
<file path=[Content_Types].xml><?xml version="1.0" encoding="utf-8"?>
<Types xmlns="http://schemas.openxmlformats.org/package/2006/content-types">
  <Default Extension="bin" ContentType="image/unknown"/>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tags/tag2.xml" ContentType="application/vnd.openxmlformats-officedocument.presentationml.tags+xml"/>
  <Override PartName="/ppt/notesSlides/notesSlide1.xml" ContentType="application/vnd.openxmlformats-officedocument.presentationml.notesSlide+xml"/>
  <Override PartName="/ppt/theme/themeOverride2.xml" ContentType="application/vnd.openxmlformats-officedocument.themeOverride+xml"/>
  <Override PartName="/ppt/tags/tag3.xml" ContentType="application/vnd.openxmlformats-officedocument.presentationml.tags+xml"/>
  <Override PartName="/ppt/tags/tag4.xml" ContentType="application/vnd.openxmlformats-officedocument.presentationml.tags+xml"/>
  <Override PartName="/ppt/notesSlides/notesSlide2.xml" ContentType="application/vnd.openxmlformats-officedocument.presentationml.notesSlide+xml"/>
  <Override PartName="/ppt/tags/tag5.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heme/themeOverride3.xml" ContentType="application/vnd.openxmlformats-officedocument.themeOverride+xml"/>
  <Override PartName="/ppt/notesSlides/notesSlide11.xml" ContentType="application/vnd.openxmlformats-officedocument.presentationml.notesSlide+xml"/>
  <Override PartName="/ppt/tags/tag6.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omments/comment1.xml" ContentType="application/vnd.openxmlformats-officedocument.presentationml.comment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theme/themeOverride4.xml" ContentType="application/vnd.openxmlformats-officedocument.themeOverride+xml"/>
  <Override PartName="/ppt/notesSlides/notesSlide46.xml" ContentType="application/vnd.openxmlformats-officedocument.presentationml.notesSlide+xml"/>
  <Override PartName="/ppt/theme/themeOverride5.xml" ContentType="application/vnd.openxmlformats-officedocument.themeOverride+xml"/>
  <Override PartName="/ppt/tags/tag7.xml" ContentType="application/vnd.openxmlformats-officedocument.presentationml.tags+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3"/>
  </p:sldMasterIdLst>
  <p:notesMasterIdLst>
    <p:notesMasterId r:id="rId51"/>
  </p:notesMasterIdLst>
  <p:sldIdLst>
    <p:sldId id="287" r:id="rId4"/>
    <p:sldId id="396" r:id="rId5"/>
    <p:sldId id="397" r:id="rId6"/>
    <p:sldId id="356" r:id="rId7"/>
    <p:sldId id="393" r:id="rId8"/>
    <p:sldId id="322" r:id="rId9"/>
    <p:sldId id="333" r:id="rId10"/>
    <p:sldId id="344" r:id="rId11"/>
    <p:sldId id="402" r:id="rId12"/>
    <p:sldId id="394" r:id="rId13"/>
    <p:sldId id="392" r:id="rId14"/>
    <p:sldId id="363" r:id="rId15"/>
    <p:sldId id="361" r:id="rId16"/>
    <p:sldId id="357" r:id="rId17"/>
    <p:sldId id="358" r:id="rId18"/>
    <p:sldId id="399" r:id="rId19"/>
    <p:sldId id="380" r:id="rId20"/>
    <p:sldId id="401" r:id="rId21"/>
    <p:sldId id="318" r:id="rId22"/>
    <p:sldId id="365" r:id="rId23"/>
    <p:sldId id="370" r:id="rId24"/>
    <p:sldId id="381" r:id="rId25"/>
    <p:sldId id="366" r:id="rId26"/>
    <p:sldId id="368" r:id="rId27"/>
    <p:sldId id="400" r:id="rId28"/>
    <p:sldId id="388" r:id="rId29"/>
    <p:sldId id="389" r:id="rId30"/>
    <p:sldId id="379" r:id="rId31"/>
    <p:sldId id="378" r:id="rId32"/>
    <p:sldId id="371" r:id="rId33"/>
    <p:sldId id="372" r:id="rId34"/>
    <p:sldId id="373" r:id="rId35"/>
    <p:sldId id="374" r:id="rId36"/>
    <p:sldId id="375" r:id="rId37"/>
    <p:sldId id="377" r:id="rId38"/>
    <p:sldId id="376" r:id="rId39"/>
    <p:sldId id="386" r:id="rId40"/>
    <p:sldId id="398" r:id="rId41"/>
    <p:sldId id="360" r:id="rId42"/>
    <p:sldId id="351" r:id="rId43"/>
    <p:sldId id="352" r:id="rId44"/>
    <p:sldId id="382" r:id="rId45"/>
    <p:sldId id="383" r:id="rId46"/>
    <p:sldId id="384" r:id="rId47"/>
    <p:sldId id="385" r:id="rId48"/>
    <p:sldId id="296" r:id="rId49"/>
    <p:sldId id="295" r:id="rId50"/>
  </p:sldIdLst>
  <p:sldSz cx="10969625" cy="6170613"/>
  <p:notesSz cx="6858000" cy="9144000"/>
  <p:custDataLst>
    <p:tags r:id="rId52"/>
  </p:custDataLst>
  <p:defaultTextStyle>
    <a:defPPr>
      <a:defRPr lang="de-DE"/>
    </a:defPPr>
    <a:lvl1pPr algn="l" rtl="0" fontAlgn="base">
      <a:spcBef>
        <a:spcPct val="0"/>
      </a:spcBef>
      <a:spcAft>
        <a:spcPct val="0"/>
      </a:spcAft>
      <a:defRPr kern="1200">
        <a:solidFill>
          <a:schemeClr val="tx1"/>
        </a:solidFill>
        <a:latin typeface="Bosch Office Sans" pitchFamily="34" charset="0"/>
        <a:ea typeface="+mn-ea"/>
        <a:cs typeface="+mn-cs"/>
      </a:defRPr>
    </a:lvl1pPr>
    <a:lvl2pPr marL="411137" algn="l" rtl="0" fontAlgn="base">
      <a:spcBef>
        <a:spcPct val="0"/>
      </a:spcBef>
      <a:spcAft>
        <a:spcPct val="0"/>
      </a:spcAft>
      <a:defRPr kern="1200">
        <a:solidFill>
          <a:schemeClr val="tx1"/>
        </a:solidFill>
        <a:latin typeface="Bosch Office Sans" pitchFamily="34" charset="0"/>
        <a:ea typeface="+mn-ea"/>
        <a:cs typeface="+mn-cs"/>
      </a:defRPr>
    </a:lvl2pPr>
    <a:lvl3pPr marL="822275" algn="l" rtl="0" fontAlgn="base">
      <a:spcBef>
        <a:spcPct val="0"/>
      </a:spcBef>
      <a:spcAft>
        <a:spcPct val="0"/>
      </a:spcAft>
      <a:defRPr kern="1200">
        <a:solidFill>
          <a:schemeClr val="tx1"/>
        </a:solidFill>
        <a:latin typeface="Bosch Office Sans" pitchFamily="34" charset="0"/>
        <a:ea typeface="+mn-ea"/>
        <a:cs typeface="+mn-cs"/>
      </a:defRPr>
    </a:lvl3pPr>
    <a:lvl4pPr marL="1233411" algn="l" rtl="0" fontAlgn="base">
      <a:spcBef>
        <a:spcPct val="0"/>
      </a:spcBef>
      <a:spcAft>
        <a:spcPct val="0"/>
      </a:spcAft>
      <a:defRPr kern="1200">
        <a:solidFill>
          <a:schemeClr val="tx1"/>
        </a:solidFill>
        <a:latin typeface="Bosch Office Sans" pitchFamily="34" charset="0"/>
        <a:ea typeface="+mn-ea"/>
        <a:cs typeface="+mn-cs"/>
      </a:defRPr>
    </a:lvl4pPr>
    <a:lvl5pPr marL="1644549" algn="l" rtl="0" fontAlgn="base">
      <a:spcBef>
        <a:spcPct val="0"/>
      </a:spcBef>
      <a:spcAft>
        <a:spcPct val="0"/>
      </a:spcAft>
      <a:defRPr kern="1200">
        <a:solidFill>
          <a:schemeClr val="tx1"/>
        </a:solidFill>
        <a:latin typeface="Bosch Office Sans" pitchFamily="34" charset="0"/>
        <a:ea typeface="+mn-ea"/>
        <a:cs typeface="+mn-cs"/>
      </a:defRPr>
    </a:lvl5pPr>
    <a:lvl6pPr marL="2055686" algn="l" defTabSz="822275" rtl="0" eaLnBrk="1" latinLnBrk="0" hangingPunct="1">
      <a:defRPr kern="1200">
        <a:solidFill>
          <a:schemeClr val="tx1"/>
        </a:solidFill>
        <a:latin typeface="Bosch Office Sans" pitchFamily="34" charset="0"/>
        <a:ea typeface="+mn-ea"/>
        <a:cs typeface="+mn-cs"/>
      </a:defRPr>
    </a:lvl6pPr>
    <a:lvl7pPr marL="2466823" algn="l" defTabSz="822275" rtl="0" eaLnBrk="1" latinLnBrk="0" hangingPunct="1">
      <a:defRPr kern="1200">
        <a:solidFill>
          <a:schemeClr val="tx1"/>
        </a:solidFill>
        <a:latin typeface="Bosch Office Sans" pitchFamily="34" charset="0"/>
        <a:ea typeface="+mn-ea"/>
        <a:cs typeface="+mn-cs"/>
      </a:defRPr>
    </a:lvl7pPr>
    <a:lvl8pPr marL="2877960" algn="l" defTabSz="822275" rtl="0" eaLnBrk="1" latinLnBrk="0" hangingPunct="1">
      <a:defRPr kern="1200">
        <a:solidFill>
          <a:schemeClr val="tx1"/>
        </a:solidFill>
        <a:latin typeface="Bosch Office Sans" pitchFamily="34" charset="0"/>
        <a:ea typeface="+mn-ea"/>
        <a:cs typeface="+mn-cs"/>
      </a:defRPr>
    </a:lvl8pPr>
    <a:lvl9pPr marL="3289097" algn="l" defTabSz="822275" rtl="0" eaLnBrk="1" latinLnBrk="0" hangingPunct="1">
      <a:defRPr kern="1200">
        <a:solidFill>
          <a:schemeClr val="tx1"/>
        </a:solidFill>
        <a:latin typeface="Bosch Office Sans" pitchFamily="34" charset="0"/>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FIXED-TERM Bhat Keelanje Srinivas Pavan (CR/AMP5)" initials="FTBKSP(" lastIdx="21" clrIdx="0">
    <p:extLst>
      <p:ext uri="{19B8F6BF-5375-455C-9EA6-DF929625EA0E}">
        <p15:presenceInfo xmlns:p15="http://schemas.microsoft.com/office/powerpoint/2012/main" userId="S::bpa7rng@bosch.com::075564a2-748b-4a24-85f6-7a09831cecf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C000"/>
    <a:srgbClr val="D1D1D3"/>
    <a:srgbClr val="80D1FF"/>
    <a:srgbClr val="92D050"/>
    <a:srgbClr val="E0B141"/>
    <a:srgbClr val="FFE6CC"/>
    <a:srgbClr val="9EC489"/>
    <a:srgbClr val="D5E8D4"/>
    <a:srgbClr val="EBCF7C"/>
    <a:srgbClr val="FFF2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0958" autoAdjust="0"/>
  </p:normalViewPr>
  <p:slideViewPr>
    <p:cSldViewPr snapToGrid="0">
      <p:cViewPr varScale="1">
        <p:scale>
          <a:sx n="67" d="100"/>
          <a:sy n="67" d="100"/>
        </p:scale>
        <p:origin x="900" y="52"/>
      </p:cViewPr>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viewProps" Target="viewProps.xml"/><Relationship Id="rId7" Type="http://schemas.openxmlformats.org/officeDocument/2006/relationships/slide" Target="slides/slide4.xml"/><Relationship Id="rId2" Type="http://schemas.openxmlformats.org/officeDocument/2006/relationships/customXml" Target="../customXml/item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commentAuthors" Target="commentAuthors.xml"/><Relationship Id="rId5" Type="http://schemas.openxmlformats.org/officeDocument/2006/relationships/slide" Target="slides/slide2.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theme" Target="theme/theme1.xml"/><Relationship Id="rId8" Type="http://schemas.openxmlformats.org/officeDocument/2006/relationships/slide" Target="slides/slide5.xml"/><Relationship Id="rId51" Type="http://schemas.openxmlformats.org/officeDocument/2006/relationships/notesMaster" Target="notesMasters/notesMaster1.xml"/><Relationship Id="rId3" Type="http://schemas.openxmlformats.org/officeDocument/2006/relationships/slideMaster" Target="slideMasters/slideMaster1.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tableStyles" Target="tableStyles.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tags" Target="tags/tag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2-03-10T15:05:41.080" idx="11">
    <p:pos x="10" y="10"/>
    <p:text>motivate the online evaluation importance and complexity</p:text>
    <p:extLst>
      <p:ext uri="{C676402C-5697-4E1C-873F-D02D1690AC5C}">
        <p15:threadingInfo xmlns:p15="http://schemas.microsoft.com/office/powerpoint/2012/main" timeZoneBias="-6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dirty="0"/>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007911F-CEAF-4F0B-98BD-EFB38C6572AA}" type="datetimeFigureOut">
              <a:rPr lang="de-DE" smtClean="0"/>
              <a:t>23.06.2022</a:t>
            </a:fld>
            <a:endParaRPr lang="de-DE" dirty="0"/>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dirty="0"/>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dirty="0"/>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92D48B2-9EB0-4B37-9B35-FC11E2EA535A}" type="slidenum">
              <a:rPr lang="de-DE" smtClean="0"/>
              <a:t>‹#›</a:t>
            </a:fld>
            <a:endParaRPr lang="de-DE" dirty="0"/>
          </a:p>
        </p:txBody>
      </p:sp>
    </p:spTree>
    <p:extLst>
      <p:ext uri="{BB962C8B-B14F-4D97-AF65-F5344CB8AC3E}">
        <p14:creationId xmlns:p14="http://schemas.microsoft.com/office/powerpoint/2010/main" val="22031539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Hello </a:t>
            </a:r>
            <a:r>
              <a:rPr lang="de-DE" dirty="0" err="1"/>
              <a:t>Everyone</a:t>
            </a:r>
            <a:r>
              <a:rPr lang="de-DE" dirty="0"/>
              <a:t>, </a:t>
            </a:r>
            <a:r>
              <a:rPr lang="de-DE" dirty="0" err="1"/>
              <a:t>my</a:t>
            </a:r>
            <a:r>
              <a:rPr lang="de-DE" dirty="0"/>
              <a:t> </a:t>
            </a:r>
            <a:r>
              <a:rPr lang="de-DE" dirty="0" err="1"/>
              <a:t>name</a:t>
            </a:r>
            <a:r>
              <a:rPr lang="de-DE" dirty="0"/>
              <a:t> </a:t>
            </a:r>
            <a:r>
              <a:rPr lang="de-DE" dirty="0" err="1"/>
              <a:t>is</a:t>
            </a:r>
            <a:r>
              <a:rPr lang="de-DE" dirty="0"/>
              <a:t> Pavan. </a:t>
            </a:r>
            <a:r>
              <a:rPr lang="de-DE" dirty="0" err="1"/>
              <a:t>My</a:t>
            </a:r>
            <a:r>
              <a:rPr lang="de-DE" dirty="0"/>
              <a:t> </a:t>
            </a:r>
            <a:r>
              <a:rPr lang="de-DE" dirty="0" err="1"/>
              <a:t>master</a:t>
            </a:r>
            <a:r>
              <a:rPr lang="de-DE" dirty="0"/>
              <a:t> </a:t>
            </a:r>
            <a:r>
              <a:rPr lang="de-DE" dirty="0" err="1"/>
              <a:t>thesis</a:t>
            </a:r>
            <a:r>
              <a:rPr lang="de-DE" dirty="0"/>
              <a:t> </a:t>
            </a:r>
            <a:r>
              <a:rPr lang="de-DE" dirty="0" err="1"/>
              <a:t>topic</a:t>
            </a:r>
            <a:r>
              <a:rPr lang="de-DE" dirty="0"/>
              <a:t> </a:t>
            </a:r>
            <a:r>
              <a:rPr lang="de-DE" dirty="0" err="1"/>
              <a:t>is</a:t>
            </a:r>
            <a:r>
              <a:rPr lang="de-DE" dirty="0"/>
              <a:t> </a:t>
            </a:r>
          </a:p>
        </p:txBody>
      </p:sp>
      <p:sp>
        <p:nvSpPr>
          <p:cNvPr id="4" name="Foliennummernplatzhalter 3"/>
          <p:cNvSpPr>
            <a:spLocks noGrp="1"/>
          </p:cNvSpPr>
          <p:nvPr>
            <p:ph type="sldNum" sz="quarter" idx="10"/>
          </p:nvPr>
        </p:nvSpPr>
        <p:spPr/>
        <p:txBody>
          <a:bodyPr/>
          <a:lstStyle/>
          <a:p>
            <a:fld id="{492D48B2-9EB0-4B37-9B35-FC11E2EA535A}" type="slidenum">
              <a:rPr lang="de-DE" smtClean="0"/>
              <a:t>1</a:t>
            </a:fld>
            <a:endParaRPr lang="de-DE" dirty="0"/>
          </a:p>
        </p:txBody>
      </p:sp>
    </p:spTree>
    <p:extLst>
      <p:ext uri="{BB962C8B-B14F-4D97-AF65-F5344CB8AC3E}">
        <p14:creationId xmlns:p14="http://schemas.microsoft.com/office/powerpoint/2010/main" val="41977659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Cost function holds the mean error of the stiffness and the regularization of the weights to converse the volume fraction.</a:t>
            </a:r>
          </a:p>
        </p:txBody>
      </p:sp>
      <p:sp>
        <p:nvSpPr>
          <p:cNvPr id="4" name="Slide Number Placeholder 3"/>
          <p:cNvSpPr>
            <a:spLocks noGrp="1"/>
          </p:cNvSpPr>
          <p:nvPr>
            <p:ph type="sldNum" sz="quarter" idx="10"/>
          </p:nvPr>
        </p:nvSpPr>
        <p:spPr/>
        <p:txBody>
          <a:bodyPr/>
          <a:lstStyle/>
          <a:p>
            <a:fld id="{492D48B2-9EB0-4B37-9B35-FC11E2EA535A}" type="slidenum">
              <a:rPr lang="de-DE" smtClean="0"/>
              <a:t>10</a:t>
            </a:fld>
            <a:endParaRPr lang="de-DE" dirty="0"/>
          </a:p>
        </p:txBody>
      </p:sp>
    </p:spTree>
    <p:extLst>
      <p:ext uri="{BB962C8B-B14F-4D97-AF65-F5344CB8AC3E}">
        <p14:creationId xmlns:p14="http://schemas.microsoft.com/office/powerpoint/2010/main" val="35832223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So </a:t>
            </a:r>
            <a:r>
              <a:rPr lang="de-DE" dirty="0" err="1"/>
              <a:t>looking</a:t>
            </a:r>
            <a:r>
              <a:rPr lang="de-DE" dirty="0"/>
              <a:t> at </a:t>
            </a:r>
            <a:r>
              <a:rPr lang="de-DE" dirty="0" err="1"/>
              <a:t>the</a:t>
            </a:r>
            <a:r>
              <a:rPr lang="de-DE" dirty="0"/>
              <a:t> </a:t>
            </a:r>
            <a:r>
              <a:rPr lang="de-DE" dirty="0" err="1"/>
              <a:t>overall</a:t>
            </a:r>
            <a:r>
              <a:rPr lang="de-DE" dirty="0"/>
              <a:t> </a:t>
            </a:r>
            <a:r>
              <a:rPr lang="de-DE" dirty="0" err="1"/>
              <a:t>workflow</a:t>
            </a:r>
            <a:endParaRPr lang="de-DE" dirty="0"/>
          </a:p>
          <a:p>
            <a:r>
              <a:rPr lang="de-DE" b="0" baseline="0" dirty="0"/>
              <a:t>In </a:t>
            </a:r>
            <a:r>
              <a:rPr lang="de-DE" b="0" baseline="0" dirty="0" err="1"/>
              <a:t>the</a:t>
            </a:r>
            <a:r>
              <a:rPr lang="de-DE" b="0" baseline="0" dirty="0"/>
              <a:t> offline </a:t>
            </a:r>
            <a:r>
              <a:rPr lang="de-DE" b="0" baseline="0" dirty="0" err="1"/>
              <a:t>phase</a:t>
            </a:r>
            <a:r>
              <a:rPr lang="de-DE" b="0" baseline="0" dirty="0"/>
              <a:t>, </a:t>
            </a:r>
            <a:r>
              <a:rPr lang="de-DE" b="0" baseline="0" dirty="0" err="1"/>
              <a:t>One</a:t>
            </a:r>
            <a:r>
              <a:rPr lang="de-DE" b="0" baseline="0" dirty="0"/>
              <a:t> </a:t>
            </a:r>
            <a:r>
              <a:rPr lang="de-DE" b="0" baseline="0" dirty="0" err="1"/>
              <a:t>to</a:t>
            </a:r>
            <a:r>
              <a:rPr lang="de-DE" b="0" baseline="0" dirty="0"/>
              <a:t> </a:t>
            </a:r>
            <a:r>
              <a:rPr lang="de-DE" b="0" baseline="0" dirty="0" err="1"/>
              <a:t>generate</a:t>
            </a:r>
            <a:r>
              <a:rPr lang="de-DE" b="0" baseline="0" dirty="0"/>
              <a:t> a </a:t>
            </a:r>
            <a:r>
              <a:rPr lang="de-DE" b="0" baseline="0" dirty="0" err="1"/>
              <a:t>microstructure</a:t>
            </a:r>
            <a:r>
              <a:rPr lang="de-DE" b="0" baseline="0" dirty="0"/>
              <a:t> and </a:t>
            </a:r>
            <a:r>
              <a:rPr lang="de-DE" b="0" baseline="0" dirty="0" err="1"/>
              <a:t>assign</a:t>
            </a:r>
            <a:r>
              <a:rPr lang="de-DE" b="0" baseline="0" dirty="0"/>
              <a:t> </a:t>
            </a:r>
            <a:r>
              <a:rPr lang="de-DE" b="0" baseline="0" dirty="0" err="1"/>
              <a:t>the</a:t>
            </a:r>
            <a:r>
              <a:rPr lang="de-DE" b="0" baseline="0" dirty="0"/>
              <a:t> </a:t>
            </a:r>
            <a:r>
              <a:rPr lang="de-DE" b="0" baseline="0" dirty="0" err="1"/>
              <a:t>stiffnesses</a:t>
            </a:r>
            <a:r>
              <a:rPr lang="de-DE" b="0" baseline="0" dirty="0"/>
              <a:t> </a:t>
            </a:r>
            <a:r>
              <a:rPr lang="de-DE" b="0" baseline="0" dirty="0" err="1"/>
              <a:t>to</a:t>
            </a:r>
            <a:r>
              <a:rPr lang="de-DE" b="0" baseline="0" dirty="0"/>
              <a:t> </a:t>
            </a:r>
            <a:r>
              <a:rPr lang="de-DE" b="0" baseline="0" dirty="0" err="1"/>
              <a:t>the</a:t>
            </a:r>
            <a:r>
              <a:rPr lang="de-DE" b="0" baseline="0" dirty="0"/>
              <a:t> </a:t>
            </a:r>
            <a:r>
              <a:rPr lang="de-DE" b="0" baseline="0" dirty="0" err="1"/>
              <a:t>phases</a:t>
            </a:r>
            <a:r>
              <a:rPr lang="de-DE" b="0" baseline="0" dirty="0"/>
              <a:t>. Perform linear </a:t>
            </a:r>
            <a:r>
              <a:rPr lang="de-DE" b="0" baseline="0" dirty="0" err="1"/>
              <a:t>elastic</a:t>
            </a:r>
            <a:r>
              <a:rPr lang="de-DE" b="0" baseline="0" dirty="0"/>
              <a:t> </a:t>
            </a:r>
            <a:r>
              <a:rPr lang="de-DE" b="0" baseline="0" dirty="0" err="1"/>
              <a:t>homogenization</a:t>
            </a:r>
            <a:r>
              <a:rPr lang="de-DE" b="0" baseline="0" dirty="0"/>
              <a:t> </a:t>
            </a:r>
            <a:r>
              <a:rPr lang="de-DE" b="0" baseline="0" dirty="0" err="1"/>
              <a:t>to</a:t>
            </a:r>
            <a:r>
              <a:rPr lang="de-DE" b="0" baseline="0" dirty="0"/>
              <a:t> </a:t>
            </a:r>
            <a:r>
              <a:rPr lang="de-DE" b="0" baseline="0" dirty="0" err="1"/>
              <a:t>get</a:t>
            </a:r>
            <a:r>
              <a:rPr lang="de-DE" b="0" baseline="0" dirty="0"/>
              <a:t> </a:t>
            </a:r>
            <a:r>
              <a:rPr lang="de-DE" b="0" baseline="0" dirty="0" err="1"/>
              <a:t>the</a:t>
            </a:r>
            <a:r>
              <a:rPr lang="de-DE" b="0" baseline="0" dirty="0"/>
              <a:t> </a:t>
            </a:r>
            <a:r>
              <a:rPr lang="de-DE" b="0" baseline="0" dirty="0" err="1"/>
              <a:t>training</a:t>
            </a:r>
            <a:r>
              <a:rPr lang="de-DE" b="0" baseline="0" dirty="0"/>
              <a:t> and </a:t>
            </a:r>
            <a:r>
              <a:rPr lang="de-DE" b="0" baseline="0" dirty="0" err="1"/>
              <a:t>validation</a:t>
            </a:r>
            <a:r>
              <a:rPr lang="de-DE" b="0" baseline="0" dirty="0"/>
              <a:t> </a:t>
            </a:r>
            <a:r>
              <a:rPr lang="de-DE" b="0" baseline="0" dirty="0" err="1"/>
              <a:t>data</a:t>
            </a:r>
            <a:r>
              <a:rPr lang="de-DE" b="0" baseline="0" dirty="0"/>
              <a:t>. This </a:t>
            </a:r>
            <a:r>
              <a:rPr lang="de-DE" b="0" baseline="0" dirty="0" err="1"/>
              <a:t>is</a:t>
            </a:r>
            <a:r>
              <a:rPr lang="de-DE" b="0" baseline="0" dirty="0"/>
              <a:t> </a:t>
            </a:r>
            <a:r>
              <a:rPr lang="de-DE" b="0" baseline="0" dirty="0" err="1"/>
              <a:t>passed</a:t>
            </a:r>
            <a:r>
              <a:rPr lang="de-DE" b="0" baseline="0" dirty="0"/>
              <a:t> </a:t>
            </a:r>
            <a:r>
              <a:rPr lang="de-DE" b="0" baseline="0" dirty="0" err="1"/>
              <a:t>into</a:t>
            </a:r>
            <a:r>
              <a:rPr lang="de-DE" b="0" baseline="0" dirty="0"/>
              <a:t> </a:t>
            </a:r>
            <a:r>
              <a:rPr lang="de-DE" b="0" baseline="0" dirty="0" err="1"/>
              <a:t>the</a:t>
            </a:r>
            <a:r>
              <a:rPr lang="de-DE" b="0" baseline="0" dirty="0"/>
              <a:t> </a:t>
            </a:r>
            <a:r>
              <a:rPr lang="de-DE" b="0" baseline="0" dirty="0" err="1"/>
              <a:t>training</a:t>
            </a:r>
            <a:r>
              <a:rPr lang="de-DE" b="0" baseline="0" dirty="0"/>
              <a:t> </a:t>
            </a:r>
            <a:r>
              <a:rPr lang="de-DE" b="0" baseline="0" dirty="0" err="1"/>
              <a:t>to</a:t>
            </a:r>
            <a:r>
              <a:rPr lang="de-DE" b="0" baseline="0" dirty="0"/>
              <a:t> find </a:t>
            </a:r>
            <a:r>
              <a:rPr lang="de-DE" b="0" baseline="0" dirty="0" err="1"/>
              <a:t>the</a:t>
            </a:r>
            <a:r>
              <a:rPr lang="de-DE" b="0" baseline="0" dirty="0"/>
              <a:t> </a:t>
            </a:r>
            <a:r>
              <a:rPr lang="de-DE" b="0" baseline="0" dirty="0" err="1"/>
              <a:t>weights</a:t>
            </a:r>
            <a:r>
              <a:rPr lang="de-DE" b="0" baseline="0" dirty="0"/>
              <a:t> and </a:t>
            </a:r>
            <a:r>
              <a:rPr lang="de-DE" b="0" baseline="0" dirty="0" err="1"/>
              <a:t>normals</a:t>
            </a:r>
            <a:r>
              <a:rPr lang="de-DE" b="0" baseline="0" dirty="0"/>
              <a:t> </a:t>
            </a:r>
            <a:r>
              <a:rPr lang="de-DE" b="0" baseline="0" dirty="0" err="1"/>
              <a:t>which</a:t>
            </a:r>
            <a:r>
              <a:rPr lang="de-DE" b="0" baseline="0" dirty="0"/>
              <a:t> </a:t>
            </a:r>
            <a:r>
              <a:rPr lang="de-DE" b="0" baseline="0" dirty="0" err="1"/>
              <a:t>define</a:t>
            </a:r>
            <a:r>
              <a:rPr lang="de-DE" b="0" baseline="0" dirty="0"/>
              <a:t> a </a:t>
            </a:r>
            <a:r>
              <a:rPr lang="de-DE" b="0" baseline="0" dirty="0" err="1"/>
              <a:t>equivalent</a:t>
            </a:r>
            <a:r>
              <a:rPr lang="de-DE" b="0" baseline="0" dirty="0"/>
              <a:t> </a:t>
            </a:r>
            <a:r>
              <a:rPr lang="de-DE" b="0" baseline="0" dirty="0" err="1"/>
              <a:t>laminate</a:t>
            </a:r>
            <a:r>
              <a:rPr lang="de-DE" b="0" baseline="0" dirty="0"/>
              <a:t> </a:t>
            </a:r>
            <a:r>
              <a:rPr lang="de-DE" b="0" baseline="0" dirty="0" err="1"/>
              <a:t>microstructure</a:t>
            </a:r>
            <a:r>
              <a:rPr lang="de-DE" b="0" baseline="0" dirty="0"/>
              <a:t>.</a:t>
            </a:r>
          </a:p>
          <a:p>
            <a:endParaRPr lang="de-DE" b="0" baseline="0" dirty="0"/>
          </a:p>
          <a:p>
            <a:r>
              <a:rPr lang="de-DE" b="0" baseline="0" dirty="0"/>
              <a:t>In </a:t>
            </a:r>
            <a:r>
              <a:rPr lang="de-DE" b="0" baseline="0" dirty="0" err="1"/>
              <a:t>the</a:t>
            </a:r>
            <a:r>
              <a:rPr lang="de-DE" b="0" baseline="0" dirty="0"/>
              <a:t> online </a:t>
            </a:r>
            <a:r>
              <a:rPr lang="de-DE" b="0" baseline="0" dirty="0" err="1"/>
              <a:t>phase</a:t>
            </a:r>
            <a:r>
              <a:rPr lang="de-DE" b="0" baseline="0" dirty="0"/>
              <a:t> a </a:t>
            </a:r>
            <a:r>
              <a:rPr lang="de-DE" b="0" baseline="0" dirty="0" err="1"/>
              <a:t>variational</a:t>
            </a:r>
            <a:r>
              <a:rPr lang="de-DE" b="0" baseline="0" dirty="0"/>
              <a:t> </a:t>
            </a:r>
            <a:r>
              <a:rPr lang="de-DE" b="0" baseline="0" dirty="0" err="1"/>
              <a:t>problem</a:t>
            </a:r>
            <a:r>
              <a:rPr lang="de-DE" b="0" baseline="0" dirty="0"/>
              <a:t> </a:t>
            </a:r>
            <a:r>
              <a:rPr lang="de-DE" b="0" baseline="0" dirty="0" err="1"/>
              <a:t>is</a:t>
            </a:r>
            <a:r>
              <a:rPr lang="de-DE" b="0" baseline="0" dirty="0"/>
              <a:t> </a:t>
            </a:r>
            <a:r>
              <a:rPr lang="de-DE" b="0" baseline="0" dirty="0" err="1"/>
              <a:t>setup</a:t>
            </a:r>
            <a:r>
              <a:rPr lang="de-DE" b="0" baseline="0" dirty="0"/>
              <a:t> </a:t>
            </a:r>
            <a:r>
              <a:rPr lang="de-DE" b="0" baseline="0" dirty="0" err="1"/>
              <a:t>over</a:t>
            </a:r>
            <a:r>
              <a:rPr lang="de-DE" b="0" baseline="0" dirty="0"/>
              <a:t> </a:t>
            </a:r>
            <a:r>
              <a:rPr lang="de-DE" b="0" baseline="0" dirty="0" err="1"/>
              <a:t>the</a:t>
            </a:r>
            <a:r>
              <a:rPr lang="de-DE" b="0" baseline="0" dirty="0"/>
              <a:t> </a:t>
            </a:r>
            <a:r>
              <a:rPr lang="de-DE" b="0" baseline="0" dirty="0" err="1"/>
              <a:t>laminates</a:t>
            </a:r>
            <a:r>
              <a:rPr lang="de-DE" b="0" baseline="0" dirty="0"/>
              <a:t> </a:t>
            </a:r>
            <a:r>
              <a:rPr lang="de-DE" b="0" baseline="0" dirty="0" err="1"/>
              <a:t>solved</a:t>
            </a:r>
            <a:r>
              <a:rPr lang="de-DE" b="0" baseline="0" dirty="0"/>
              <a:t> </a:t>
            </a:r>
            <a:r>
              <a:rPr lang="de-DE" b="0" baseline="0" dirty="0" err="1"/>
              <a:t>using</a:t>
            </a:r>
            <a:r>
              <a:rPr lang="de-DE" b="0" baseline="0" dirty="0"/>
              <a:t> a </a:t>
            </a:r>
            <a:r>
              <a:rPr lang="de-DE" b="0" baseline="0" dirty="0" err="1"/>
              <a:t>nonlinear</a:t>
            </a:r>
            <a:r>
              <a:rPr lang="de-DE" b="0" baseline="0" dirty="0"/>
              <a:t> </a:t>
            </a:r>
            <a:r>
              <a:rPr lang="de-DE" b="0" baseline="0" dirty="0" err="1"/>
              <a:t>solution</a:t>
            </a:r>
            <a:r>
              <a:rPr lang="de-DE" b="0" baseline="0" dirty="0"/>
              <a:t> </a:t>
            </a:r>
            <a:r>
              <a:rPr lang="de-DE" b="0" baseline="0" dirty="0" err="1"/>
              <a:t>method</a:t>
            </a:r>
            <a:r>
              <a:rPr lang="de-DE" b="0" baseline="0" dirty="0"/>
              <a:t> </a:t>
            </a:r>
            <a:r>
              <a:rPr lang="de-DE" b="0" baseline="0" dirty="0" err="1"/>
              <a:t>with</a:t>
            </a:r>
            <a:r>
              <a:rPr lang="de-DE" b="0" baseline="0" dirty="0"/>
              <a:t> </a:t>
            </a:r>
            <a:r>
              <a:rPr lang="de-DE" b="0" baseline="0" dirty="0" err="1"/>
              <a:t>the</a:t>
            </a:r>
            <a:r>
              <a:rPr lang="de-DE" b="0" baseline="0" dirty="0"/>
              <a:t> </a:t>
            </a:r>
            <a:r>
              <a:rPr lang="de-DE" b="0" baseline="0" dirty="0" err="1"/>
              <a:t>respective</a:t>
            </a:r>
            <a:r>
              <a:rPr lang="de-DE" b="0" baseline="0" dirty="0"/>
              <a:t> </a:t>
            </a:r>
            <a:r>
              <a:rPr lang="de-DE" b="0" baseline="0" dirty="0" err="1"/>
              <a:t>nonlinear</a:t>
            </a:r>
            <a:r>
              <a:rPr lang="de-DE" b="0" baseline="0" dirty="0"/>
              <a:t> material </a:t>
            </a:r>
            <a:r>
              <a:rPr lang="de-DE" b="0" baseline="0" dirty="0" err="1"/>
              <a:t>models</a:t>
            </a:r>
            <a:r>
              <a:rPr lang="de-DE" b="0" baseline="0" dirty="0"/>
              <a:t> and </a:t>
            </a:r>
            <a:r>
              <a:rPr lang="de-DE" b="0" baseline="0" dirty="0" err="1"/>
              <a:t>boundary</a:t>
            </a:r>
            <a:r>
              <a:rPr lang="de-DE" b="0" baseline="0" dirty="0"/>
              <a:t> </a:t>
            </a:r>
            <a:r>
              <a:rPr lang="de-DE" b="0" baseline="0" dirty="0" err="1"/>
              <a:t>conditions</a:t>
            </a:r>
            <a:r>
              <a:rPr lang="de-DE" b="0" baseline="0" dirty="0"/>
              <a:t> </a:t>
            </a:r>
            <a:r>
              <a:rPr lang="de-DE" b="0" baseline="0" dirty="0" err="1"/>
              <a:t>to</a:t>
            </a:r>
            <a:r>
              <a:rPr lang="de-DE" b="0" baseline="0" dirty="0"/>
              <a:t> </a:t>
            </a:r>
            <a:r>
              <a:rPr lang="de-DE" b="0" baseline="0" dirty="0" err="1"/>
              <a:t>obtain</a:t>
            </a:r>
            <a:r>
              <a:rPr lang="de-DE" b="0" baseline="0" dirty="0"/>
              <a:t> a </a:t>
            </a:r>
            <a:r>
              <a:rPr lang="de-DE" b="0" baseline="0" dirty="0" err="1"/>
              <a:t>mechanical</a:t>
            </a:r>
            <a:r>
              <a:rPr lang="de-DE" b="0" baseline="0" dirty="0"/>
              <a:t> </a:t>
            </a:r>
            <a:r>
              <a:rPr lang="de-DE" b="0" baseline="0" dirty="0" err="1"/>
              <a:t>response</a:t>
            </a:r>
            <a:r>
              <a:rPr lang="de-DE" b="0" baseline="0" dirty="0"/>
              <a:t>. </a:t>
            </a:r>
          </a:p>
          <a:p>
            <a:endParaRPr lang="de-DE" b="0" baseline="0" dirty="0"/>
          </a:p>
          <a:p>
            <a:r>
              <a:rPr lang="de-DE" b="0" baseline="0" dirty="0"/>
              <a:t>This </a:t>
            </a:r>
            <a:r>
              <a:rPr lang="de-DE" b="0" baseline="0" dirty="0" err="1"/>
              <a:t>mechanical</a:t>
            </a:r>
            <a:r>
              <a:rPr lang="de-DE" b="0" baseline="0" dirty="0"/>
              <a:t> </a:t>
            </a:r>
            <a:r>
              <a:rPr lang="de-DE" b="0" baseline="0" dirty="0" err="1"/>
              <a:t>response</a:t>
            </a:r>
            <a:r>
              <a:rPr lang="de-DE" b="0" baseline="0" dirty="0"/>
              <a:t> </a:t>
            </a:r>
            <a:r>
              <a:rPr lang="de-DE" b="0" baseline="0" dirty="0" err="1"/>
              <a:t>has</a:t>
            </a:r>
            <a:r>
              <a:rPr lang="de-DE" b="0" baseline="0" dirty="0"/>
              <a:t> </a:t>
            </a:r>
            <a:r>
              <a:rPr lang="de-DE" b="0" baseline="0" dirty="0" err="1"/>
              <a:t>to</a:t>
            </a:r>
            <a:r>
              <a:rPr lang="de-DE" b="0" baseline="0" dirty="0"/>
              <a:t> </a:t>
            </a:r>
            <a:r>
              <a:rPr lang="de-DE" b="0" baseline="0" dirty="0" err="1"/>
              <a:t>be</a:t>
            </a:r>
            <a:r>
              <a:rPr lang="de-DE" b="0" baseline="0" dirty="0"/>
              <a:t> </a:t>
            </a:r>
            <a:r>
              <a:rPr lang="de-DE" b="0" baseline="0" dirty="0" err="1"/>
              <a:t>equivalent</a:t>
            </a:r>
            <a:r>
              <a:rPr lang="de-DE" b="0" baseline="0" dirty="0"/>
              <a:t> </a:t>
            </a:r>
            <a:r>
              <a:rPr lang="de-DE" b="0" baseline="0" dirty="0" err="1"/>
              <a:t>to</a:t>
            </a:r>
            <a:r>
              <a:rPr lang="de-DE" b="0" baseline="0" dirty="0"/>
              <a:t> </a:t>
            </a:r>
            <a:r>
              <a:rPr lang="de-DE" b="0" baseline="0" dirty="0" err="1"/>
              <a:t>the</a:t>
            </a:r>
            <a:r>
              <a:rPr lang="de-DE" b="0" baseline="0" dirty="0"/>
              <a:t> </a:t>
            </a:r>
            <a:r>
              <a:rPr lang="de-DE" b="0" baseline="0" dirty="0" err="1"/>
              <a:t>complex</a:t>
            </a:r>
            <a:r>
              <a:rPr lang="de-DE" b="0" baseline="0" dirty="0"/>
              <a:t> </a:t>
            </a:r>
            <a:r>
              <a:rPr lang="de-DE" b="0" baseline="0" dirty="0" err="1"/>
              <a:t>microstructure</a:t>
            </a:r>
            <a:r>
              <a:rPr lang="de-DE" b="0" baseline="0" dirty="0"/>
              <a:t>. So </a:t>
            </a:r>
            <a:r>
              <a:rPr lang="de-DE" b="0" baseline="0" dirty="0" err="1"/>
              <a:t>effectiveness</a:t>
            </a:r>
            <a:r>
              <a:rPr lang="de-DE" b="0" baseline="0" dirty="0"/>
              <a:t> </a:t>
            </a:r>
            <a:r>
              <a:rPr lang="de-DE" b="0" baseline="0" dirty="0" err="1"/>
              <a:t>of</a:t>
            </a:r>
            <a:r>
              <a:rPr lang="de-DE" b="0" baseline="0" dirty="0"/>
              <a:t> </a:t>
            </a:r>
            <a:r>
              <a:rPr lang="de-DE" b="0" baseline="0" dirty="0" err="1"/>
              <a:t>the</a:t>
            </a:r>
            <a:r>
              <a:rPr lang="de-DE" b="0" baseline="0" dirty="0"/>
              <a:t> </a:t>
            </a:r>
            <a:r>
              <a:rPr lang="de-DE" b="0" baseline="0" dirty="0" err="1"/>
              <a:t>training</a:t>
            </a:r>
            <a:r>
              <a:rPr lang="de-DE" b="0" baseline="0" dirty="0"/>
              <a:t> </a:t>
            </a:r>
            <a:r>
              <a:rPr lang="de-DE" b="0" baseline="0" dirty="0" err="1"/>
              <a:t>is</a:t>
            </a:r>
            <a:r>
              <a:rPr lang="de-DE" b="0" baseline="0" dirty="0"/>
              <a:t> not just </a:t>
            </a:r>
            <a:r>
              <a:rPr lang="de-DE" b="0" baseline="0" dirty="0" err="1"/>
              <a:t>how</a:t>
            </a:r>
            <a:r>
              <a:rPr lang="de-DE" b="0" baseline="0" dirty="0"/>
              <a:t> </a:t>
            </a:r>
            <a:r>
              <a:rPr lang="de-DE" b="0" baseline="0" dirty="0" err="1"/>
              <a:t>it</a:t>
            </a:r>
            <a:r>
              <a:rPr lang="de-DE" b="0" baseline="0" dirty="0"/>
              <a:t> </a:t>
            </a:r>
            <a:r>
              <a:rPr lang="de-DE" b="0" baseline="0" dirty="0" err="1"/>
              <a:t>fits</a:t>
            </a:r>
            <a:r>
              <a:rPr lang="de-DE" b="0" baseline="0" dirty="0"/>
              <a:t> </a:t>
            </a:r>
            <a:r>
              <a:rPr lang="de-DE" b="0" baseline="0" dirty="0" err="1"/>
              <a:t>the</a:t>
            </a:r>
            <a:r>
              <a:rPr lang="de-DE" b="0" baseline="0" dirty="0"/>
              <a:t> </a:t>
            </a:r>
            <a:r>
              <a:rPr lang="de-DE" b="0" baseline="0" dirty="0" err="1"/>
              <a:t>training</a:t>
            </a:r>
            <a:r>
              <a:rPr lang="de-DE" b="0" baseline="0" dirty="0"/>
              <a:t> </a:t>
            </a:r>
            <a:r>
              <a:rPr lang="de-DE" b="0" baseline="0" dirty="0" err="1"/>
              <a:t>data</a:t>
            </a:r>
            <a:r>
              <a:rPr lang="de-DE" b="0" baseline="0" dirty="0"/>
              <a:t>, but also on </a:t>
            </a:r>
            <a:r>
              <a:rPr lang="de-DE" b="0" baseline="0" dirty="0" err="1"/>
              <a:t>how</a:t>
            </a:r>
            <a:r>
              <a:rPr lang="de-DE" b="0" baseline="0" dirty="0"/>
              <a:t> </a:t>
            </a:r>
            <a:r>
              <a:rPr lang="de-DE" b="0" baseline="0" dirty="0" err="1"/>
              <a:t>it</a:t>
            </a:r>
            <a:r>
              <a:rPr lang="de-DE" b="0" baseline="0" dirty="0"/>
              <a:t> </a:t>
            </a:r>
            <a:r>
              <a:rPr lang="de-DE" b="0" baseline="0" dirty="0" err="1"/>
              <a:t>performs</a:t>
            </a:r>
            <a:r>
              <a:rPr lang="de-DE" b="0" baseline="0" dirty="0"/>
              <a:t> in </a:t>
            </a:r>
            <a:r>
              <a:rPr lang="de-DE" b="0" baseline="0" dirty="0" err="1"/>
              <a:t>the</a:t>
            </a:r>
            <a:r>
              <a:rPr lang="de-DE" b="0" baseline="0" dirty="0"/>
              <a:t> online </a:t>
            </a:r>
            <a:r>
              <a:rPr lang="de-DE" b="0" baseline="0" dirty="0" err="1"/>
              <a:t>phase</a:t>
            </a:r>
            <a:r>
              <a:rPr lang="de-DE" b="0" baseline="0" dirty="0"/>
              <a:t>. </a:t>
            </a:r>
          </a:p>
        </p:txBody>
      </p:sp>
      <p:sp>
        <p:nvSpPr>
          <p:cNvPr id="4" name="Foliennummernplatzhalter 3"/>
          <p:cNvSpPr>
            <a:spLocks noGrp="1"/>
          </p:cNvSpPr>
          <p:nvPr>
            <p:ph type="sldNum" sz="quarter" idx="10"/>
          </p:nvPr>
        </p:nvSpPr>
        <p:spPr/>
        <p:txBody>
          <a:bodyPr/>
          <a:lstStyle/>
          <a:p>
            <a:fld id="{492D48B2-9EB0-4B37-9B35-FC11E2EA535A}" type="slidenum">
              <a:rPr lang="de-DE" smtClean="0"/>
              <a:t>11</a:t>
            </a:fld>
            <a:endParaRPr lang="de-DE" dirty="0"/>
          </a:p>
        </p:txBody>
      </p:sp>
    </p:spTree>
    <p:extLst>
      <p:ext uri="{BB962C8B-B14F-4D97-AF65-F5344CB8AC3E}">
        <p14:creationId xmlns:p14="http://schemas.microsoft.com/office/powerpoint/2010/main" val="29778689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multiscale context, when you look at the CT scans each point has a different microstructure arrangement. Identify a ML model for every case is impractical. So the need to allow the DMN to interpolate. So the direction of laminates are parameters with fiber orientation.</a:t>
            </a:r>
          </a:p>
        </p:txBody>
      </p:sp>
      <p:sp>
        <p:nvSpPr>
          <p:cNvPr id="4" name="Slide Number Placeholder 3"/>
          <p:cNvSpPr>
            <a:spLocks noGrp="1"/>
          </p:cNvSpPr>
          <p:nvPr>
            <p:ph type="sldNum" sz="quarter" idx="10"/>
          </p:nvPr>
        </p:nvSpPr>
        <p:spPr/>
        <p:txBody>
          <a:bodyPr/>
          <a:lstStyle/>
          <a:p>
            <a:fld id="{492D48B2-9EB0-4B37-9B35-FC11E2EA535A}" type="slidenum">
              <a:rPr lang="de-DE" smtClean="0"/>
              <a:t>12</a:t>
            </a:fld>
            <a:endParaRPr lang="de-DE" dirty="0"/>
          </a:p>
        </p:txBody>
      </p:sp>
    </p:spTree>
    <p:extLst>
      <p:ext uri="{BB962C8B-B14F-4D97-AF65-F5344CB8AC3E}">
        <p14:creationId xmlns:p14="http://schemas.microsoft.com/office/powerpoint/2010/main" val="14065935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This </a:t>
            </a:r>
            <a:r>
              <a:rPr lang="de-DE" dirty="0" err="1"/>
              <a:t>where</a:t>
            </a:r>
            <a:r>
              <a:rPr lang="de-DE" dirty="0"/>
              <a:t> </a:t>
            </a:r>
            <a:r>
              <a:rPr lang="de-DE" dirty="0" err="1"/>
              <a:t>the</a:t>
            </a:r>
            <a:r>
              <a:rPr lang="de-DE" dirty="0"/>
              <a:t> FOT </a:t>
            </a:r>
            <a:r>
              <a:rPr lang="de-DE" dirty="0" err="1"/>
              <a:t>traingle</a:t>
            </a:r>
            <a:r>
              <a:rPr lang="de-DE" dirty="0"/>
              <a:t> </a:t>
            </a:r>
            <a:r>
              <a:rPr lang="de-DE" dirty="0" err="1"/>
              <a:t>comes</a:t>
            </a:r>
            <a:r>
              <a:rPr lang="de-DE" dirty="0"/>
              <a:t> in. The </a:t>
            </a:r>
            <a:r>
              <a:rPr lang="de-DE" dirty="0" err="1"/>
              <a:t>direction</a:t>
            </a:r>
            <a:r>
              <a:rPr lang="de-DE" dirty="0"/>
              <a:t> </a:t>
            </a:r>
            <a:r>
              <a:rPr lang="de-DE" dirty="0" err="1"/>
              <a:t>of</a:t>
            </a:r>
            <a:r>
              <a:rPr lang="de-DE" dirty="0"/>
              <a:t> </a:t>
            </a:r>
            <a:r>
              <a:rPr lang="de-DE" dirty="0" err="1"/>
              <a:t>laminate</a:t>
            </a:r>
            <a:r>
              <a:rPr lang="de-DE" dirty="0"/>
              <a:t> in </a:t>
            </a:r>
            <a:r>
              <a:rPr lang="de-DE" dirty="0" err="1"/>
              <a:t>this</a:t>
            </a:r>
            <a:r>
              <a:rPr lang="de-DE" dirty="0"/>
              <a:t> </a:t>
            </a:r>
            <a:r>
              <a:rPr lang="de-DE" dirty="0" err="1"/>
              <a:t>case</a:t>
            </a:r>
            <a:r>
              <a:rPr lang="de-DE" dirty="0"/>
              <a:t> </a:t>
            </a:r>
            <a:r>
              <a:rPr lang="de-DE" dirty="0" err="1"/>
              <a:t>is</a:t>
            </a:r>
            <a:r>
              <a:rPr lang="de-DE" dirty="0"/>
              <a:t> </a:t>
            </a:r>
            <a:r>
              <a:rPr lang="de-DE" dirty="0" err="1"/>
              <a:t>considered</a:t>
            </a:r>
            <a:r>
              <a:rPr lang="de-DE" dirty="0"/>
              <a:t> </a:t>
            </a:r>
            <a:r>
              <a:rPr lang="de-DE" dirty="0" err="1"/>
              <a:t>with</a:t>
            </a:r>
            <a:r>
              <a:rPr lang="de-DE" dirty="0"/>
              <a:t> a </a:t>
            </a:r>
            <a:r>
              <a:rPr lang="de-DE" dirty="0" err="1"/>
              <a:t>cylindrical</a:t>
            </a:r>
            <a:r>
              <a:rPr lang="de-DE" dirty="0"/>
              <a:t> </a:t>
            </a:r>
            <a:r>
              <a:rPr lang="de-DE" dirty="0" err="1"/>
              <a:t>coordinate</a:t>
            </a:r>
            <a:r>
              <a:rPr lang="de-DE" dirty="0"/>
              <a:t> </a:t>
            </a:r>
            <a:r>
              <a:rPr lang="de-DE" dirty="0" err="1"/>
              <a:t>system</a:t>
            </a:r>
            <a:r>
              <a:rPr lang="de-DE" dirty="0"/>
              <a:t> </a:t>
            </a:r>
            <a:r>
              <a:rPr lang="de-DE" dirty="0" err="1"/>
              <a:t>with</a:t>
            </a:r>
            <a:r>
              <a:rPr lang="de-DE" dirty="0"/>
              <a:t> </a:t>
            </a:r>
            <a:r>
              <a:rPr lang="de-DE" dirty="0" err="1"/>
              <a:t>angles</a:t>
            </a:r>
            <a:r>
              <a:rPr lang="de-DE" dirty="0"/>
              <a:t> </a:t>
            </a:r>
            <a:r>
              <a:rPr lang="de-DE" dirty="0" err="1"/>
              <a:t>alpha</a:t>
            </a:r>
            <a:r>
              <a:rPr lang="de-DE" dirty="0"/>
              <a:t> and </a:t>
            </a:r>
            <a:r>
              <a:rPr lang="de-DE" dirty="0" err="1"/>
              <a:t>beta</a:t>
            </a:r>
            <a:r>
              <a:rPr lang="de-DE" dirty="0"/>
              <a:t> and </a:t>
            </a:r>
            <a:r>
              <a:rPr lang="de-DE" dirty="0" err="1"/>
              <a:t>thses</a:t>
            </a:r>
            <a:r>
              <a:rPr lang="de-DE" dirty="0"/>
              <a:t> </a:t>
            </a:r>
            <a:r>
              <a:rPr lang="de-DE" dirty="0" err="1"/>
              <a:t>angles</a:t>
            </a:r>
            <a:r>
              <a:rPr lang="de-DE" dirty="0"/>
              <a:t> </a:t>
            </a:r>
            <a:r>
              <a:rPr lang="de-DE" dirty="0" err="1"/>
              <a:t>are</a:t>
            </a:r>
            <a:r>
              <a:rPr lang="de-DE" dirty="0"/>
              <a:t> </a:t>
            </a:r>
            <a:r>
              <a:rPr lang="de-DE" dirty="0" err="1"/>
              <a:t>parameterized</a:t>
            </a:r>
            <a:r>
              <a:rPr lang="de-DE" dirty="0"/>
              <a:t> </a:t>
            </a:r>
            <a:r>
              <a:rPr lang="de-DE" dirty="0" err="1"/>
              <a:t>with</a:t>
            </a:r>
            <a:r>
              <a:rPr lang="de-DE" dirty="0"/>
              <a:t> </a:t>
            </a:r>
            <a:r>
              <a:rPr lang="de-DE" dirty="0" err="1"/>
              <a:t>the</a:t>
            </a:r>
            <a:r>
              <a:rPr lang="de-DE" dirty="0"/>
              <a:t>  eigen </a:t>
            </a:r>
            <a:r>
              <a:rPr lang="de-DE" dirty="0" err="1"/>
              <a:t>values</a:t>
            </a:r>
            <a:r>
              <a:rPr lang="de-DE" dirty="0"/>
              <a:t> lamda1 and </a:t>
            </a:r>
            <a:r>
              <a:rPr lang="de-DE" dirty="0" err="1"/>
              <a:t>lamda</a:t>
            </a:r>
            <a:r>
              <a:rPr lang="de-DE" dirty="0"/>
              <a:t> 2 </a:t>
            </a:r>
            <a:r>
              <a:rPr lang="de-DE" dirty="0" err="1"/>
              <a:t>of</a:t>
            </a:r>
            <a:r>
              <a:rPr lang="de-DE" dirty="0"/>
              <a:t> </a:t>
            </a:r>
            <a:r>
              <a:rPr lang="de-DE" dirty="0" err="1"/>
              <a:t>the</a:t>
            </a:r>
            <a:r>
              <a:rPr lang="de-DE" dirty="0"/>
              <a:t> FOT </a:t>
            </a:r>
            <a:r>
              <a:rPr lang="de-DE" dirty="0" err="1"/>
              <a:t>with</a:t>
            </a:r>
            <a:r>
              <a:rPr lang="de-DE" dirty="0"/>
              <a:t> linear </a:t>
            </a:r>
            <a:r>
              <a:rPr lang="de-DE" dirty="0" err="1"/>
              <a:t>interpolation</a:t>
            </a:r>
            <a:r>
              <a:rPr lang="de-DE" dirty="0"/>
              <a:t> </a:t>
            </a:r>
            <a:r>
              <a:rPr lang="de-DE" dirty="0" err="1"/>
              <a:t>along</a:t>
            </a:r>
            <a:r>
              <a:rPr lang="de-DE" dirty="0"/>
              <a:t> </a:t>
            </a:r>
            <a:r>
              <a:rPr lang="de-DE" dirty="0" err="1"/>
              <a:t>with</a:t>
            </a:r>
            <a:r>
              <a:rPr lang="de-DE" dirty="0"/>
              <a:t> </a:t>
            </a:r>
            <a:r>
              <a:rPr lang="de-DE" dirty="0" err="1"/>
              <a:t>the</a:t>
            </a:r>
            <a:r>
              <a:rPr lang="de-DE" dirty="0"/>
              <a:t> </a:t>
            </a:r>
            <a:r>
              <a:rPr lang="de-DE" dirty="0" err="1"/>
              <a:t>interpolation</a:t>
            </a:r>
            <a:r>
              <a:rPr lang="de-DE" dirty="0"/>
              <a:t> </a:t>
            </a:r>
            <a:r>
              <a:rPr lang="de-DE" dirty="0" err="1"/>
              <a:t>parameters</a:t>
            </a:r>
            <a:r>
              <a:rPr lang="de-DE" dirty="0"/>
              <a:t> p and q.</a:t>
            </a:r>
            <a:endParaRPr lang="en-IN" dirty="0"/>
          </a:p>
        </p:txBody>
      </p:sp>
      <p:sp>
        <p:nvSpPr>
          <p:cNvPr id="4" name="Slide Number Placeholder 3"/>
          <p:cNvSpPr>
            <a:spLocks noGrp="1"/>
          </p:cNvSpPr>
          <p:nvPr>
            <p:ph type="sldNum" sz="quarter" idx="5"/>
          </p:nvPr>
        </p:nvSpPr>
        <p:spPr/>
        <p:txBody>
          <a:bodyPr/>
          <a:lstStyle/>
          <a:p>
            <a:fld id="{492D48B2-9EB0-4B37-9B35-FC11E2EA535A}" type="slidenum">
              <a:rPr lang="de-DE" smtClean="0"/>
              <a:t>13</a:t>
            </a:fld>
            <a:endParaRPr lang="de-DE" dirty="0"/>
          </a:p>
        </p:txBody>
      </p:sp>
    </p:spTree>
    <p:extLst>
      <p:ext uri="{BB962C8B-B14F-4D97-AF65-F5344CB8AC3E}">
        <p14:creationId xmlns:p14="http://schemas.microsoft.com/office/powerpoint/2010/main" val="16793573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err="1"/>
              <a:t>When</a:t>
            </a:r>
            <a:r>
              <a:rPr lang="de-DE" dirty="0"/>
              <a:t> </a:t>
            </a:r>
            <a:r>
              <a:rPr lang="de-DE" dirty="0" err="1"/>
              <a:t>we</a:t>
            </a:r>
            <a:r>
              <a:rPr lang="de-DE" dirty="0"/>
              <a:t> </a:t>
            </a:r>
            <a:r>
              <a:rPr lang="de-DE" dirty="0" err="1"/>
              <a:t>look</a:t>
            </a:r>
            <a:r>
              <a:rPr lang="de-DE" dirty="0"/>
              <a:t> at </a:t>
            </a:r>
            <a:r>
              <a:rPr lang="de-DE" dirty="0" err="1"/>
              <a:t>the</a:t>
            </a:r>
            <a:r>
              <a:rPr lang="de-DE" dirty="0"/>
              <a:t> </a:t>
            </a:r>
            <a:r>
              <a:rPr lang="de-DE" dirty="0" err="1"/>
              <a:t>workflow</a:t>
            </a:r>
            <a:r>
              <a:rPr lang="de-DE" dirty="0"/>
              <a:t>, </a:t>
            </a:r>
            <a:r>
              <a:rPr lang="de-DE" dirty="0" err="1"/>
              <a:t>say</a:t>
            </a:r>
            <a:r>
              <a:rPr lang="de-DE" dirty="0"/>
              <a:t> </a:t>
            </a:r>
            <a:r>
              <a:rPr lang="de-DE" dirty="0" err="1"/>
              <a:t>we</a:t>
            </a:r>
            <a:r>
              <a:rPr lang="de-DE" dirty="0"/>
              <a:t> sample </a:t>
            </a:r>
            <a:r>
              <a:rPr lang="de-DE" dirty="0" err="1"/>
              <a:t>three</a:t>
            </a:r>
            <a:r>
              <a:rPr lang="de-DE" dirty="0"/>
              <a:t> </a:t>
            </a:r>
            <a:r>
              <a:rPr lang="de-DE" dirty="0" err="1"/>
              <a:t>points</a:t>
            </a:r>
            <a:r>
              <a:rPr lang="de-DE" dirty="0"/>
              <a:t> on </a:t>
            </a:r>
            <a:r>
              <a:rPr lang="de-DE" dirty="0" err="1"/>
              <a:t>the</a:t>
            </a:r>
            <a:r>
              <a:rPr lang="de-DE" dirty="0"/>
              <a:t> FOT </a:t>
            </a:r>
            <a:r>
              <a:rPr lang="de-DE" dirty="0" err="1"/>
              <a:t>triangle</a:t>
            </a:r>
            <a:r>
              <a:rPr lang="de-DE" dirty="0"/>
              <a:t>, </a:t>
            </a:r>
            <a:r>
              <a:rPr lang="de-DE" dirty="0" err="1"/>
              <a:t>corresponding</a:t>
            </a:r>
            <a:r>
              <a:rPr lang="de-DE" dirty="0"/>
              <a:t> </a:t>
            </a:r>
            <a:r>
              <a:rPr lang="de-DE" dirty="0" err="1"/>
              <a:t>to</a:t>
            </a:r>
            <a:r>
              <a:rPr lang="de-DE" dirty="0"/>
              <a:t> </a:t>
            </a:r>
            <a:r>
              <a:rPr lang="de-DE" dirty="0" err="1"/>
              <a:t>theree</a:t>
            </a:r>
            <a:r>
              <a:rPr lang="de-DE" dirty="0"/>
              <a:t> </a:t>
            </a:r>
            <a:r>
              <a:rPr lang="de-DE" dirty="0" err="1"/>
              <a:t>points</a:t>
            </a:r>
            <a:r>
              <a:rPr lang="de-DE" dirty="0"/>
              <a:t> </a:t>
            </a:r>
            <a:r>
              <a:rPr lang="de-DE" dirty="0" err="1"/>
              <a:t>three</a:t>
            </a:r>
            <a:r>
              <a:rPr lang="de-DE" dirty="0"/>
              <a:t> </a:t>
            </a:r>
            <a:r>
              <a:rPr lang="de-DE" dirty="0" err="1"/>
              <a:t>micrsotructures</a:t>
            </a:r>
            <a:r>
              <a:rPr lang="de-DE" dirty="0"/>
              <a:t> </a:t>
            </a:r>
            <a:r>
              <a:rPr lang="de-DE" dirty="0" err="1"/>
              <a:t>are</a:t>
            </a:r>
            <a:r>
              <a:rPr lang="de-DE" dirty="0"/>
              <a:t> </a:t>
            </a:r>
            <a:r>
              <a:rPr lang="de-DE" dirty="0" err="1"/>
              <a:t>generated</a:t>
            </a:r>
            <a:r>
              <a:rPr lang="de-DE" dirty="0"/>
              <a:t> and </a:t>
            </a:r>
            <a:r>
              <a:rPr lang="de-DE" dirty="0" err="1"/>
              <a:t>post</a:t>
            </a:r>
            <a:r>
              <a:rPr lang="de-DE" dirty="0"/>
              <a:t> linear </a:t>
            </a:r>
            <a:r>
              <a:rPr lang="de-DE" dirty="0" err="1"/>
              <a:t>elastic</a:t>
            </a:r>
            <a:r>
              <a:rPr lang="de-DE" dirty="0"/>
              <a:t> </a:t>
            </a:r>
            <a:r>
              <a:rPr lang="de-DE" dirty="0" err="1"/>
              <a:t>homogenization</a:t>
            </a:r>
            <a:r>
              <a:rPr lang="de-DE" dirty="0"/>
              <a:t> , </a:t>
            </a:r>
            <a:r>
              <a:rPr lang="de-DE" dirty="0" err="1"/>
              <a:t>the</a:t>
            </a:r>
            <a:r>
              <a:rPr lang="de-DE" dirty="0"/>
              <a:t> </a:t>
            </a:r>
            <a:r>
              <a:rPr lang="de-DE" dirty="0" err="1"/>
              <a:t>input</a:t>
            </a:r>
            <a:r>
              <a:rPr lang="de-DE" dirty="0"/>
              <a:t> dat also </a:t>
            </a:r>
            <a:r>
              <a:rPr lang="de-DE" dirty="0" err="1"/>
              <a:t>consists</a:t>
            </a:r>
            <a:r>
              <a:rPr lang="de-DE" dirty="0"/>
              <a:t> </a:t>
            </a:r>
            <a:r>
              <a:rPr lang="de-DE" dirty="0" err="1"/>
              <a:t>of</a:t>
            </a:r>
            <a:r>
              <a:rPr lang="de-DE" dirty="0"/>
              <a:t> eigen </a:t>
            </a:r>
            <a:r>
              <a:rPr lang="de-DE" dirty="0" err="1"/>
              <a:t>values</a:t>
            </a:r>
            <a:r>
              <a:rPr lang="de-DE" dirty="0"/>
              <a:t>. </a:t>
            </a:r>
          </a:p>
          <a:p>
            <a:r>
              <a:rPr lang="de-DE" dirty="0"/>
              <a:t>This </a:t>
            </a:r>
            <a:r>
              <a:rPr lang="de-DE" dirty="0" err="1"/>
              <a:t>is</a:t>
            </a:r>
            <a:r>
              <a:rPr lang="de-DE" dirty="0"/>
              <a:t> </a:t>
            </a:r>
            <a:r>
              <a:rPr lang="de-DE" dirty="0" err="1"/>
              <a:t>fed</a:t>
            </a:r>
            <a:r>
              <a:rPr lang="de-DE" dirty="0"/>
              <a:t> </a:t>
            </a:r>
            <a:r>
              <a:rPr lang="de-DE" dirty="0" err="1"/>
              <a:t>into</a:t>
            </a:r>
            <a:r>
              <a:rPr lang="de-DE" dirty="0"/>
              <a:t> </a:t>
            </a:r>
            <a:r>
              <a:rPr lang="de-DE" dirty="0" err="1"/>
              <a:t>the</a:t>
            </a:r>
            <a:r>
              <a:rPr lang="de-DE" dirty="0"/>
              <a:t> </a:t>
            </a:r>
            <a:r>
              <a:rPr lang="de-DE" dirty="0" err="1"/>
              <a:t>machine</a:t>
            </a:r>
            <a:r>
              <a:rPr lang="de-DE" dirty="0"/>
              <a:t> </a:t>
            </a:r>
            <a:r>
              <a:rPr lang="de-DE" dirty="0" err="1"/>
              <a:t>learning</a:t>
            </a:r>
            <a:r>
              <a:rPr lang="de-DE" dirty="0"/>
              <a:t> </a:t>
            </a:r>
            <a:r>
              <a:rPr lang="de-DE" dirty="0" err="1"/>
              <a:t>model</a:t>
            </a:r>
            <a:r>
              <a:rPr lang="de-DE" dirty="0"/>
              <a:t> </a:t>
            </a:r>
            <a:r>
              <a:rPr lang="de-DE" dirty="0" err="1"/>
              <a:t>to</a:t>
            </a:r>
            <a:r>
              <a:rPr lang="de-DE" dirty="0"/>
              <a:t> find </a:t>
            </a:r>
            <a:r>
              <a:rPr lang="de-DE" dirty="0" err="1"/>
              <a:t>the</a:t>
            </a:r>
            <a:r>
              <a:rPr lang="de-DE" dirty="0"/>
              <a:t> </a:t>
            </a:r>
            <a:r>
              <a:rPr lang="de-DE" dirty="0" err="1"/>
              <a:t>weights</a:t>
            </a:r>
            <a:r>
              <a:rPr lang="de-DE" dirty="0"/>
              <a:t> and </a:t>
            </a:r>
            <a:r>
              <a:rPr lang="de-DE" dirty="0" err="1"/>
              <a:t>interpolation</a:t>
            </a:r>
            <a:r>
              <a:rPr lang="de-DE" dirty="0"/>
              <a:t> </a:t>
            </a:r>
            <a:r>
              <a:rPr lang="de-DE" dirty="0" err="1"/>
              <a:t>parameters</a:t>
            </a:r>
            <a:r>
              <a:rPr lang="de-DE" dirty="0"/>
              <a:t> . So a </a:t>
            </a:r>
            <a:r>
              <a:rPr lang="de-DE" dirty="0" err="1"/>
              <a:t>bunch</a:t>
            </a:r>
            <a:r>
              <a:rPr lang="de-DE" dirty="0"/>
              <a:t> </a:t>
            </a:r>
            <a:r>
              <a:rPr lang="de-DE" dirty="0" err="1"/>
              <a:t>of</a:t>
            </a:r>
            <a:r>
              <a:rPr lang="de-DE" dirty="0"/>
              <a:t> </a:t>
            </a:r>
            <a:r>
              <a:rPr lang="de-DE" dirty="0" err="1"/>
              <a:t>laminates</a:t>
            </a:r>
            <a:r>
              <a:rPr lang="de-DE" dirty="0"/>
              <a:t> </a:t>
            </a:r>
            <a:r>
              <a:rPr lang="de-DE" dirty="0" err="1"/>
              <a:t>are</a:t>
            </a:r>
            <a:r>
              <a:rPr lang="de-DE" dirty="0"/>
              <a:t> </a:t>
            </a:r>
            <a:r>
              <a:rPr lang="de-DE" dirty="0" err="1"/>
              <a:t>jointly</a:t>
            </a:r>
            <a:r>
              <a:rPr lang="de-DE" dirty="0"/>
              <a:t> </a:t>
            </a:r>
            <a:r>
              <a:rPr lang="de-DE" dirty="0" err="1"/>
              <a:t>identified</a:t>
            </a:r>
            <a:r>
              <a:rPr lang="de-DE" dirty="0"/>
              <a:t> and </a:t>
            </a:r>
            <a:r>
              <a:rPr lang="de-DE" dirty="0" err="1"/>
              <a:t>the</a:t>
            </a:r>
            <a:r>
              <a:rPr lang="de-DE" dirty="0"/>
              <a:t> same </a:t>
            </a:r>
            <a:r>
              <a:rPr lang="de-DE" dirty="0" err="1"/>
              <a:t>laminates</a:t>
            </a:r>
            <a:r>
              <a:rPr lang="de-DE" dirty="0"/>
              <a:t> </a:t>
            </a:r>
            <a:r>
              <a:rPr lang="de-DE" dirty="0" err="1"/>
              <a:t>are</a:t>
            </a:r>
            <a:r>
              <a:rPr lang="de-DE" dirty="0"/>
              <a:t> </a:t>
            </a:r>
            <a:r>
              <a:rPr lang="de-DE" dirty="0" err="1"/>
              <a:t>re</a:t>
            </a:r>
            <a:r>
              <a:rPr lang="de-DE" dirty="0"/>
              <a:t> </a:t>
            </a:r>
            <a:r>
              <a:rPr lang="de-DE" dirty="0" err="1"/>
              <a:t>arranged</a:t>
            </a:r>
            <a:r>
              <a:rPr lang="de-DE" dirty="0"/>
              <a:t> </a:t>
            </a:r>
            <a:r>
              <a:rPr lang="de-DE" dirty="0" err="1"/>
              <a:t>to</a:t>
            </a:r>
            <a:r>
              <a:rPr lang="de-DE" dirty="0"/>
              <a:t> </a:t>
            </a:r>
            <a:r>
              <a:rPr lang="de-DE" dirty="0" err="1"/>
              <a:t>reproduce</a:t>
            </a:r>
            <a:r>
              <a:rPr lang="de-DE" dirty="0"/>
              <a:t> </a:t>
            </a:r>
            <a:r>
              <a:rPr lang="de-DE" dirty="0" err="1"/>
              <a:t>the</a:t>
            </a:r>
            <a:r>
              <a:rPr lang="de-DE" dirty="0"/>
              <a:t> </a:t>
            </a:r>
            <a:r>
              <a:rPr lang="de-DE" dirty="0" err="1"/>
              <a:t>mechanical</a:t>
            </a:r>
            <a:r>
              <a:rPr lang="de-DE" dirty="0"/>
              <a:t> </a:t>
            </a:r>
            <a:r>
              <a:rPr lang="de-DE" dirty="0" err="1"/>
              <a:t>response</a:t>
            </a:r>
            <a:r>
              <a:rPr lang="de-DE" dirty="0"/>
              <a:t> </a:t>
            </a:r>
            <a:r>
              <a:rPr lang="de-DE" dirty="0" err="1"/>
              <a:t>of</a:t>
            </a:r>
            <a:r>
              <a:rPr lang="de-DE" dirty="0"/>
              <a:t> </a:t>
            </a:r>
            <a:r>
              <a:rPr lang="de-DE" dirty="0" err="1"/>
              <a:t>any</a:t>
            </a:r>
            <a:r>
              <a:rPr lang="de-DE" dirty="0"/>
              <a:t> </a:t>
            </a:r>
            <a:r>
              <a:rPr lang="de-DE" dirty="0" err="1"/>
              <a:t>given</a:t>
            </a:r>
            <a:r>
              <a:rPr lang="de-DE" dirty="0"/>
              <a:t> </a:t>
            </a:r>
            <a:r>
              <a:rPr lang="de-DE" dirty="0" err="1"/>
              <a:t>microstructure</a:t>
            </a:r>
            <a:r>
              <a:rPr lang="de-DE" dirty="0"/>
              <a:t> on </a:t>
            </a:r>
            <a:r>
              <a:rPr lang="de-DE" dirty="0" err="1"/>
              <a:t>the</a:t>
            </a:r>
            <a:r>
              <a:rPr lang="de-DE" dirty="0"/>
              <a:t> Fot </a:t>
            </a:r>
            <a:r>
              <a:rPr lang="de-DE" dirty="0" err="1"/>
              <a:t>trainagle</a:t>
            </a:r>
            <a:r>
              <a:rPr lang="de-DE" dirty="0"/>
              <a:t>.</a:t>
            </a:r>
          </a:p>
          <a:p>
            <a:endParaRPr lang="de-DE" dirty="0"/>
          </a:p>
          <a:p>
            <a:r>
              <a:rPr lang="de-DE" dirty="0" err="1"/>
              <a:t>One</a:t>
            </a:r>
            <a:r>
              <a:rPr lang="de-DE" dirty="0"/>
              <a:t> </a:t>
            </a:r>
            <a:r>
              <a:rPr lang="de-DE" dirty="0" err="1"/>
              <a:t>could</a:t>
            </a:r>
            <a:r>
              <a:rPr lang="de-DE" dirty="0"/>
              <a:t> </a:t>
            </a:r>
            <a:r>
              <a:rPr lang="de-DE" dirty="0" err="1"/>
              <a:t>identify</a:t>
            </a:r>
            <a:r>
              <a:rPr lang="de-DE" dirty="0"/>
              <a:t> a </a:t>
            </a:r>
            <a:r>
              <a:rPr lang="de-DE" dirty="0" err="1"/>
              <a:t>need</a:t>
            </a:r>
            <a:r>
              <a:rPr lang="de-DE" dirty="0"/>
              <a:t> </a:t>
            </a:r>
            <a:r>
              <a:rPr lang="de-DE" dirty="0" err="1"/>
              <a:t>for</a:t>
            </a:r>
            <a:r>
              <a:rPr lang="de-DE" dirty="0"/>
              <a:t> an </a:t>
            </a:r>
            <a:r>
              <a:rPr lang="de-DE" dirty="0" err="1"/>
              <a:t>automation</a:t>
            </a:r>
            <a:r>
              <a:rPr lang="de-DE" dirty="0"/>
              <a:t> </a:t>
            </a:r>
            <a:r>
              <a:rPr lang="de-DE" dirty="0" err="1"/>
              <a:t>framework</a:t>
            </a:r>
            <a:r>
              <a:rPr lang="de-DE" dirty="0"/>
              <a:t> </a:t>
            </a:r>
            <a:r>
              <a:rPr lang="de-DE" dirty="0" err="1"/>
              <a:t>to</a:t>
            </a:r>
            <a:r>
              <a:rPr lang="de-DE" dirty="0"/>
              <a:t> perform </a:t>
            </a:r>
            <a:r>
              <a:rPr lang="de-DE" dirty="0" err="1"/>
              <a:t>this</a:t>
            </a:r>
            <a:r>
              <a:rPr lang="de-DE" dirty="0"/>
              <a:t> </a:t>
            </a:r>
            <a:r>
              <a:rPr lang="de-DE" dirty="0" err="1"/>
              <a:t>task</a:t>
            </a:r>
            <a:r>
              <a:rPr lang="de-DE" dirty="0"/>
              <a:t>.</a:t>
            </a:r>
            <a:endParaRPr lang="en-IN" dirty="0"/>
          </a:p>
        </p:txBody>
      </p:sp>
      <p:sp>
        <p:nvSpPr>
          <p:cNvPr id="4" name="Slide Number Placeholder 3"/>
          <p:cNvSpPr>
            <a:spLocks noGrp="1"/>
          </p:cNvSpPr>
          <p:nvPr>
            <p:ph type="sldNum" sz="quarter" idx="5"/>
          </p:nvPr>
        </p:nvSpPr>
        <p:spPr/>
        <p:txBody>
          <a:bodyPr/>
          <a:lstStyle/>
          <a:p>
            <a:fld id="{492D48B2-9EB0-4B37-9B35-FC11E2EA535A}" type="slidenum">
              <a:rPr lang="de-DE" smtClean="0"/>
              <a:t>14</a:t>
            </a:fld>
            <a:endParaRPr lang="de-DE" dirty="0"/>
          </a:p>
        </p:txBody>
      </p:sp>
    </p:spTree>
    <p:extLst>
      <p:ext uri="{BB962C8B-B14F-4D97-AF65-F5344CB8AC3E}">
        <p14:creationId xmlns:p14="http://schemas.microsoft.com/office/powerpoint/2010/main" val="8399290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err="1"/>
              <a:t>When</a:t>
            </a:r>
            <a:r>
              <a:rPr lang="de-DE" dirty="0"/>
              <a:t> </a:t>
            </a:r>
            <a:r>
              <a:rPr lang="de-DE" dirty="0" err="1"/>
              <a:t>we</a:t>
            </a:r>
            <a:r>
              <a:rPr lang="de-DE" dirty="0"/>
              <a:t> sample 4 </a:t>
            </a:r>
            <a:r>
              <a:rPr lang="de-DE" dirty="0" err="1"/>
              <a:t>points</a:t>
            </a:r>
            <a:r>
              <a:rPr lang="de-DE" dirty="0"/>
              <a:t> on </a:t>
            </a:r>
            <a:r>
              <a:rPr lang="de-DE" dirty="0" err="1"/>
              <a:t>the</a:t>
            </a:r>
            <a:r>
              <a:rPr lang="de-DE" dirty="0"/>
              <a:t> FOT </a:t>
            </a:r>
            <a:r>
              <a:rPr lang="de-DE" dirty="0" err="1"/>
              <a:t>trainagle</a:t>
            </a:r>
            <a:r>
              <a:rPr lang="de-DE" dirty="0"/>
              <a:t>. </a:t>
            </a:r>
            <a:r>
              <a:rPr lang="de-DE" dirty="0" err="1"/>
              <a:t>Each</a:t>
            </a:r>
            <a:r>
              <a:rPr lang="de-DE" dirty="0"/>
              <a:t> </a:t>
            </a:r>
            <a:r>
              <a:rPr lang="de-DE" dirty="0" err="1"/>
              <a:t>of</a:t>
            </a:r>
            <a:r>
              <a:rPr lang="de-DE" dirty="0"/>
              <a:t> </a:t>
            </a:r>
            <a:r>
              <a:rPr lang="de-DE" dirty="0" err="1"/>
              <a:t>the</a:t>
            </a:r>
            <a:r>
              <a:rPr lang="de-DE" dirty="0"/>
              <a:t> </a:t>
            </a:r>
            <a:r>
              <a:rPr lang="de-DE" dirty="0" err="1"/>
              <a:t>point</a:t>
            </a:r>
            <a:r>
              <a:rPr lang="de-DE" dirty="0"/>
              <a:t> </a:t>
            </a:r>
            <a:r>
              <a:rPr lang="de-DE" dirty="0" err="1"/>
              <a:t>has</a:t>
            </a:r>
            <a:r>
              <a:rPr lang="de-DE" dirty="0"/>
              <a:t> a </a:t>
            </a:r>
            <a:r>
              <a:rPr lang="de-DE" dirty="0" err="1"/>
              <a:t>set</a:t>
            </a:r>
            <a:r>
              <a:rPr lang="de-DE" dirty="0"/>
              <a:t> </a:t>
            </a:r>
            <a:r>
              <a:rPr lang="de-DE" dirty="0" err="1"/>
              <a:t>of</a:t>
            </a:r>
            <a:r>
              <a:rPr lang="de-DE" dirty="0"/>
              <a:t> repetitive </a:t>
            </a:r>
            <a:r>
              <a:rPr lang="de-DE" dirty="0" err="1"/>
              <a:t>steps</a:t>
            </a:r>
            <a:r>
              <a:rPr lang="de-DE" dirty="0"/>
              <a:t>. </a:t>
            </a:r>
            <a:r>
              <a:rPr lang="de-DE" dirty="0" err="1"/>
              <a:t>There</a:t>
            </a:r>
            <a:r>
              <a:rPr lang="de-DE" dirty="0"/>
              <a:t> </a:t>
            </a:r>
            <a:r>
              <a:rPr lang="de-DE" dirty="0" err="1"/>
              <a:t>is</a:t>
            </a:r>
            <a:r>
              <a:rPr lang="de-DE" dirty="0"/>
              <a:t> a </a:t>
            </a:r>
            <a:r>
              <a:rPr lang="de-DE" dirty="0" err="1"/>
              <a:t>lot</a:t>
            </a:r>
            <a:r>
              <a:rPr lang="de-DE" dirty="0"/>
              <a:t> </a:t>
            </a:r>
            <a:r>
              <a:rPr lang="de-DE" dirty="0" err="1"/>
              <a:t>of</a:t>
            </a:r>
            <a:r>
              <a:rPr lang="de-DE" dirty="0"/>
              <a:t> </a:t>
            </a:r>
            <a:r>
              <a:rPr lang="de-DE" dirty="0" err="1"/>
              <a:t>data</a:t>
            </a:r>
            <a:r>
              <a:rPr lang="de-DE" dirty="0"/>
              <a:t> </a:t>
            </a:r>
            <a:r>
              <a:rPr lang="de-DE" dirty="0" err="1"/>
              <a:t>generated</a:t>
            </a:r>
            <a:r>
              <a:rPr lang="de-DE" dirty="0"/>
              <a:t> </a:t>
            </a:r>
            <a:r>
              <a:rPr lang="de-DE" dirty="0" err="1"/>
              <a:t>which</a:t>
            </a:r>
            <a:r>
              <a:rPr lang="de-DE" dirty="0"/>
              <a:t> </a:t>
            </a:r>
            <a:r>
              <a:rPr lang="de-DE" dirty="0" err="1"/>
              <a:t>has</a:t>
            </a:r>
            <a:r>
              <a:rPr lang="de-DE" dirty="0"/>
              <a:t> </a:t>
            </a:r>
            <a:r>
              <a:rPr lang="de-DE" dirty="0" err="1"/>
              <a:t>to</a:t>
            </a:r>
            <a:r>
              <a:rPr lang="de-DE" dirty="0"/>
              <a:t> </a:t>
            </a:r>
            <a:r>
              <a:rPr lang="de-DE" dirty="0" err="1"/>
              <a:t>be</a:t>
            </a:r>
            <a:r>
              <a:rPr lang="de-DE" dirty="0"/>
              <a:t> </a:t>
            </a:r>
            <a:r>
              <a:rPr lang="de-DE" dirty="0" err="1"/>
              <a:t>managed</a:t>
            </a:r>
            <a:r>
              <a:rPr lang="de-DE" dirty="0"/>
              <a:t> and </a:t>
            </a:r>
            <a:r>
              <a:rPr lang="de-DE" dirty="0" err="1"/>
              <a:t>most</a:t>
            </a:r>
            <a:r>
              <a:rPr lang="de-DE" dirty="0"/>
              <a:t> </a:t>
            </a:r>
            <a:r>
              <a:rPr lang="de-DE" dirty="0" err="1"/>
              <a:t>of</a:t>
            </a:r>
            <a:r>
              <a:rPr lang="de-DE" dirty="0"/>
              <a:t> all </a:t>
            </a:r>
            <a:r>
              <a:rPr lang="de-DE" dirty="0" err="1"/>
              <a:t>one</a:t>
            </a:r>
            <a:r>
              <a:rPr lang="de-DE" dirty="0"/>
              <a:t> </a:t>
            </a:r>
            <a:r>
              <a:rPr lang="de-DE" dirty="0" err="1"/>
              <a:t>has</a:t>
            </a:r>
            <a:r>
              <a:rPr lang="de-DE" dirty="0"/>
              <a:t> </a:t>
            </a:r>
            <a:r>
              <a:rPr lang="de-DE" dirty="0" err="1"/>
              <a:t>to</a:t>
            </a:r>
            <a:r>
              <a:rPr lang="de-DE" dirty="0"/>
              <a:t> </a:t>
            </a:r>
            <a:r>
              <a:rPr lang="de-DE" dirty="0" err="1"/>
              <a:t>use</a:t>
            </a:r>
            <a:r>
              <a:rPr lang="de-DE" dirty="0"/>
              <a:t> </a:t>
            </a:r>
            <a:r>
              <a:rPr lang="de-DE" dirty="0" err="1"/>
              <a:t>the</a:t>
            </a:r>
            <a:r>
              <a:rPr lang="de-DE" dirty="0"/>
              <a:t> </a:t>
            </a:r>
            <a:r>
              <a:rPr lang="de-DE" dirty="0" err="1"/>
              <a:t>parallelization</a:t>
            </a:r>
            <a:r>
              <a:rPr lang="de-DE" dirty="0"/>
              <a:t> </a:t>
            </a:r>
            <a:r>
              <a:rPr lang="de-DE" dirty="0" err="1"/>
              <a:t>of</a:t>
            </a:r>
            <a:r>
              <a:rPr lang="de-DE" dirty="0"/>
              <a:t> </a:t>
            </a:r>
            <a:r>
              <a:rPr lang="de-DE" dirty="0" err="1"/>
              <a:t>the</a:t>
            </a:r>
            <a:r>
              <a:rPr lang="de-DE" dirty="0"/>
              <a:t> HPC.</a:t>
            </a:r>
          </a:p>
          <a:p>
            <a:endParaRPr lang="de-DE" dirty="0"/>
          </a:p>
          <a:p>
            <a:r>
              <a:rPr lang="de-DE" dirty="0" err="1"/>
              <a:t>That</a:t>
            </a:r>
            <a:r>
              <a:rPr lang="de-DE" dirty="0"/>
              <a:t> </a:t>
            </a:r>
            <a:r>
              <a:rPr lang="de-DE" dirty="0" err="1"/>
              <a:t>is</a:t>
            </a:r>
            <a:r>
              <a:rPr lang="de-DE" dirty="0"/>
              <a:t> </a:t>
            </a:r>
            <a:r>
              <a:rPr lang="de-DE" dirty="0" err="1"/>
              <a:t>why</a:t>
            </a:r>
            <a:r>
              <a:rPr lang="de-DE" dirty="0"/>
              <a:t> </a:t>
            </a:r>
            <a:r>
              <a:rPr lang="de-DE" dirty="0" err="1"/>
              <a:t>the</a:t>
            </a:r>
            <a:r>
              <a:rPr lang="de-DE" dirty="0"/>
              <a:t> </a:t>
            </a:r>
            <a:r>
              <a:rPr lang="de-DE" dirty="0" err="1"/>
              <a:t>work</a:t>
            </a:r>
            <a:r>
              <a:rPr lang="de-DE" dirty="0"/>
              <a:t> </a:t>
            </a:r>
            <a:r>
              <a:rPr lang="de-DE" dirty="0" err="1"/>
              <a:t>propses</a:t>
            </a:r>
            <a:r>
              <a:rPr lang="de-DE" dirty="0"/>
              <a:t> and </a:t>
            </a:r>
            <a:r>
              <a:rPr lang="de-DE" dirty="0" err="1"/>
              <a:t>framework</a:t>
            </a:r>
            <a:r>
              <a:rPr lang="de-DE" dirty="0"/>
              <a:t> </a:t>
            </a:r>
            <a:r>
              <a:rPr lang="de-DE" dirty="0" err="1"/>
              <a:t>called</a:t>
            </a:r>
            <a:r>
              <a:rPr lang="de-DE" dirty="0"/>
              <a:t> </a:t>
            </a:r>
            <a:r>
              <a:rPr lang="de-DE" dirty="0" err="1"/>
              <a:t>NumPro</a:t>
            </a:r>
            <a:r>
              <a:rPr lang="de-DE" dirty="0"/>
              <a:t>-Deep </a:t>
            </a:r>
            <a:r>
              <a:rPr lang="de-DE" dirty="0" err="1"/>
              <a:t>to</a:t>
            </a:r>
            <a:r>
              <a:rPr lang="de-DE" dirty="0"/>
              <a:t> </a:t>
            </a:r>
            <a:r>
              <a:rPr lang="de-DE" dirty="0" err="1"/>
              <a:t>automate</a:t>
            </a:r>
            <a:r>
              <a:rPr lang="de-DE" dirty="0"/>
              <a:t> and </a:t>
            </a:r>
            <a:r>
              <a:rPr lang="de-DE" dirty="0" err="1"/>
              <a:t>aid</a:t>
            </a:r>
            <a:r>
              <a:rPr lang="de-DE" dirty="0"/>
              <a:t> Model </a:t>
            </a:r>
            <a:r>
              <a:rPr lang="de-DE" dirty="0" err="1"/>
              <a:t>identification</a:t>
            </a:r>
            <a:r>
              <a:rPr lang="de-DE" dirty="0"/>
              <a:t> </a:t>
            </a:r>
            <a:r>
              <a:rPr lang="de-DE" dirty="0" err="1"/>
              <a:t>process</a:t>
            </a:r>
            <a:r>
              <a:rPr lang="de-DE" dirty="0"/>
              <a:t>.. </a:t>
            </a:r>
            <a:r>
              <a:rPr lang="de-DE" dirty="0" err="1"/>
              <a:t>When</a:t>
            </a:r>
            <a:r>
              <a:rPr lang="de-DE" dirty="0"/>
              <a:t> </a:t>
            </a:r>
            <a:r>
              <a:rPr lang="de-DE" dirty="0" err="1"/>
              <a:t>we</a:t>
            </a:r>
            <a:r>
              <a:rPr lang="de-DE" dirty="0"/>
              <a:t> </a:t>
            </a:r>
            <a:r>
              <a:rPr lang="de-DE" dirty="0" err="1"/>
              <a:t>look</a:t>
            </a:r>
            <a:r>
              <a:rPr lang="de-DE" dirty="0"/>
              <a:t> at </a:t>
            </a:r>
            <a:r>
              <a:rPr lang="de-DE" dirty="0" err="1"/>
              <a:t>the</a:t>
            </a:r>
            <a:r>
              <a:rPr lang="de-DE" dirty="0"/>
              <a:t> FOT </a:t>
            </a:r>
            <a:r>
              <a:rPr lang="de-DE" dirty="0" err="1"/>
              <a:t>triangle</a:t>
            </a:r>
            <a:r>
              <a:rPr lang="de-DE" dirty="0"/>
              <a:t> </a:t>
            </a:r>
            <a:r>
              <a:rPr lang="de-DE" dirty="0" err="1"/>
              <a:t>we</a:t>
            </a:r>
            <a:r>
              <a:rPr lang="de-DE" dirty="0"/>
              <a:t> </a:t>
            </a:r>
            <a:r>
              <a:rPr lang="de-DE" dirty="0" err="1"/>
              <a:t>see</a:t>
            </a:r>
            <a:r>
              <a:rPr lang="de-DE" dirty="0"/>
              <a:t> an </a:t>
            </a:r>
            <a:r>
              <a:rPr lang="de-DE" dirty="0" err="1"/>
              <a:t>analogy</a:t>
            </a:r>
            <a:r>
              <a:rPr lang="de-DE" dirty="0"/>
              <a:t> </a:t>
            </a:r>
            <a:r>
              <a:rPr lang="de-DE" dirty="0" err="1"/>
              <a:t>to</a:t>
            </a:r>
            <a:r>
              <a:rPr lang="de-DE" dirty="0"/>
              <a:t> Finite </a:t>
            </a:r>
            <a:r>
              <a:rPr lang="de-DE" dirty="0" err="1"/>
              <a:t>element</a:t>
            </a:r>
            <a:r>
              <a:rPr lang="de-DE" dirty="0"/>
              <a:t>, </a:t>
            </a:r>
            <a:r>
              <a:rPr lang="de-DE" dirty="0" err="1"/>
              <a:t>the</a:t>
            </a:r>
            <a:r>
              <a:rPr lang="de-DE" dirty="0"/>
              <a:t> </a:t>
            </a:r>
            <a:r>
              <a:rPr lang="de-DE" dirty="0" err="1"/>
              <a:t>sampling</a:t>
            </a:r>
            <a:r>
              <a:rPr lang="de-DE" dirty="0"/>
              <a:t> </a:t>
            </a:r>
            <a:r>
              <a:rPr lang="de-DE" dirty="0" err="1"/>
              <a:t>frequency</a:t>
            </a:r>
            <a:r>
              <a:rPr lang="de-DE" dirty="0"/>
              <a:t> </a:t>
            </a:r>
            <a:r>
              <a:rPr lang="de-DE" dirty="0" err="1"/>
              <a:t>has</a:t>
            </a:r>
            <a:r>
              <a:rPr lang="de-DE" dirty="0"/>
              <a:t> </a:t>
            </a:r>
            <a:r>
              <a:rPr lang="de-DE" dirty="0" err="1"/>
              <a:t>analogy</a:t>
            </a:r>
            <a:r>
              <a:rPr lang="de-DE" dirty="0"/>
              <a:t> </a:t>
            </a:r>
            <a:r>
              <a:rPr lang="de-DE" dirty="0" err="1"/>
              <a:t>of</a:t>
            </a:r>
            <a:r>
              <a:rPr lang="de-DE" dirty="0"/>
              <a:t> </a:t>
            </a:r>
            <a:r>
              <a:rPr lang="de-DE" dirty="0" err="1"/>
              <a:t>discretization</a:t>
            </a:r>
            <a:r>
              <a:rPr lang="de-DE" dirty="0"/>
              <a:t>.</a:t>
            </a:r>
          </a:p>
          <a:p>
            <a:endParaRPr lang="de-DE" dirty="0"/>
          </a:p>
          <a:p>
            <a:r>
              <a:rPr lang="de-DE" dirty="0"/>
              <a:t>So </a:t>
            </a:r>
            <a:r>
              <a:rPr lang="de-DE" dirty="0" err="1"/>
              <a:t>this</a:t>
            </a:r>
            <a:r>
              <a:rPr lang="de-DE" dirty="0"/>
              <a:t> </a:t>
            </a:r>
            <a:r>
              <a:rPr lang="de-DE" dirty="0" err="1"/>
              <a:t>work</a:t>
            </a:r>
            <a:r>
              <a:rPr lang="de-DE" dirty="0"/>
              <a:t> </a:t>
            </a:r>
            <a:r>
              <a:rPr lang="de-DE" dirty="0" err="1"/>
              <a:t>chose</a:t>
            </a:r>
            <a:r>
              <a:rPr lang="de-DE" dirty="0"/>
              <a:t> a FE </a:t>
            </a:r>
            <a:r>
              <a:rPr lang="de-DE" dirty="0" err="1"/>
              <a:t>software</a:t>
            </a:r>
            <a:r>
              <a:rPr lang="de-DE" dirty="0"/>
              <a:t> </a:t>
            </a:r>
            <a:r>
              <a:rPr lang="de-DE" dirty="0" err="1"/>
              <a:t>architecture</a:t>
            </a:r>
            <a:r>
              <a:rPr lang="de-DE" dirty="0"/>
              <a:t>.</a:t>
            </a:r>
            <a:endParaRPr lang="en-IN" dirty="0"/>
          </a:p>
        </p:txBody>
      </p:sp>
      <p:sp>
        <p:nvSpPr>
          <p:cNvPr id="4" name="Slide Number Placeholder 3"/>
          <p:cNvSpPr>
            <a:spLocks noGrp="1"/>
          </p:cNvSpPr>
          <p:nvPr>
            <p:ph type="sldNum" sz="quarter" idx="5"/>
          </p:nvPr>
        </p:nvSpPr>
        <p:spPr/>
        <p:txBody>
          <a:bodyPr/>
          <a:lstStyle/>
          <a:p>
            <a:fld id="{492D48B2-9EB0-4B37-9B35-FC11E2EA535A}" type="slidenum">
              <a:rPr lang="de-DE" smtClean="0"/>
              <a:t>15</a:t>
            </a:fld>
            <a:endParaRPr lang="de-DE" dirty="0"/>
          </a:p>
        </p:txBody>
      </p:sp>
    </p:spTree>
    <p:extLst>
      <p:ext uri="{BB962C8B-B14F-4D97-AF65-F5344CB8AC3E}">
        <p14:creationId xmlns:p14="http://schemas.microsoft.com/office/powerpoint/2010/main" val="25284298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A </a:t>
            </a:r>
            <a:r>
              <a:rPr lang="de-DE" dirty="0" err="1"/>
              <a:t>central</a:t>
            </a:r>
            <a:r>
              <a:rPr lang="de-DE" dirty="0"/>
              <a:t> </a:t>
            </a:r>
            <a:r>
              <a:rPr lang="de-DE" dirty="0" err="1"/>
              <a:t>configutation</a:t>
            </a:r>
            <a:r>
              <a:rPr lang="de-DE" dirty="0"/>
              <a:t> </a:t>
            </a:r>
            <a:r>
              <a:rPr lang="de-DE" dirty="0" err="1"/>
              <a:t>file</a:t>
            </a:r>
            <a:r>
              <a:rPr lang="de-DE" dirty="0"/>
              <a:t>, </a:t>
            </a:r>
            <a:r>
              <a:rPr lang="de-DE" dirty="0" err="1"/>
              <a:t>holds</a:t>
            </a:r>
            <a:r>
              <a:rPr lang="de-DE" dirty="0"/>
              <a:t> all </a:t>
            </a:r>
            <a:r>
              <a:rPr lang="de-DE" dirty="0" err="1"/>
              <a:t>the</a:t>
            </a:r>
            <a:r>
              <a:rPr lang="de-DE" dirty="0"/>
              <a:t> </a:t>
            </a:r>
            <a:r>
              <a:rPr lang="de-DE" dirty="0" err="1"/>
              <a:t>parameter</a:t>
            </a:r>
            <a:r>
              <a:rPr lang="de-DE" dirty="0"/>
              <a:t> </a:t>
            </a:r>
            <a:r>
              <a:rPr lang="de-DE" dirty="0" err="1"/>
              <a:t>inputs</a:t>
            </a:r>
            <a:r>
              <a:rPr lang="de-DE" dirty="0"/>
              <a:t> </a:t>
            </a:r>
            <a:r>
              <a:rPr lang="de-DE" dirty="0" err="1"/>
              <a:t>by</a:t>
            </a:r>
            <a:r>
              <a:rPr lang="de-DE" dirty="0"/>
              <a:t> a </a:t>
            </a:r>
            <a:r>
              <a:rPr lang="de-DE" dirty="0" err="1"/>
              <a:t>user</a:t>
            </a:r>
            <a:r>
              <a:rPr lang="de-DE" dirty="0"/>
              <a:t>.</a:t>
            </a:r>
          </a:p>
          <a:p>
            <a:endParaRPr lang="de-DE" dirty="0"/>
          </a:p>
          <a:p>
            <a:r>
              <a:rPr lang="de-DE" dirty="0"/>
              <a:t>An </a:t>
            </a:r>
            <a:r>
              <a:rPr lang="de-DE" dirty="0" err="1"/>
              <a:t>object</a:t>
            </a:r>
            <a:r>
              <a:rPr lang="de-DE" dirty="0"/>
              <a:t> </a:t>
            </a:r>
            <a:r>
              <a:rPr lang="de-DE" dirty="0" err="1"/>
              <a:t>of</a:t>
            </a:r>
            <a:r>
              <a:rPr lang="de-DE" dirty="0"/>
              <a:t> </a:t>
            </a:r>
            <a:r>
              <a:rPr lang="de-DE" dirty="0" err="1"/>
              <a:t>the</a:t>
            </a:r>
            <a:r>
              <a:rPr lang="de-DE" dirty="0"/>
              <a:t> </a:t>
            </a:r>
            <a:r>
              <a:rPr lang="de-DE" dirty="0" err="1"/>
              <a:t>element</a:t>
            </a:r>
            <a:r>
              <a:rPr lang="de-DE" dirty="0"/>
              <a:t> </a:t>
            </a:r>
            <a:r>
              <a:rPr lang="de-DE" dirty="0" err="1"/>
              <a:t>class</a:t>
            </a:r>
            <a:r>
              <a:rPr lang="de-DE" dirty="0"/>
              <a:t> </a:t>
            </a:r>
            <a:r>
              <a:rPr lang="de-DE" dirty="0" err="1"/>
              <a:t>is</a:t>
            </a:r>
            <a:r>
              <a:rPr lang="de-DE" dirty="0"/>
              <a:t> </a:t>
            </a:r>
            <a:r>
              <a:rPr lang="de-DE" dirty="0" err="1"/>
              <a:t>created</a:t>
            </a:r>
            <a:r>
              <a:rPr lang="de-DE" dirty="0"/>
              <a:t> </a:t>
            </a:r>
            <a:r>
              <a:rPr lang="de-DE" dirty="0" err="1"/>
              <a:t>based</a:t>
            </a:r>
            <a:r>
              <a:rPr lang="de-DE" dirty="0"/>
              <a:t> on </a:t>
            </a:r>
            <a:r>
              <a:rPr lang="de-DE" dirty="0" err="1"/>
              <a:t>the</a:t>
            </a:r>
            <a:r>
              <a:rPr lang="de-DE" dirty="0"/>
              <a:t> </a:t>
            </a:r>
            <a:r>
              <a:rPr lang="de-DE" dirty="0" err="1"/>
              <a:t>discretization</a:t>
            </a:r>
            <a:r>
              <a:rPr lang="de-DE" dirty="0"/>
              <a:t> </a:t>
            </a:r>
            <a:r>
              <a:rPr lang="de-DE" dirty="0" err="1"/>
              <a:t>chosen</a:t>
            </a:r>
            <a:r>
              <a:rPr lang="de-DE" dirty="0"/>
              <a:t>. </a:t>
            </a:r>
            <a:r>
              <a:rPr lang="de-DE" dirty="0" err="1"/>
              <a:t>When</a:t>
            </a:r>
            <a:r>
              <a:rPr lang="de-DE" dirty="0"/>
              <a:t> </a:t>
            </a:r>
            <a:r>
              <a:rPr lang="de-DE" dirty="0" err="1"/>
              <a:t>we</a:t>
            </a:r>
            <a:r>
              <a:rPr lang="de-DE" dirty="0"/>
              <a:t> </a:t>
            </a:r>
            <a:r>
              <a:rPr lang="de-DE" dirty="0" err="1"/>
              <a:t>chose</a:t>
            </a:r>
            <a:r>
              <a:rPr lang="de-DE" dirty="0"/>
              <a:t> D31 </a:t>
            </a:r>
            <a:r>
              <a:rPr lang="de-DE" dirty="0" err="1"/>
              <a:t>discretization</a:t>
            </a:r>
            <a:r>
              <a:rPr lang="de-DE" dirty="0"/>
              <a:t>, 31 different </a:t>
            </a:r>
            <a:r>
              <a:rPr lang="de-DE" dirty="0" err="1"/>
              <a:t>node</a:t>
            </a:r>
            <a:r>
              <a:rPr lang="de-DE" dirty="0"/>
              <a:t> </a:t>
            </a:r>
            <a:r>
              <a:rPr lang="de-DE" dirty="0" err="1"/>
              <a:t>objects</a:t>
            </a:r>
            <a:r>
              <a:rPr lang="de-DE" dirty="0"/>
              <a:t> </a:t>
            </a:r>
            <a:r>
              <a:rPr lang="de-DE" dirty="0" err="1"/>
              <a:t>are</a:t>
            </a:r>
            <a:r>
              <a:rPr lang="de-DE" dirty="0"/>
              <a:t> </a:t>
            </a:r>
            <a:r>
              <a:rPr lang="de-DE" dirty="0" err="1"/>
              <a:t>automatically</a:t>
            </a:r>
            <a:r>
              <a:rPr lang="de-DE" dirty="0"/>
              <a:t> </a:t>
            </a:r>
            <a:r>
              <a:rPr lang="de-DE" dirty="0" err="1"/>
              <a:t>sampled</a:t>
            </a:r>
            <a:r>
              <a:rPr lang="de-DE" dirty="0"/>
              <a:t> </a:t>
            </a:r>
            <a:r>
              <a:rPr lang="de-DE" dirty="0" err="1"/>
              <a:t>from</a:t>
            </a:r>
            <a:r>
              <a:rPr lang="de-DE" dirty="0"/>
              <a:t> </a:t>
            </a:r>
            <a:r>
              <a:rPr lang="de-DE" dirty="0" err="1"/>
              <a:t>the</a:t>
            </a:r>
            <a:r>
              <a:rPr lang="de-DE" dirty="0"/>
              <a:t> </a:t>
            </a:r>
            <a:r>
              <a:rPr lang="de-DE" dirty="0" err="1"/>
              <a:t>input</a:t>
            </a:r>
            <a:r>
              <a:rPr lang="de-DE" dirty="0"/>
              <a:t> </a:t>
            </a:r>
            <a:r>
              <a:rPr lang="de-DE" dirty="0" err="1"/>
              <a:t>space</a:t>
            </a:r>
            <a:r>
              <a:rPr lang="de-DE" dirty="0"/>
              <a:t> and </a:t>
            </a:r>
            <a:r>
              <a:rPr lang="de-DE" dirty="0" err="1"/>
              <a:t>associated</a:t>
            </a:r>
            <a:r>
              <a:rPr lang="de-DE" dirty="0"/>
              <a:t> </a:t>
            </a:r>
            <a:r>
              <a:rPr lang="de-DE" dirty="0" err="1"/>
              <a:t>with</a:t>
            </a:r>
            <a:r>
              <a:rPr lang="de-DE" dirty="0"/>
              <a:t> D31 </a:t>
            </a:r>
            <a:r>
              <a:rPr lang="de-DE" dirty="0" err="1"/>
              <a:t>object</a:t>
            </a:r>
            <a:r>
              <a:rPr lang="de-DE" dirty="0"/>
              <a:t>. </a:t>
            </a:r>
          </a:p>
          <a:p>
            <a:endParaRPr lang="de-DE" dirty="0"/>
          </a:p>
          <a:p>
            <a:r>
              <a:rPr lang="de-DE" dirty="0"/>
              <a:t>Here </a:t>
            </a:r>
            <a:r>
              <a:rPr lang="de-DE" dirty="0" err="1"/>
              <a:t>the</a:t>
            </a:r>
            <a:r>
              <a:rPr lang="de-DE" dirty="0"/>
              <a:t> </a:t>
            </a:r>
            <a:r>
              <a:rPr lang="de-DE" dirty="0" err="1"/>
              <a:t>element</a:t>
            </a:r>
            <a:r>
              <a:rPr lang="de-DE" dirty="0"/>
              <a:t> </a:t>
            </a:r>
            <a:r>
              <a:rPr lang="de-DE" dirty="0" err="1"/>
              <a:t>class</a:t>
            </a:r>
            <a:r>
              <a:rPr lang="de-DE" dirty="0"/>
              <a:t> </a:t>
            </a:r>
            <a:r>
              <a:rPr lang="de-DE" dirty="0" err="1"/>
              <a:t>tracks</a:t>
            </a:r>
            <a:r>
              <a:rPr lang="de-DE" dirty="0"/>
              <a:t> </a:t>
            </a:r>
            <a:r>
              <a:rPr lang="de-DE" dirty="0" err="1"/>
              <a:t>the</a:t>
            </a:r>
            <a:r>
              <a:rPr lang="de-DE" dirty="0"/>
              <a:t> </a:t>
            </a:r>
            <a:r>
              <a:rPr lang="de-DE" dirty="0" err="1"/>
              <a:t>training</a:t>
            </a:r>
            <a:r>
              <a:rPr lang="de-DE" dirty="0"/>
              <a:t>, </a:t>
            </a:r>
            <a:r>
              <a:rPr lang="de-DE" dirty="0" err="1"/>
              <a:t>hyperparameter</a:t>
            </a:r>
            <a:r>
              <a:rPr lang="de-DE" dirty="0"/>
              <a:t>, online </a:t>
            </a:r>
            <a:r>
              <a:rPr lang="de-DE" dirty="0" err="1"/>
              <a:t>validation</a:t>
            </a:r>
            <a:r>
              <a:rPr lang="de-DE" dirty="0"/>
              <a:t> </a:t>
            </a:r>
            <a:r>
              <a:rPr lang="de-DE" dirty="0" err="1"/>
              <a:t>workflows</a:t>
            </a:r>
            <a:r>
              <a:rPr lang="de-DE" dirty="0"/>
              <a:t> . Associated </a:t>
            </a:r>
            <a:r>
              <a:rPr lang="de-DE" dirty="0" err="1"/>
              <a:t>data</a:t>
            </a:r>
            <a:r>
              <a:rPr lang="de-DE" dirty="0"/>
              <a:t> </a:t>
            </a:r>
            <a:r>
              <a:rPr lang="de-DE" dirty="0" err="1"/>
              <a:t>is</a:t>
            </a:r>
            <a:r>
              <a:rPr lang="de-DE" dirty="0"/>
              <a:t> </a:t>
            </a:r>
            <a:r>
              <a:rPr lang="de-DE" dirty="0" err="1"/>
              <a:t>automatically</a:t>
            </a:r>
            <a:r>
              <a:rPr lang="de-DE" dirty="0"/>
              <a:t> </a:t>
            </a:r>
            <a:r>
              <a:rPr lang="de-DE" dirty="0" err="1"/>
              <a:t>documented</a:t>
            </a:r>
            <a:r>
              <a:rPr lang="de-DE" dirty="0"/>
              <a:t> and </a:t>
            </a:r>
            <a:r>
              <a:rPr lang="de-DE" dirty="0" err="1"/>
              <a:t>manged</a:t>
            </a:r>
            <a:r>
              <a:rPr lang="de-DE" dirty="0"/>
              <a:t> </a:t>
            </a:r>
            <a:r>
              <a:rPr lang="de-DE" dirty="0" err="1"/>
              <a:t>by</a:t>
            </a:r>
            <a:r>
              <a:rPr lang="de-DE" dirty="0"/>
              <a:t> it.</a:t>
            </a:r>
          </a:p>
          <a:p>
            <a:endParaRPr lang="de-DE" dirty="0"/>
          </a:p>
          <a:p>
            <a:r>
              <a:rPr lang="de-DE" dirty="0"/>
              <a:t>The </a:t>
            </a:r>
            <a:r>
              <a:rPr lang="de-DE" dirty="0" err="1"/>
              <a:t>node</a:t>
            </a:r>
            <a:r>
              <a:rPr lang="de-DE" dirty="0"/>
              <a:t> </a:t>
            </a:r>
            <a:r>
              <a:rPr lang="de-DE" dirty="0" err="1"/>
              <a:t>class</a:t>
            </a:r>
            <a:r>
              <a:rPr lang="de-DE" dirty="0"/>
              <a:t> </a:t>
            </a:r>
            <a:r>
              <a:rPr lang="de-DE" dirty="0" err="1"/>
              <a:t>exclusively</a:t>
            </a:r>
            <a:r>
              <a:rPr lang="de-DE" dirty="0"/>
              <a:t> </a:t>
            </a:r>
            <a:r>
              <a:rPr lang="de-DE" dirty="0" err="1"/>
              <a:t>manages</a:t>
            </a:r>
            <a:r>
              <a:rPr lang="de-DE" dirty="0"/>
              <a:t> </a:t>
            </a:r>
            <a:r>
              <a:rPr lang="de-DE" dirty="0" err="1"/>
              <a:t>microstructure</a:t>
            </a:r>
            <a:r>
              <a:rPr lang="de-DE" dirty="0"/>
              <a:t> </a:t>
            </a:r>
            <a:r>
              <a:rPr lang="de-DE" dirty="0" err="1"/>
              <a:t>parameter</a:t>
            </a:r>
            <a:r>
              <a:rPr lang="de-DE" dirty="0"/>
              <a:t> </a:t>
            </a:r>
            <a:r>
              <a:rPr lang="de-DE" dirty="0" err="1"/>
              <a:t>sets</a:t>
            </a:r>
            <a:r>
              <a:rPr lang="de-DE" dirty="0"/>
              <a:t> and </a:t>
            </a:r>
            <a:r>
              <a:rPr lang="de-DE" dirty="0" err="1"/>
              <a:t>running</a:t>
            </a:r>
            <a:r>
              <a:rPr lang="de-DE" dirty="0"/>
              <a:t> </a:t>
            </a:r>
            <a:r>
              <a:rPr lang="de-DE" dirty="0" err="1"/>
              <a:t>data</a:t>
            </a:r>
            <a:r>
              <a:rPr lang="de-DE" dirty="0"/>
              <a:t> </a:t>
            </a:r>
            <a:r>
              <a:rPr lang="de-DE" dirty="0" err="1"/>
              <a:t>generation</a:t>
            </a:r>
            <a:r>
              <a:rPr lang="de-DE" dirty="0"/>
              <a:t> </a:t>
            </a:r>
            <a:r>
              <a:rPr lang="de-DE" dirty="0" err="1"/>
              <a:t>for</a:t>
            </a:r>
            <a:r>
              <a:rPr lang="de-DE" dirty="0"/>
              <a:t> </a:t>
            </a:r>
            <a:r>
              <a:rPr lang="de-DE" dirty="0" err="1"/>
              <a:t>each</a:t>
            </a:r>
            <a:r>
              <a:rPr lang="de-DE" dirty="0"/>
              <a:t> </a:t>
            </a:r>
            <a:r>
              <a:rPr lang="de-DE" dirty="0" err="1"/>
              <a:t>of</a:t>
            </a:r>
            <a:r>
              <a:rPr lang="de-DE" dirty="0"/>
              <a:t> </a:t>
            </a:r>
            <a:r>
              <a:rPr lang="de-DE" dirty="0" err="1"/>
              <a:t>the</a:t>
            </a:r>
            <a:r>
              <a:rPr lang="de-DE" dirty="0"/>
              <a:t> </a:t>
            </a:r>
            <a:r>
              <a:rPr lang="de-DE" dirty="0" err="1"/>
              <a:t>nodes</a:t>
            </a:r>
            <a:r>
              <a:rPr lang="de-DE" dirty="0"/>
              <a:t> and </a:t>
            </a:r>
            <a:r>
              <a:rPr lang="de-DE" dirty="0" err="1"/>
              <a:t>maintains</a:t>
            </a:r>
            <a:r>
              <a:rPr lang="de-DE" dirty="0"/>
              <a:t> </a:t>
            </a:r>
            <a:r>
              <a:rPr lang="de-DE" dirty="0" err="1"/>
              <a:t>the</a:t>
            </a:r>
            <a:r>
              <a:rPr lang="de-DE" dirty="0"/>
              <a:t> </a:t>
            </a:r>
            <a:r>
              <a:rPr lang="de-DE" dirty="0" err="1"/>
              <a:t>folder</a:t>
            </a:r>
            <a:r>
              <a:rPr lang="de-DE" dirty="0"/>
              <a:t> </a:t>
            </a:r>
            <a:r>
              <a:rPr lang="de-DE" dirty="0" err="1"/>
              <a:t>structures</a:t>
            </a:r>
            <a:r>
              <a:rPr lang="de-DE" dirty="0"/>
              <a:t>. </a:t>
            </a:r>
          </a:p>
          <a:p>
            <a:endParaRPr lang="de-DE" dirty="0"/>
          </a:p>
          <a:p>
            <a:r>
              <a:rPr lang="de-DE" dirty="0"/>
              <a:t>The online </a:t>
            </a:r>
            <a:r>
              <a:rPr lang="de-DE" dirty="0" err="1"/>
              <a:t>validation</a:t>
            </a:r>
            <a:r>
              <a:rPr lang="de-DE" dirty="0"/>
              <a:t> </a:t>
            </a:r>
            <a:r>
              <a:rPr lang="de-DE" dirty="0" err="1"/>
              <a:t>is</a:t>
            </a:r>
            <a:r>
              <a:rPr lang="de-DE" dirty="0"/>
              <a:t> </a:t>
            </a:r>
            <a:r>
              <a:rPr lang="de-DE" dirty="0" err="1"/>
              <a:t>done</a:t>
            </a:r>
            <a:r>
              <a:rPr lang="de-DE" dirty="0"/>
              <a:t> on 109 </a:t>
            </a:r>
            <a:r>
              <a:rPr lang="de-DE" dirty="0" err="1"/>
              <a:t>diffrent</a:t>
            </a:r>
            <a:r>
              <a:rPr lang="de-DE" dirty="0"/>
              <a:t> </a:t>
            </a:r>
            <a:r>
              <a:rPr lang="de-DE" dirty="0" err="1"/>
              <a:t>nodes</a:t>
            </a:r>
            <a:r>
              <a:rPr lang="de-DE" dirty="0"/>
              <a:t> and all </a:t>
            </a:r>
            <a:r>
              <a:rPr lang="de-DE" dirty="0" err="1"/>
              <a:t>of</a:t>
            </a:r>
            <a:r>
              <a:rPr lang="de-DE" dirty="0"/>
              <a:t> </a:t>
            </a:r>
            <a:r>
              <a:rPr lang="de-DE" dirty="0" err="1"/>
              <a:t>the</a:t>
            </a:r>
            <a:r>
              <a:rPr lang="de-DE" dirty="0"/>
              <a:t> </a:t>
            </a:r>
            <a:r>
              <a:rPr lang="de-DE" dirty="0" err="1"/>
              <a:t>ground</a:t>
            </a:r>
            <a:r>
              <a:rPr lang="de-DE" dirty="0"/>
              <a:t> </a:t>
            </a:r>
            <a:r>
              <a:rPr lang="de-DE" dirty="0" err="1"/>
              <a:t>truth</a:t>
            </a:r>
            <a:r>
              <a:rPr lang="de-DE" dirty="0"/>
              <a:t> </a:t>
            </a:r>
            <a:r>
              <a:rPr lang="de-DE" dirty="0" err="1"/>
              <a:t>generation</a:t>
            </a:r>
            <a:r>
              <a:rPr lang="de-DE" dirty="0"/>
              <a:t> and </a:t>
            </a:r>
            <a:r>
              <a:rPr lang="de-DE" dirty="0" err="1"/>
              <a:t>simulation</a:t>
            </a:r>
            <a:r>
              <a:rPr lang="de-DE" dirty="0"/>
              <a:t> </a:t>
            </a:r>
            <a:r>
              <a:rPr lang="de-DE" dirty="0" err="1"/>
              <a:t>sare</a:t>
            </a:r>
            <a:r>
              <a:rPr lang="de-DE" dirty="0"/>
              <a:t> </a:t>
            </a:r>
            <a:r>
              <a:rPr lang="de-DE" dirty="0" err="1"/>
              <a:t>manges</a:t>
            </a:r>
            <a:r>
              <a:rPr lang="de-DE" dirty="0"/>
              <a:t> </a:t>
            </a:r>
            <a:r>
              <a:rPr lang="de-DE" dirty="0" err="1"/>
              <a:t>by</a:t>
            </a:r>
            <a:r>
              <a:rPr lang="de-DE" dirty="0"/>
              <a:t> a </a:t>
            </a:r>
            <a:r>
              <a:rPr lang="de-DE" dirty="0" err="1"/>
              <a:t>seprate</a:t>
            </a:r>
            <a:r>
              <a:rPr lang="de-DE" dirty="0"/>
              <a:t> </a:t>
            </a:r>
            <a:r>
              <a:rPr lang="de-DE" dirty="0" err="1"/>
              <a:t>nonlinear</a:t>
            </a:r>
            <a:r>
              <a:rPr lang="de-DE" dirty="0"/>
              <a:t> </a:t>
            </a:r>
            <a:r>
              <a:rPr lang="de-DE" dirty="0" err="1"/>
              <a:t>node</a:t>
            </a:r>
            <a:r>
              <a:rPr lang="de-DE" dirty="0"/>
              <a:t> and </a:t>
            </a:r>
            <a:r>
              <a:rPr lang="de-DE" dirty="0" err="1"/>
              <a:t>element</a:t>
            </a:r>
            <a:r>
              <a:rPr lang="de-DE" dirty="0"/>
              <a:t> </a:t>
            </a:r>
            <a:r>
              <a:rPr lang="de-DE" dirty="0" err="1"/>
              <a:t>class</a:t>
            </a:r>
            <a:r>
              <a:rPr lang="de-DE" dirty="0"/>
              <a:t>.</a:t>
            </a:r>
          </a:p>
          <a:p>
            <a:endParaRPr lang="de-DE" dirty="0"/>
          </a:p>
          <a:p>
            <a:endParaRPr lang="de-DE" dirty="0"/>
          </a:p>
          <a:p>
            <a:endParaRPr lang="en-IN" dirty="0"/>
          </a:p>
        </p:txBody>
      </p:sp>
      <p:sp>
        <p:nvSpPr>
          <p:cNvPr id="4" name="Slide Number Placeholder 3"/>
          <p:cNvSpPr>
            <a:spLocks noGrp="1"/>
          </p:cNvSpPr>
          <p:nvPr>
            <p:ph type="sldNum" sz="quarter" idx="5"/>
          </p:nvPr>
        </p:nvSpPr>
        <p:spPr/>
        <p:txBody>
          <a:bodyPr/>
          <a:lstStyle/>
          <a:p>
            <a:fld id="{492D48B2-9EB0-4B37-9B35-FC11E2EA535A}" type="slidenum">
              <a:rPr lang="de-DE" smtClean="0"/>
              <a:t>16</a:t>
            </a:fld>
            <a:endParaRPr lang="de-DE" dirty="0"/>
          </a:p>
        </p:txBody>
      </p:sp>
    </p:spTree>
    <p:extLst>
      <p:ext uri="{BB962C8B-B14F-4D97-AF65-F5344CB8AC3E}">
        <p14:creationId xmlns:p14="http://schemas.microsoft.com/office/powerpoint/2010/main" val="3100038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err="1"/>
              <a:t>There</a:t>
            </a:r>
            <a:r>
              <a:rPr lang="de-DE" dirty="0"/>
              <a:t> </a:t>
            </a:r>
            <a:r>
              <a:rPr lang="de-DE" dirty="0" err="1"/>
              <a:t>is</a:t>
            </a:r>
            <a:r>
              <a:rPr lang="de-DE" dirty="0"/>
              <a:t> a </a:t>
            </a:r>
            <a:r>
              <a:rPr lang="de-DE" dirty="0" err="1"/>
              <a:t>central</a:t>
            </a:r>
            <a:r>
              <a:rPr lang="de-DE" dirty="0"/>
              <a:t> </a:t>
            </a:r>
            <a:r>
              <a:rPr lang="de-DE" dirty="0" err="1"/>
              <a:t>configuration</a:t>
            </a:r>
            <a:r>
              <a:rPr lang="de-DE" dirty="0"/>
              <a:t> </a:t>
            </a:r>
            <a:r>
              <a:rPr lang="de-DE" dirty="0" err="1"/>
              <a:t>file</a:t>
            </a:r>
            <a:r>
              <a:rPr lang="de-DE" dirty="0"/>
              <a:t> </a:t>
            </a:r>
            <a:r>
              <a:rPr lang="de-DE" dirty="0" err="1"/>
              <a:t>from</a:t>
            </a:r>
            <a:r>
              <a:rPr lang="de-DE" dirty="0"/>
              <a:t> </a:t>
            </a:r>
            <a:r>
              <a:rPr lang="de-DE" dirty="0" err="1"/>
              <a:t>which</a:t>
            </a:r>
            <a:r>
              <a:rPr lang="de-DE" dirty="0"/>
              <a:t> </a:t>
            </a:r>
            <a:r>
              <a:rPr lang="de-DE" dirty="0" err="1"/>
              <a:t>the</a:t>
            </a:r>
            <a:r>
              <a:rPr lang="de-DE" dirty="0"/>
              <a:t> </a:t>
            </a:r>
            <a:r>
              <a:rPr lang="de-DE" dirty="0" err="1"/>
              <a:t>user</a:t>
            </a:r>
            <a:r>
              <a:rPr lang="de-DE" dirty="0"/>
              <a:t> </a:t>
            </a:r>
            <a:r>
              <a:rPr lang="de-DE" dirty="0" err="1"/>
              <a:t>gives</a:t>
            </a:r>
            <a:r>
              <a:rPr lang="de-DE" dirty="0"/>
              <a:t> </a:t>
            </a:r>
            <a:r>
              <a:rPr lang="de-DE" dirty="0" err="1"/>
              <a:t>inputs</a:t>
            </a:r>
            <a:r>
              <a:rPr lang="de-DE" dirty="0"/>
              <a:t> </a:t>
            </a:r>
            <a:r>
              <a:rPr lang="de-DE" dirty="0" err="1"/>
              <a:t>to</a:t>
            </a:r>
            <a:r>
              <a:rPr lang="de-DE" dirty="0"/>
              <a:t> </a:t>
            </a:r>
            <a:r>
              <a:rPr lang="de-DE" dirty="0" err="1"/>
              <a:t>the</a:t>
            </a:r>
            <a:r>
              <a:rPr lang="de-DE" dirty="0"/>
              <a:t> </a:t>
            </a:r>
            <a:r>
              <a:rPr lang="de-DE" dirty="0" err="1"/>
              <a:t>system</a:t>
            </a:r>
            <a:r>
              <a:rPr lang="de-DE" dirty="0"/>
              <a:t> and </a:t>
            </a:r>
            <a:r>
              <a:rPr lang="de-DE" dirty="0" err="1"/>
              <a:t>there</a:t>
            </a:r>
            <a:r>
              <a:rPr lang="de-DE" dirty="0"/>
              <a:t> </a:t>
            </a:r>
            <a:r>
              <a:rPr lang="de-DE" dirty="0" err="1"/>
              <a:t>is</a:t>
            </a:r>
            <a:r>
              <a:rPr lang="de-DE" dirty="0"/>
              <a:t> </a:t>
            </a:r>
            <a:r>
              <a:rPr lang="de-DE" dirty="0" err="1"/>
              <a:t>no</a:t>
            </a:r>
            <a:r>
              <a:rPr lang="de-DE" dirty="0"/>
              <a:t> </a:t>
            </a:r>
            <a:r>
              <a:rPr lang="de-DE" dirty="0" err="1"/>
              <a:t>intervention</a:t>
            </a:r>
            <a:r>
              <a:rPr lang="de-DE" dirty="0"/>
              <a:t> </a:t>
            </a:r>
            <a:r>
              <a:rPr lang="de-DE" dirty="0" err="1"/>
              <a:t>until</a:t>
            </a:r>
            <a:r>
              <a:rPr lang="de-DE" dirty="0"/>
              <a:t> </a:t>
            </a:r>
            <a:r>
              <a:rPr lang="de-DE" dirty="0" err="1"/>
              <a:t>the</a:t>
            </a:r>
            <a:r>
              <a:rPr lang="de-DE" dirty="0"/>
              <a:t> online </a:t>
            </a:r>
            <a:r>
              <a:rPr lang="de-DE" dirty="0" err="1"/>
              <a:t>validation</a:t>
            </a:r>
            <a:r>
              <a:rPr lang="de-DE" dirty="0"/>
              <a:t> </a:t>
            </a:r>
            <a:r>
              <a:rPr lang="de-DE" dirty="0" err="1"/>
              <a:t>phase</a:t>
            </a:r>
            <a:r>
              <a:rPr lang="de-DE" dirty="0"/>
              <a:t>.</a:t>
            </a:r>
          </a:p>
          <a:p>
            <a:r>
              <a:rPr lang="de-DE" dirty="0"/>
              <a:t>The </a:t>
            </a:r>
            <a:r>
              <a:rPr lang="de-DE" dirty="0" err="1"/>
              <a:t>system</a:t>
            </a:r>
            <a:r>
              <a:rPr lang="de-DE" dirty="0"/>
              <a:t> </a:t>
            </a:r>
            <a:r>
              <a:rPr lang="de-DE" dirty="0" err="1"/>
              <a:t>automatically</a:t>
            </a:r>
            <a:r>
              <a:rPr lang="de-DE" dirty="0"/>
              <a:t> </a:t>
            </a:r>
            <a:r>
              <a:rPr lang="de-DE" dirty="0" err="1"/>
              <a:t>detects</a:t>
            </a:r>
            <a:r>
              <a:rPr lang="de-DE" dirty="0"/>
              <a:t> and </a:t>
            </a:r>
            <a:r>
              <a:rPr lang="de-DE" dirty="0" err="1"/>
              <a:t>manages</a:t>
            </a:r>
            <a:r>
              <a:rPr lang="de-DE" dirty="0"/>
              <a:t> </a:t>
            </a:r>
            <a:r>
              <a:rPr lang="de-DE" dirty="0" err="1"/>
              <a:t>the</a:t>
            </a:r>
            <a:r>
              <a:rPr lang="de-DE" dirty="0"/>
              <a:t> </a:t>
            </a:r>
            <a:r>
              <a:rPr lang="de-DE" dirty="0" err="1"/>
              <a:t>data</a:t>
            </a:r>
            <a:r>
              <a:rPr lang="de-DE" dirty="0"/>
              <a:t> </a:t>
            </a:r>
            <a:r>
              <a:rPr lang="de-DE" dirty="0" err="1"/>
              <a:t>with</a:t>
            </a:r>
            <a:r>
              <a:rPr lang="de-DE" dirty="0"/>
              <a:t> </a:t>
            </a:r>
            <a:r>
              <a:rPr lang="de-DE" dirty="0" err="1"/>
              <a:t>unique</a:t>
            </a:r>
            <a:r>
              <a:rPr lang="de-DE" dirty="0"/>
              <a:t> ID. </a:t>
            </a:r>
          </a:p>
          <a:p>
            <a:endParaRPr lang="de-DE" dirty="0"/>
          </a:p>
          <a:p>
            <a:r>
              <a:rPr lang="de-DE" dirty="0"/>
              <a:t>!!!Most </a:t>
            </a:r>
            <a:r>
              <a:rPr lang="de-DE" dirty="0" err="1"/>
              <a:t>of</a:t>
            </a:r>
            <a:r>
              <a:rPr lang="de-DE" dirty="0"/>
              <a:t> all,   </a:t>
            </a:r>
            <a:r>
              <a:rPr lang="de-DE" dirty="0" err="1"/>
              <a:t>the</a:t>
            </a:r>
            <a:r>
              <a:rPr lang="de-DE" dirty="0"/>
              <a:t> </a:t>
            </a:r>
            <a:r>
              <a:rPr lang="de-DE" dirty="0" err="1"/>
              <a:t>objects</a:t>
            </a:r>
            <a:r>
              <a:rPr lang="de-DE" dirty="0"/>
              <a:t> </a:t>
            </a:r>
            <a:r>
              <a:rPr lang="de-DE" dirty="0" err="1"/>
              <a:t>are</a:t>
            </a:r>
            <a:r>
              <a:rPr lang="de-DE" dirty="0"/>
              <a:t> </a:t>
            </a:r>
            <a:r>
              <a:rPr lang="de-DE" dirty="0" err="1"/>
              <a:t>used</a:t>
            </a:r>
            <a:r>
              <a:rPr lang="de-DE" dirty="0"/>
              <a:t> </a:t>
            </a:r>
            <a:r>
              <a:rPr lang="de-DE" dirty="0" err="1"/>
              <a:t>to</a:t>
            </a:r>
            <a:r>
              <a:rPr lang="de-DE" dirty="0"/>
              <a:t> </a:t>
            </a:r>
            <a:r>
              <a:rPr lang="de-DE" dirty="0" err="1"/>
              <a:t>paralleize</a:t>
            </a:r>
            <a:r>
              <a:rPr lang="de-DE" dirty="0"/>
              <a:t> </a:t>
            </a:r>
            <a:r>
              <a:rPr lang="de-DE" dirty="0" err="1"/>
              <a:t>jobs</a:t>
            </a:r>
            <a:r>
              <a:rPr lang="de-DE" dirty="0"/>
              <a:t> on </a:t>
            </a:r>
            <a:r>
              <a:rPr lang="de-DE" dirty="0" err="1"/>
              <a:t>the</a:t>
            </a:r>
            <a:r>
              <a:rPr lang="de-DE" dirty="0"/>
              <a:t> HPC and </a:t>
            </a:r>
            <a:r>
              <a:rPr lang="de-DE" dirty="0" err="1"/>
              <a:t>this</a:t>
            </a:r>
            <a:r>
              <a:rPr lang="de-DE" dirty="0"/>
              <a:t> </a:t>
            </a:r>
            <a:r>
              <a:rPr lang="de-DE" dirty="0" err="1"/>
              <a:t>has</a:t>
            </a:r>
            <a:r>
              <a:rPr lang="de-DE" dirty="0"/>
              <a:t> </a:t>
            </a:r>
            <a:r>
              <a:rPr lang="de-DE" dirty="0" err="1"/>
              <a:t>significantly</a:t>
            </a:r>
            <a:r>
              <a:rPr lang="de-DE" dirty="0"/>
              <a:t> </a:t>
            </a:r>
            <a:r>
              <a:rPr lang="de-DE" dirty="0" err="1"/>
              <a:t>reduced</a:t>
            </a:r>
            <a:r>
              <a:rPr lang="de-DE" dirty="0"/>
              <a:t> </a:t>
            </a:r>
            <a:r>
              <a:rPr lang="de-DE" dirty="0" err="1"/>
              <a:t>the</a:t>
            </a:r>
            <a:r>
              <a:rPr lang="de-DE" dirty="0"/>
              <a:t> </a:t>
            </a:r>
            <a:r>
              <a:rPr lang="de-DE" dirty="0" err="1"/>
              <a:t>timelines</a:t>
            </a:r>
            <a:r>
              <a:rPr lang="de-DE" dirty="0"/>
              <a:t>.</a:t>
            </a:r>
            <a:endParaRPr lang="en-IN" dirty="0"/>
          </a:p>
        </p:txBody>
      </p:sp>
      <p:sp>
        <p:nvSpPr>
          <p:cNvPr id="4" name="Slide Number Placeholder 3"/>
          <p:cNvSpPr>
            <a:spLocks noGrp="1"/>
          </p:cNvSpPr>
          <p:nvPr>
            <p:ph type="sldNum" sz="quarter" idx="5"/>
          </p:nvPr>
        </p:nvSpPr>
        <p:spPr/>
        <p:txBody>
          <a:bodyPr/>
          <a:lstStyle/>
          <a:p>
            <a:fld id="{492D48B2-9EB0-4B37-9B35-FC11E2EA535A}" type="slidenum">
              <a:rPr lang="de-DE" smtClean="0"/>
              <a:t>17</a:t>
            </a:fld>
            <a:endParaRPr lang="de-DE" dirty="0"/>
          </a:p>
        </p:txBody>
      </p:sp>
    </p:spTree>
    <p:extLst>
      <p:ext uri="{BB962C8B-B14F-4D97-AF65-F5344CB8AC3E}">
        <p14:creationId xmlns:p14="http://schemas.microsoft.com/office/powerpoint/2010/main" val="27768827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err="1"/>
              <a:t>There</a:t>
            </a:r>
            <a:r>
              <a:rPr lang="de-DE" dirty="0"/>
              <a:t> </a:t>
            </a:r>
            <a:r>
              <a:rPr lang="de-DE" dirty="0" err="1"/>
              <a:t>is</a:t>
            </a:r>
            <a:r>
              <a:rPr lang="de-DE" dirty="0"/>
              <a:t> a </a:t>
            </a:r>
            <a:r>
              <a:rPr lang="de-DE" dirty="0" err="1"/>
              <a:t>central</a:t>
            </a:r>
            <a:r>
              <a:rPr lang="de-DE" dirty="0"/>
              <a:t> </a:t>
            </a:r>
            <a:r>
              <a:rPr lang="de-DE" dirty="0" err="1"/>
              <a:t>configuration</a:t>
            </a:r>
            <a:r>
              <a:rPr lang="de-DE" dirty="0"/>
              <a:t> </a:t>
            </a:r>
            <a:r>
              <a:rPr lang="de-DE" dirty="0" err="1"/>
              <a:t>file</a:t>
            </a:r>
            <a:r>
              <a:rPr lang="de-DE" dirty="0"/>
              <a:t> </a:t>
            </a:r>
            <a:r>
              <a:rPr lang="de-DE" dirty="0" err="1"/>
              <a:t>from</a:t>
            </a:r>
            <a:r>
              <a:rPr lang="de-DE" dirty="0"/>
              <a:t> </a:t>
            </a:r>
            <a:r>
              <a:rPr lang="de-DE" dirty="0" err="1"/>
              <a:t>which</a:t>
            </a:r>
            <a:r>
              <a:rPr lang="de-DE" dirty="0"/>
              <a:t> </a:t>
            </a:r>
            <a:r>
              <a:rPr lang="de-DE" dirty="0" err="1"/>
              <a:t>the</a:t>
            </a:r>
            <a:r>
              <a:rPr lang="de-DE" dirty="0"/>
              <a:t> </a:t>
            </a:r>
            <a:r>
              <a:rPr lang="de-DE" dirty="0" err="1"/>
              <a:t>user</a:t>
            </a:r>
            <a:r>
              <a:rPr lang="de-DE" dirty="0"/>
              <a:t> </a:t>
            </a:r>
            <a:r>
              <a:rPr lang="de-DE" dirty="0" err="1"/>
              <a:t>gives</a:t>
            </a:r>
            <a:r>
              <a:rPr lang="de-DE" dirty="0"/>
              <a:t> </a:t>
            </a:r>
            <a:r>
              <a:rPr lang="de-DE" dirty="0" err="1"/>
              <a:t>inputs</a:t>
            </a:r>
            <a:r>
              <a:rPr lang="de-DE" dirty="0"/>
              <a:t> </a:t>
            </a:r>
            <a:r>
              <a:rPr lang="de-DE" dirty="0" err="1"/>
              <a:t>to</a:t>
            </a:r>
            <a:r>
              <a:rPr lang="de-DE" dirty="0"/>
              <a:t> </a:t>
            </a:r>
            <a:r>
              <a:rPr lang="de-DE" dirty="0" err="1"/>
              <a:t>the</a:t>
            </a:r>
            <a:r>
              <a:rPr lang="de-DE" dirty="0"/>
              <a:t> </a:t>
            </a:r>
            <a:r>
              <a:rPr lang="de-DE" dirty="0" err="1"/>
              <a:t>system</a:t>
            </a:r>
            <a:r>
              <a:rPr lang="de-DE" dirty="0"/>
              <a:t> and </a:t>
            </a:r>
            <a:r>
              <a:rPr lang="de-DE" dirty="0" err="1"/>
              <a:t>there</a:t>
            </a:r>
            <a:r>
              <a:rPr lang="de-DE" dirty="0"/>
              <a:t> </a:t>
            </a:r>
            <a:r>
              <a:rPr lang="de-DE" dirty="0" err="1"/>
              <a:t>is</a:t>
            </a:r>
            <a:r>
              <a:rPr lang="de-DE" dirty="0"/>
              <a:t> </a:t>
            </a:r>
            <a:r>
              <a:rPr lang="de-DE" dirty="0" err="1"/>
              <a:t>no</a:t>
            </a:r>
            <a:r>
              <a:rPr lang="de-DE" dirty="0"/>
              <a:t> </a:t>
            </a:r>
            <a:r>
              <a:rPr lang="de-DE" dirty="0" err="1"/>
              <a:t>intervention</a:t>
            </a:r>
            <a:r>
              <a:rPr lang="de-DE" dirty="0"/>
              <a:t> </a:t>
            </a:r>
            <a:r>
              <a:rPr lang="de-DE" dirty="0" err="1"/>
              <a:t>until</a:t>
            </a:r>
            <a:r>
              <a:rPr lang="de-DE" dirty="0"/>
              <a:t> </a:t>
            </a:r>
            <a:r>
              <a:rPr lang="de-DE" dirty="0" err="1"/>
              <a:t>the</a:t>
            </a:r>
            <a:r>
              <a:rPr lang="de-DE" dirty="0"/>
              <a:t> online </a:t>
            </a:r>
            <a:r>
              <a:rPr lang="de-DE" dirty="0" err="1"/>
              <a:t>validation</a:t>
            </a:r>
            <a:r>
              <a:rPr lang="de-DE" dirty="0"/>
              <a:t> </a:t>
            </a:r>
            <a:r>
              <a:rPr lang="de-DE" dirty="0" err="1"/>
              <a:t>phase</a:t>
            </a:r>
            <a:r>
              <a:rPr lang="de-DE" dirty="0"/>
              <a:t>.</a:t>
            </a:r>
          </a:p>
          <a:p>
            <a:r>
              <a:rPr lang="de-DE" dirty="0"/>
              <a:t>The </a:t>
            </a:r>
            <a:r>
              <a:rPr lang="de-DE" dirty="0" err="1"/>
              <a:t>system</a:t>
            </a:r>
            <a:r>
              <a:rPr lang="de-DE" dirty="0"/>
              <a:t> </a:t>
            </a:r>
            <a:r>
              <a:rPr lang="de-DE" dirty="0" err="1"/>
              <a:t>automatically</a:t>
            </a:r>
            <a:r>
              <a:rPr lang="de-DE" dirty="0"/>
              <a:t> </a:t>
            </a:r>
            <a:r>
              <a:rPr lang="de-DE" dirty="0" err="1"/>
              <a:t>detects</a:t>
            </a:r>
            <a:r>
              <a:rPr lang="de-DE" dirty="0"/>
              <a:t> and </a:t>
            </a:r>
            <a:r>
              <a:rPr lang="de-DE" dirty="0" err="1"/>
              <a:t>manages</a:t>
            </a:r>
            <a:r>
              <a:rPr lang="de-DE" dirty="0"/>
              <a:t> </a:t>
            </a:r>
            <a:r>
              <a:rPr lang="de-DE" dirty="0" err="1"/>
              <a:t>the</a:t>
            </a:r>
            <a:r>
              <a:rPr lang="de-DE" dirty="0"/>
              <a:t> </a:t>
            </a:r>
            <a:r>
              <a:rPr lang="de-DE" dirty="0" err="1"/>
              <a:t>data</a:t>
            </a:r>
            <a:r>
              <a:rPr lang="de-DE" dirty="0"/>
              <a:t> </a:t>
            </a:r>
            <a:r>
              <a:rPr lang="de-DE" dirty="0" err="1"/>
              <a:t>with</a:t>
            </a:r>
            <a:r>
              <a:rPr lang="de-DE" dirty="0"/>
              <a:t> </a:t>
            </a:r>
            <a:r>
              <a:rPr lang="de-DE" dirty="0" err="1"/>
              <a:t>unique</a:t>
            </a:r>
            <a:r>
              <a:rPr lang="de-DE" dirty="0"/>
              <a:t> ID. </a:t>
            </a:r>
          </a:p>
          <a:p>
            <a:endParaRPr lang="de-DE" dirty="0"/>
          </a:p>
          <a:p>
            <a:r>
              <a:rPr lang="de-DE" dirty="0"/>
              <a:t>!!!Most </a:t>
            </a:r>
            <a:r>
              <a:rPr lang="de-DE" dirty="0" err="1"/>
              <a:t>of</a:t>
            </a:r>
            <a:r>
              <a:rPr lang="de-DE" dirty="0"/>
              <a:t> all,   </a:t>
            </a:r>
            <a:r>
              <a:rPr lang="de-DE" dirty="0" err="1"/>
              <a:t>the</a:t>
            </a:r>
            <a:r>
              <a:rPr lang="de-DE" dirty="0"/>
              <a:t> </a:t>
            </a:r>
            <a:r>
              <a:rPr lang="de-DE" dirty="0" err="1"/>
              <a:t>objects</a:t>
            </a:r>
            <a:r>
              <a:rPr lang="de-DE" dirty="0"/>
              <a:t> </a:t>
            </a:r>
            <a:r>
              <a:rPr lang="de-DE" dirty="0" err="1"/>
              <a:t>are</a:t>
            </a:r>
            <a:r>
              <a:rPr lang="de-DE" dirty="0"/>
              <a:t> </a:t>
            </a:r>
            <a:r>
              <a:rPr lang="de-DE" dirty="0" err="1"/>
              <a:t>used</a:t>
            </a:r>
            <a:r>
              <a:rPr lang="de-DE" dirty="0"/>
              <a:t> </a:t>
            </a:r>
            <a:r>
              <a:rPr lang="de-DE" dirty="0" err="1"/>
              <a:t>to</a:t>
            </a:r>
            <a:r>
              <a:rPr lang="de-DE" dirty="0"/>
              <a:t> </a:t>
            </a:r>
            <a:r>
              <a:rPr lang="de-DE" dirty="0" err="1"/>
              <a:t>paralleize</a:t>
            </a:r>
            <a:r>
              <a:rPr lang="de-DE" dirty="0"/>
              <a:t> </a:t>
            </a:r>
            <a:r>
              <a:rPr lang="de-DE" dirty="0" err="1"/>
              <a:t>jobs</a:t>
            </a:r>
            <a:r>
              <a:rPr lang="de-DE" dirty="0"/>
              <a:t> on </a:t>
            </a:r>
            <a:r>
              <a:rPr lang="de-DE" dirty="0" err="1"/>
              <a:t>the</a:t>
            </a:r>
            <a:r>
              <a:rPr lang="de-DE" dirty="0"/>
              <a:t> HPC and </a:t>
            </a:r>
            <a:r>
              <a:rPr lang="de-DE" dirty="0" err="1"/>
              <a:t>this</a:t>
            </a:r>
            <a:r>
              <a:rPr lang="de-DE" dirty="0"/>
              <a:t> </a:t>
            </a:r>
            <a:r>
              <a:rPr lang="de-DE" dirty="0" err="1"/>
              <a:t>has</a:t>
            </a:r>
            <a:r>
              <a:rPr lang="de-DE" dirty="0"/>
              <a:t> </a:t>
            </a:r>
            <a:r>
              <a:rPr lang="de-DE" dirty="0" err="1"/>
              <a:t>significantly</a:t>
            </a:r>
            <a:r>
              <a:rPr lang="de-DE" dirty="0"/>
              <a:t> </a:t>
            </a:r>
            <a:r>
              <a:rPr lang="de-DE" dirty="0" err="1"/>
              <a:t>reduced</a:t>
            </a:r>
            <a:r>
              <a:rPr lang="de-DE" dirty="0"/>
              <a:t> </a:t>
            </a:r>
            <a:r>
              <a:rPr lang="de-DE" dirty="0" err="1"/>
              <a:t>the</a:t>
            </a:r>
            <a:r>
              <a:rPr lang="de-DE" dirty="0"/>
              <a:t> </a:t>
            </a:r>
            <a:r>
              <a:rPr lang="de-DE" dirty="0" err="1"/>
              <a:t>timelines</a:t>
            </a:r>
            <a:r>
              <a:rPr lang="de-DE" dirty="0"/>
              <a:t>.</a:t>
            </a:r>
            <a:endParaRPr lang="en-IN" dirty="0"/>
          </a:p>
        </p:txBody>
      </p:sp>
      <p:sp>
        <p:nvSpPr>
          <p:cNvPr id="4" name="Slide Number Placeholder 3"/>
          <p:cNvSpPr>
            <a:spLocks noGrp="1"/>
          </p:cNvSpPr>
          <p:nvPr>
            <p:ph type="sldNum" sz="quarter" idx="5"/>
          </p:nvPr>
        </p:nvSpPr>
        <p:spPr/>
        <p:txBody>
          <a:bodyPr/>
          <a:lstStyle/>
          <a:p>
            <a:fld id="{492D48B2-9EB0-4B37-9B35-FC11E2EA535A}" type="slidenum">
              <a:rPr lang="de-DE" smtClean="0"/>
              <a:t>18</a:t>
            </a:fld>
            <a:endParaRPr lang="de-DE" dirty="0"/>
          </a:p>
        </p:txBody>
      </p:sp>
    </p:spTree>
    <p:extLst>
      <p:ext uri="{BB962C8B-B14F-4D97-AF65-F5344CB8AC3E}">
        <p14:creationId xmlns:p14="http://schemas.microsoft.com/office/powerpoint/2010/main" val="9490499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plasticity case study the framework was proved with the microstructure parameter set shown. It also shows the error metric used to evaluate the models.</a:t>
            </a:r>
          </a:p>
          <a:p>
            <a:endParaRPr lang="en-US" dirty="0"/>
          </a:p>
          <a:p>
            <a:r>
              <a:rPr lang="en-US" dirty="0"/>
              <a:t>Note that for creep case study the framework was not used.</a:t>
            </a:r>
          </a:p>
        </p:txBody>
      </p:sp>
      <p:sp>
        <p:nvSpPr>
          <p:cNvPr id="4" name="Slide Number Placeholder 3"/>
          <p:cNvSpPr>
            <a:spLocks noGrp="1"/>
          </p:cNvSpPr>
          <p:nvPr>
            <p:ph type="sldNum" sz="quarter" idx="10"/>
          </p:nvPr>
        </p:nvSpPr>
        <p:spPr/>
        <p:txBody>
          <a:bodyPr/>
          <a:lstStyle/>
          <a:p>
            <a:fld id="{492D48B2-9EB0-4B37-9B35-FC11E2EA535A}" type="slidenum">
              <a:rPr lang="de-DE" smtClean="0"/>
              <a:t>19</a:t>
            </a:fld>
            <a:endParaRPr lang="de-DE" dirty="0"/>
          </a:p>
        </p:txBody>
      </p:sp>
    </p:spTree>
    <p:extLst>
      <p:ext uri="{BB962C8B-B14F-4D97-AF65-F5344CB8AC3E}">
        <p14:creationId xmlns:p14="http://schemas.microsoft.com/office/powerpoint/2010/main" val="34611228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Material </a:t>
            </a:r>
            <a:r>
              <a:rPr lang="de-DE" dirty="0" err="1"/>
              <a:t>class</a:t>
            </a:r>
            <a:r>
              <a:rPr lang="de-DE" dirty="0"/>
              <a:t> in focus : SFRPs</a:t>
            </a:r>
          </a:p>
          <a:p>
            <a:r>
              <a:rPr lang="de-DE" dirty="0" err="1"/>
              <a:t>Injection</a:t>
            </a:r>
            <a:r>
              <a:rPr lang="de-DE" baseline="0" dirty="0"/>
              <a:t> </a:t>
            </a:r>
            <a:r>
              <a:rPr lang="de-DE" baseline="0" dirty="0" err="1"/>
              <a:t>molding</a:t>
            </a:r>
            <a:r>
              <a:rPr lang="de-DE" baseline="0" dirty="0"/>
              <a:t>, </a:t>
            </a:r>
            <a:r>
              <a:rPr lang="de-DE" baseline="0" dirty="0" err="1"/>
              <a:t>complex</a:t>
            </a:r>
            <a:r>
              <a:rPr lang="de-DE" baseline="0" dirty="0"/>
              <a:t> </a:t>
            </a:r>
            <a:r>
              <a:rPr lang="de-DE" baseline="0" dirty="0" err="1"/>
              <a:t>microstructure</a:t>
            </a:r>
            <a:r>
              <a:rPr lang="de-DE" baseline="0" dirty="0"/>
              <a:t> </a:t>
            </a:r>
            <a:r>
              <a:rPr lang="de-DE" baseline="0" dirty="0" err="1"/>
              <a:t>and</a:t>
            </a:r>
            <a:r>
              <a:rPr lang="de-DE" baseline="0" dirty="0"/>
              <a:t> </a:t>
            </a:r>
            <a:r>
              <a:rPr lang="de-DE" baseline="0" dirty="0" err="1"/>
              <a:t>undergo</a:t>
            </a:r>
            <a:r>
              <a:rPr lang="de-DE" baseline="0" dirty="0"/>
              <a:t> </a:t>
            </a:r>
            <a:r>
              <a:rPr lang="de-DE" dirty="0" err="1"/>
              <a:t>Harsh</a:t>
            </a:r>
            <a:r>
              <a:rPr lang="de-DE" dirty="0"/>
              <a:t> </a:t>
            </a:r>
            <a:r>
              <a:rPr lang="de-DE" dirty="0" err="1"/>
              <a:t>loading</a:t>
            </a:r>
            <a:r>
              <a:rPr lang="de-DE" dirty="0"/>
              <a:t> </a:t>
            </a:r>
            <a:r>
              <a:rPr lang="de-DE" dirty="0" err="1"/>
              <a:t>conditions</a:t>
            </a:r>
            <a:r>
              <a:rPr lang="de-DE" dirty="0"/>
              <a:t> </a:t>
            </a:r>
          </a:p>
          <a:p>
            <a:endParaRPr lang="de-DE" baseline="0" dirty="0"/>
          </a:p>
          <a:p>
            <a:r>
              <a:rPr lang="de-DE" baseline="0" dirty="0" err="1"/>
              <a:t>Necessary</a:t>
            </a:r>
            <a:r>
              <a:rPr lang="de-DE" baseline="0" dirty="0"/>
              <a:t> </a:t>
            </a:r>
            <a:r>
              <a:rPr lang="de-DE" baseline="0" dirty="0" err="1"/>
              <a:t>to</a:t>
            </a:r>
            <a:r>
              <a:rPr lang="de-DE" baseline="0" dirty="0"/>
              <a:t> </a:t>
            </a:r>
            <a:r>
              <a:rPr lang="de-DE" baseline="0" dirty="0" err="1"/>
              <a:t>evaluate</a:t>
            </a:r>
            <a:r>
              <a:rPr lang="de-DE" baseline="0" dirty="0"/>
              <a:t> </a:t>
            </a:r>
            <a:r>
              <a:rPr lang="de-DE" baseline="0" dirty="0" err="1"/>
              <a:t>the</a:t>
            </a:r>
            <a:r>
              <a:rPr lang="de-DE" baseline="0" dirty="0"/>
              <a:t> </a:t>
            </a:r>
            <a:r>
              <a:rPr lang="de-DE" baseline="0" dirty="0" err="1"/>
              <a:t>reliability</a:t>
            </a:r>
            <a:r>
              <a:rPr lang="de-DE" baseline="0" dirty="0"/>
              <a:t> </a:t>
            </a:r>
            <a:r>
              <a:rPr lang="de-DE" baseline="0" dirty="0" err="1"/>
              <a:t>of</a:t>
            </a:r>
            <a:r>
              <a:rPr lang="de-DE" baseline="0" dirty="0"/>
              <a:t> such a material.</a:t>
            </a:r>
          </a:p>
          <a:p>
            <a:endParaRPr lang="de-DE" baseline="0" dirty="0"/>
          </a:p>
          <a:p>
            <a:r>
              <a:rPr lang="de-DE" baseline="0" dirty="0" err="1"/>
              <a:t>One</a:t>
            </a:r>
            <a:r>
              <a:rPr lang="de-DE" baseline="0" dirty="0"/>
              <a:t> </a:t>
            </a:r>
            <a:r>
              <a:rPr lang="de-DE" baseline="0" dirty="0" err="1"/>
              <a:t>need</a:t>
            </a:r>
            <a:r>
              <a:rPr lang="de-DE" baseline="0" dirty="0"/>
              <a:t> </a:t>
            </a:r>
            <a:r>
              <a:rPr lang="de-DE" baseline="0" dirty="0" err="1"/>
              <a:t>to</a:t>
            </a:r>
            <a:r>
              <a:rPr lang="de-DE" baseline="0" dirty="0"/>
              <a:t> perform </a:t>
            </a:r>
            <a:r>
              <a:rPr lang="de-DE" baseline="0" dirty="0" err="1"/>
              <a:t>experiments</a:t>
            </a:r>
            <a:r>
              <a:rPr lang="de-DE" baseline="0" dirty="0"/>
              <a:t> </a:t>
            </a:r>
            <a:r>
              <a:rPr lang="de-DE" baseline="0" dirty="0" err="1"/>
              <a:t>to</a:t>
            </a:r>
            <a:r>
              <a:rPr lang="de-DE" baseline="0" dirty="0"/>
              <a:t> </a:t>
            </a:r>
            <a:r>
              <a:rPr lang="de-DE" baseline="0" dirty="0" err="1"/>
              <a:t>evaluate</a:t>
            </a:r>
            <a:r>
              <a:rPr lang="de-DE" baseline="0" dirty="0"/>
              <a:t> material </a:t>
            </a:r>
            <a:r>
              <a:rPr lang="de-DE" baseline="0" dirty="0" err="1"/>
              <a:t>reliability</a:t>
            </a:r>
            <a:r>
              <a:rPr lang="de-DE" baseline="0" dirty="0"/>
              <a:t>, </a:t>
            </a:r>
            <a:r>
              <a:rPr lang="de-DE" baseline="0" dirty="0" err="1"/>
              <a:t>which</a:t>
            </a:r>
            <a:r>
              <a:rPr lang="de-DE" baseline="0" dirty="0"/>
              <a:t> </a:t>
            </a:r>
            <a:r>
              <a:rPr lang="de-DE" baseline="0" dirty="0" err="1"/>
              <a:t>can</a:t>
            </a:r>
            <a:r>
              <a:rPr lang="de-DE" baseline="0" dirty="0"/>
              <a:t> </a:t>
            </a:r>
            <a:r>
              <a:rPr lang="de-DE" baseline="0" dirty="0" err="1"/>
              <a:t>be</a:t>
            </a:r>
            <a:r>
              <a:rPr lang="de-DE" baseline="0" dirty="0"/>
              <a:t> </a:t>
            </a:r>
            <a:r>
              <a:rPr lang="de-DE" baseline="0" dirty="0" err="1"/>
              <a:t>resource</a:t>
            </a:r>
            <a:r>
              <a:rPr lang="de-DE" baseline="0" dirty="0"/>
              <a:t> expensive. So </a:t>
            </a:r>
            <a:r>
              <a:rPr lang="de-DE" baseline="0" dirty="0" err="1"/>
              <a:t>the</a:t>
            </a:r>
            <a:r>
              <a:rPr lang="de-DE" baseline="0" dirty="0"/>
              <a:t> </a:t>
            </a:r>
            <a:r>
              <a:rPr lang="de-DE" baseline="0" dirty="0" err="1"/>
              <a:t>aim</a:t>
            </a:r>
            <a:r>
              <a:rPr lang="de-DE" baseline="0" dirty="0"/>
              <a:t> </a:t>
            </a:r>
            <a:r>
              <a:rPr lang="de-DE" baseline="0" dirty="0" err="1"/>
              <a:t>is</a:t>
            </a:r>
            <a:r>
              <a:rPr lang="de-DE" baseline="0" dirty="0"/>
              <a:t> </a:t>
            </a:r>
            <a:r>
              <a:rPr lang="de-DE" baseline="0" dirty="0" err="1"/>
              <a:t>to</a:t>
            </a:r>
            <a:r>
              <a:rPr lang="de-DE" baseline="0" dirty="0"/>
              <a:t> perform </a:t>
            </a:r>
            <a:r>
              <a:rPr lang="de-DE" baseline="0" dirty="0" err="1"/>
              <a:t>some</a:t>
            </a:r>
            <a:r>
              <a:rPr lang="de-DE" baseline="0" dirty="0"/>
              <a:t> </a:t>
            </a:r>
            <a:r>
              <a:rPr lang="de-DE" baseline="0" dirty="0" err="1"/>
              <a:t>experiments</a:t>
            </a:r>
            <a:r>
              <a:rPr lang="de-DE" baseline="0" dirty="0"/>
              <a:t> and </a:t>
            </a:r>
            <a:r>
              <a:rPr lang="de-DE" baseline="0" dirty="0" err="1"/>
              <a:t>replace</a:t>
            </a:r>
            <a:r>
              <a:rPr lang="de-DE" baseline="0" dirty="0"/>
              <a:t> </a:t>
            </a:r>
            <a:r>
              <a:rPr lang="de-DE" baseline="0" dirty="0" err="1"/>
              <a:t>few</a:t>
            </a:r>
            <a:r>
              <a:rPr lang="de-DE" baseline="0" dirty="0"/>
              <a:t> </a:t>
            </a:r>
            <a:r>
              <a:rPr lang="de-DE" baseline="0" dirty="0" err="1"/>
              <a:t>others</a:t>
            </a:r>
            <a:r>
              <a:rPr lang="de-DE" baseline="0" dirty="0"/>
              <a:t> </a:t>
            </a:r>
            <a:r>
              <a:rPr lang="de-DE" baseline="0" dirty="0" err="1"/>
              <a:t>with</a:t>
            </a:r>
            <a:r>
              <a:rPr lang="de-DE" baseline="0" dirty="0"/>
              <a:t> </a:t>
            </a:r>
            <a:r>
              <a:rPr lang="de-DE" baseline="0" dirty="0" err="1"/>
              <a:t>somthing</a:t>
            </a:r>
            <a:r>
              <a:rPr lang="de-DE" baseline="0" dirty="0"/>
              <a:t> like </a:t>
            </a:r>
            <a:r>
              <a:rPr lang="de-DE" baseline="0" dirty="0" err="1"/>
              <a:t>the</a:t>
            </a:r>
            <a:r>
              <a:rPr lang="de-DE" baseline="0" dirty="0"/>
              <a:t> </a:t>
            </a:r>
            <a:r>
              <a:rPr lang="de-DE" baseline="0" dirty="0" err="1"/>
              <a:t>multiscle</a:t>
            </a:r>
            <a:r>
              <a:rPr lang="de-DE" baseline="0" dirty="0"/>
              <a:t> </a:t>
            </a:r>
            <a:r>
              <a:rPr lang="de-DE" baseline="0" dirty="0" err="1"/>
              <a:t>simulations</a:t>
            </a:r>
            <a:r>
              <a:rPr lang="de-DE" baseline="0" dirty="0"/>
              <a:t>.</a:t>
            </a:r>
            <a:endParaRPr lang="en-US" dirty="0"/>
          </a:p>
        </p:txBody>
      </p:sp>
      <p:sp>
        <p:nvSpPr>
          <p:cNvPr id="4" name="Foliennummernplatzhalter 3"/>
          <p:cNvSpPr>
            <a:spLocks noGrp="1"/>
          </p:cNvSpPr>
          <p:nvPr>
            <p:ph type="sldNum" sz="quarter" idx="10"/>
          </p:nvPr>
        </p:nvSpPr>
        <p:spPr/>
        <p:txBody>
          <a:bodyPr/>
          <a:lstStyle/>
          <a:p>
            <a:fld id="{492D48B2-9EB0-4B37-9B35-FC11E2EA535A}" type="slidenum">
              <a:rPr lang="de-DE" smtClean="0"/>
              <a:t>2</a:t>
            </a:fld>
            <a:endParaRPr lang="de-DE" dirty="0"/>
          </a:p>
        </p:txBody>
      </p:sp>
    </p:spTree>
    <p:extLst>
      <p:ext uri="{BB962C8B-B14F-4D97-AF65-F5344CB8AC3E}">
        <p14:creationId xmlns:p14="http://schemas.microsoft.com/office/powerpoint/2010/main" val="1107066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table shows the most important hyper parameters for the best DMN. </a:t>
            </a:r>
          </a:p>
          <a:p>
            <a:endParaRPr lang="en-US" dirty="0"/>
          </a:p>
          <a:p>
            <a:r>
              <a:rPr lang="en-US" dirty="0"/>
              <a:t>In general good results in elastic based training gives good results in plasticity. </a:t>
            </a:r>
          </a:p>
        </p:txBody>
      </p:sp>
      <p:sp>
        <p:nvSpPr>
          <p:cNvPr id="4" name="Slide Number Placeholder 3"/>
          <p:cNvSpPr>
            <a:spLocks noGrp="1"/>
          </p:cNvSpPr>
          <p:nvPr>
            <p:ph type="sldNum" sz="quarter" idx="10"/>
          </p:nvPr>
        </p:nvSpPr>
        <p:spPr/>
        <p:txBody>
          <a:bodyPr/>
          <a:lstStyle/>
          <a:p>
            <a:fld id="{492D48B2-9EB0-4B37-9B35-FC11E2EA535A}" type="slidenum">
              <a:rPr lang="de-DE" smtClean="0"/>
              <a:t>20</a:t>
            </a:fld>
            <a:endParaRPr lang="de-DE" dirty="0"/>
          </a:p>
        </p:txBody>
      </p:sp>
    </p:spTree>
    <p:extLst>
      <p:ext uri="{BB962C8B-B14F-4D97-AF65-F5344CB8AC3E}">
        <p14:creationId xmlns:p14="http://schemas.microsoft.com/office/powerpoint/2010/main" val="329008172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the bottle neck of the workflow was to define the correlation between the offline and online phase. </a:t>
            </a:r>
          </a:p>
          <a:p>
            <a:endParaRPr lang="en-US" dirty="0"/>
          </a:p>
          <a:p>
            <a:r>
              <a:rPr lang="en-US" dirty="0"/>
              <a:t>This makes judging the hyper parameter tuning very difficult.</a:t>
            </a:r>
          </a:p>
          <a:p>
            <a:r>
              <a:rPr lang="en-US" dirty="0"/>
              <a:t>That is why intermediate states every 50 epochs  were stored and evaluated.</a:t>
            </a:r>
          </a:p>
          <a:p>
            <a:endParaRPr lang="en-US" dirty="0"/>
          </a:p>
          <a:p>
            <a:r>
              <a:rPr lang="en-US" dirty="0"/>
              <a:t>Also due to high number of validation points the validation was time expensive.</a:t>
            </a:r>
          </a:p>
        </p:txBody>
      </p:sp>
      <p:sp>
        <p:nvSpPr>
          <p:cNvPr id="4" name="Slide Number Placeholder 3"/>
          <p:cNvSpPr>
            <a:spLocks noGrp="1"/>
          </p:cNvSpPr>
          <p:nvPr>
            <p:ph type="sldNum" sz="quarter" idx="10"/>
          </p:nvPr>
        </p:nvSpPr>
        <p:spPr/>
        <p:txBody>
          <a:bodyPr/>
          <a:lstStyle/>
          <a:p>
            <a:fld id="{492D48B2-9EB0-4B37-9B35-FC11E2EA535A}" type="slidenum">
              <a:rPr lang="de-DE" smtClean="0"/>
              <a:t>21</a:t>
            </a:fld>
            <a:endParaRPr lang="de-DE" dirty="0"/>
          </a:p>
        </p:txBody>
      </p:sp>
    </p:spTree>
    <p:extLst>
      <p:ext uri="{BB962C8B-B14F-4D97-AF65-F5344CB8AC3E}">
        <p14:creationId xmlns:p14="http://schemas.microsoft.com/office/powerpoint/2010/main" val="36629633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92D48B2-9EB0-4B37-9B35-FC11E2EA535A}" type="slidenum">
              <a:rPr lang="de-DE" smtClean="0"/>
              <a:t>22</a:t>
            </a:fld>
            <a:endParaRPr lang="de-DE" dirty="0"/>
          </a:p>
        </p:txBody>
      </p:sp>
    </p:spTree>
    <p:extLst>
      <p:ext uri="{BB962C8B-B14F-4D97-AF65-F5344CB8AC3E}">
        <p14:creationId xmlns:p14="http://schemas.microsoft.com/office/powerpoint/2010/main" val="146408279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92D48B2-9EB0-4B37-9B35-FC11E2EA535A}" type="slidenum">
              <a:rPr lang="de-DE" smtClean="0"/>
              <a:t>23</a:t>
            </a:fld>
            <a:endParaRPr lang="de-DE" dirty="0"/>
          </a:p>
        </p:txBody>
      </p:sp>
    </p:spTree>
    <p:extLst>
      <p:ext uri="{BB962C8B-B14F-4D97-AF65-F5344CB8AC3E}">
        <p14:creationId xmlns:p14="http://schemas.microsoft.com/office/powerpoint/2010/main" val="103463992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 have plotted the online error of 4 nodes as shown</a:t>
            </a:r>
          </a:p>
        </p:txBody>
      </p:sp>
      <p:sp>
        <p:nvSpPr>
          <p:cNvPr id="4" name="Slide Number Placeholder 3"/>
          <p:cNvSpPr>
            <a:spLocks noGrp="1"/>
          </p:cNvSpPr>
          <p:nvPr>
            <p:ph type="sldNum" sz="quarter" idx="10"/>
          </p:nvPr>
        </p:nvSpPr>
        <p:spPr/>
        <p:txBody>
          <a:bodyPr/>
          <a:lstStyle/>
          <a:p>
            <a:fld id="{492D48B2-9EB0-4B37-9B35-FC11E2EA535A}" type="slidenum">
              <a:rPr lang="de-DE" smtClean="0"/>
              <a:t>24</a:t>
            </a:fld>
            <a:endParaRPr lang="de-DE" dirty="0"/>
          </a:p>
        </p:txBody>
      </p:sp>
    </p:spTree>
    <p:extLst>
      <p:ext uri="{BB962C8B-B14F-4D97-AF65-F5344CB8AC3E}">
        <p14:creationId xmlns:p14="http://schemas.microsoft.com/office/powerpoint/2010/main" val="44194083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cannot see a lot of correlation with the offline training</a:t>
            </a:r>
          </a:p>
        </p:txBody>
      </p:sp>
      <p:sp>
        <p:nvSpPr>
          <p:cNvPr id="4" name="Slide Number Placeholder 3"/>
          <p:cNvSpPr>
            <a:spLocks noGrp="1"/>
          </p:cNvSpPr>
          <p:nvPr>
            <p:ph type="sldNum" sz="quarter" idx="10"/>
          </p:nvPr>
        </p:nvSpPr>
        <p:spPr/>
        <p:txBody>
          <a:bodyPr/>
          <a:lstStyle/>
          <a:p>
            <a:fld id="{492D48B2-9EB0-4B37-9B35-FC11E2EA535A}" type="slidenum">
              <a:rPr lang="de-DE" smtClean="0"/>
              <a:t>25</a:t>
            </a:fld>
            <a:endParaRPr lang="de-DE" dirty="0"/>
          </a:p>
        </p:txBody>
      </p:sp>
    </p:spTree>
    <p:extLst>
      <p:ext uri="{BB962C8B-B14F-4D97-AF65-F5344CB8AC3E}">
        <p14:creationId xmlns:p14="http://schemas.microsoft.com/office/powerpoint/2010/main" val="428106266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best DMN for 1_D4 is at 2500 </a:t>
            </a:r>
            <a:r>
              <a:rPr lang="en-US" dirty="0" err="1"/>
              <a:t>th</a:t>
            </a:r>
            <a:r>
              <a:rPr lang="en-US" dirty="0"/>
              <a:t> epoch and </a:t>
            </a:r>
          </a:p>
        </p:txBody>
      </p:sp>
      <p:sp>
        <p:nvSpPr>
          <p:cNvPr id="4" name="Slide Number Placeholder 3"/>
          <p:cNvSpPr>
            <a:spLocks noGrp="1"/>
          </p:cNvSpPr>
          <p:nvPr>
            <p:ph type="sldNum" sz="quarter" idx="10"/>
          </p:nvPr>
        </p:nvSpPr>
        <p:spPr/>
        <p:txBody>
          <a:bodyPr/>
          <a:lstStyle/>
          <a:p>
            <a:fld id="{492D48B2-9EB0-4B37-9B35-FC11E2EA535A}" type="slidenum">
              <a:rPr lang="de-DE" smtClean="0"/>
              <a:t>26</a:t>
            </a:fld>
            <a:endParaRPr lang="de-DE" dirty="0"/>
          </a:p>
        </p:txBody>
      </p:sp>
    </p:spTree>
    <p:extLst>
      <p:ext uri="{BB962C8B-B14F-4D97-AF65-F5344CB8AC3E}">
        <p14:creationId xmlns:p14="http://schemas.microsoft.com/office/powerpoint/2010/main" val="253803720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none" strike="noStrike" baseline="0" dirty="0">
                <a:latin typeface="SFRM1000"/>
              </a:rPr>
              <a:t>For a_4_D4 it is 7500 epoch</a:t>
            </a:r>
            <a:endParaRPr lang="en-US" dirty="0"/>
          </a:p>
        </p:txBody>
      </p:sp>
      <p:sp>
        <p:nvSpPr>
          <p:cNvPr id="4" name="Slide Number Placeholder 3"/>
          <p:cNvSpPr>
            <a:spLocks noGrp="1"/>
          </p:cNvSpPr>
          <p:nvPr>
            <p:ph type="sldNum" sz="quarter" idx="10"/>
          </p:nvPr>
        </p:nvSpPr>
        <p:spPr/>
        <p:txBody>
          <a:bodyPr/>
          <a:lstStyle/>
          <a:p>
            <a:fld id="{492D48B2-9EB0-4B37-9B35-FC11E2EA535A}" type="slidenum">
              <a:rPr lang="de-DE" smtClean="0"/>
              <a:t>27</a:t>
            </a:fld>
            <a:endParaRPr lang="de-DE" dirty="0"/>
          </a:p>
        </p:txBody>
      </p:sp>
    </p:spTree>
    <p:extLst>
      <p:ext uri="{BB962C8B-B14F-4D97-AF65-F5344CB8AC3E}">
        <p14:creationId xmlns:p14="http://schemas.microsoft.com/office/powerpoint/2010/main" val="361403817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where the distillation algorithm was built. Here the nodes are like filter papers with an error metric which work like dynamically changing pore size . All the states are passed in through this stack.</a:t>
            </a:r>
          </a:p>
        </p:txBody>
      </p:sp>
      <p:sp>
        <p:nvSpPr>
          <p:cNvPr id="4" name="Slide Number Placeholder 3"/>
          <p:cNvSpPr>
            <a:spLocks noGrp="1"/>
          </p:cNvSpPr>
          <p:nvPr>
            <p:ph type="sldNum" sz="quarter" idx="10"/>
          </p:nvPr>
        </p:nvSpPr>
        <p:spPr/>
        <p:txBody>
          <a:bodyPr/>
          <a:lstStyle/>
          <a:p>
            <a:fld id="{492D48B2-9EB0-4B37-9B35-FC11E2EA535A}" type="slidenum">
              <a:rPr lang="de-DE" smtClean="0"/>
              <a:t>28</a:t>
            </a:fld>
            <a:endParaRPr lang="de-DE" dirty="0"/>
          </a:p>
        </p:txBody>
      </p:sp>
    </p:spTree>
    <p:extLst>
      <p:ext uri="{BB962C8B-B14F-4D97-AF65-F5344CB8AC3E}">
        <p14:creationId xmlns:p14="http://schemas.microsoft.com/office/powerpoint/2010/main" val="163360748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a error metric is chosen</a:t>
            </a:r>
          </a:p>
        </p:txBody>
      </p:sp>
      <p:sp>
        <p:nvSpPr>
          <p:cNvPr id="4" name="Slide Number Placeholder 3"/>
          <p:cNvSpPr>
            <a:spLocks noGrp="1"/>
          </p:cNvSpPr>
          <p:nvPr>
            <p:ph type="sldNum" sz="quarter" idx="10"/>
          </p:nvPr>
        </p:nvSpPr>
        <p:spPr/>
        <p:txBody>
          <a:bodyPr/>
          <a:lstStyle/>
          <a:p>
            <a:fld id="{492D48B2-9EB0-4B37-9B35-FC11E2EA535A}" type="slidenum">
              <a:rPr lang="de-DE" smtClean="0"/>
              <a:t>29</a:t>
            </a:fld>
            <a:endParaRPr lang="de-DE" dirty="0"/>
          </a:p>
        </p:txBody>
      </p:sp>
    </p:spTree>
    <p:extLst>
      <p:ext uri="{BB962C8B-B14F-4D97-AF65-F5344CB8AC3E}">
        <p14:creationId xmlns:p14="http://schemas.microsoft.com/office/powerpoint/2010/main" val="33387516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Building a </a:t>
            </a:r>
            <a:r>
              <a:rPr lang="de-DE" dirty="0" err="1"/>
              <a:t>multiscale</a:t>
            </a:r>
            <a:r>
              <a:rPr lang="de-DE" dirty="0"/>
              <a:t> </a:t>
            </a:r>
            <a:r>
              <a:rPr lang="de-DE" dirty="0" err="1"/>
              <a:t>simulation</a:t>
            </a:r>
            <a:r>
              <a:rPr lang="de-DE" dirty="0"/>
              <a:t> </a:t>
            </a:r>
            <a:r>
              <a:rPr lang="de-DE" dirty="0" err="1"/>
              <a:t>model</a:t>
            </a:r>
            <a:r>
              <a:rPr lang="de-DE" dirty="0"/>
              <a:t> </a:t>
            </a:r>
            <a:r>
              <a:rPr lang="de-DE" dirty="0" err="1"/>
              <a:t>requires</a:t>
            </a:r>
            <a:r>
              <a:rPr lang="de-DE" dirty="0"/>
              <a:t> </a:t>
            </a:r>
            <a:r>
              <a:rPr lang="de-DE" dirty="0" err="1"/>
              <a:t>transfer</a:t>
            </a:r>
            <a:r>
              <a:rPr lang="de-DE" dirty="0"/>
              <a:t> </a:t>
            </a:r>
            <a:r>
              <a:rPr lang="de-DE" dirty="0" err="1"/>
              <a:t>of</a:t>
            </a:r>
            <a:r>
              <a:rPr lang="de-DE" dirty="0"/>
              <a:t> </a:t>
            </a:r>
            <a:r>
              <a:rPr lang="de-DE" dirty="0" err="1"/>
              <a:t>information</a:t>
            </a:r>
            <a:r>
              <a:rPr lang="de-DE" dirty="0"/>
              <a:t> </a:t>
            </a:r>
            <a:r>
              <a:rPr lang="de-DE" dirty="0" err="1"/>
              <a:t>from</a:t>
            </a:r>
            <a:r>
              <a:rPr lang="de-DE" dirty="0"/>
              <a:t> </a:t>
            </a:r>
            <a:r>
              <a:rPr lang="de-DE" dirty="0" err="1"/>
              <a:t>microscale</a:t>
            </a:r>
            <a:r>
              <a:rPr lang="de-DE" dirty="0"/>
              <a:t> </a:t>
            </a:r>
            <a:r>
              <a:rPr lang="de-DE" dirty="0" err="1"/>
              <a:t>to</a:t>
            </a:r>
            <a:r>
              <a:rPr lang="de-DE" dirty="0"/>
              <a:t> </a:t>
            </a:r>
            <a:r>
              <a:rPr lang="de-DE" dirty="0" err="1"/>
              <a:t>macroscopic</a:t>
            </a:r>
            <a:r>
              <a:rPr lang="de-DE" dirty="0"/>
              <a:t> </a:t>
            </a:r>
            <a:r>
              <a:rPr lang="de-DE" dirty="0" err="1"/>
              <a:t>full</a:t>
            </a:r>
            <a:r>
              <a:rPr lang="de-DE" dirty="0"/>
              <a:t> </a:t>
            </a:r>
            <a:r>
              <a:rPr lang="de-DE" dirty="0" err="1"/>
              <a:t>field</a:t>
            </a:r>
            <a:r>
              <a:rPr lang="de-DE" dirty="0"/>
              <a:t> </a:t>
            </a:r>
            <a:r>
              <a:rPr lang="de-DE" dirty="0" err="1"/>
              <a:t>simulations</a:t>
            </a:r>
            <a:r>
              <a:rPr lang="de-DE" dirty="0"/>
              <a:t>. </a:t>
            </a:r>
            <a:r>
              <a:rPr lang="de-DE" dirty="0" err="1"/>
              <a:t>One</a:t>
            </a:r>
            <a:r>
              <a:rPr lang="de-DE" dirty="0"/>
              <a:t> </a:t>
            </a:r>
            <a:r>
              <a:rPr lang="de-DE" dirty="0" err="1"/>
              <a:t>can</a:t>
            </a:r>
            <a:r>
              <a:rPr lang="de-DE" dirty="0"/>
              <a:t> </a:t>
            </a:r>
            <a:r>
              <a:rPr lang="de-DE" dirty="0" err="1"/>
              <a:t>obtain</a:t>
            </a:r>
            <a:r>
              <a:rPr lang="de-DE" dirty="0"/>
              <a:t> </a:t>
            </a:r>
            <a:r>
              <a:rPr lang="de-DE" dirty="0" err="1"/>
              <a:t>this</a:t>
            </a:r>
            <a:r>
              <a:rPr lang="de-DE" dirty="0"/>
              <a:t> </a:t>
            </a:r>
            <a:r>
              <a:rPr lang="de-DE" dirty="0" err="1"/>
              <a:t>from</a:t>
            </a:r>
            <a:r>
              <a:rPr lang="de-DE" dirty="0"/>
              <a:t> Ct </a:t>
            </a:r>
            <a:r>
              <a:rPr lang="de-DE" dirty="0" err="1"/>
              <a:t>image</a:t>
            </a:r>
            <a:r>
              <a:rPr lang="de-DE" dirty="0"/>
              <a:t> </a:t>
            </a:r>
            <a:r>
              <a:rPr lang="de-DE" dirty="0" err="1"/>
              <a:t>of</a:t>
            </a:r>
            <a:r>
              <a:rPr lang="de-DE" dirty="0"/>
              <a:t> material </a:t>
            </a:r>
            <a:r>
              <a:rPr lang="de-DE" dirty="0" err="1"/>
              <a:t>or</a:t>
            </a:r>
            <a:r>
              <a:rPr lang="de-DE" dirty="0"/>
              <a:t> </a:t>
            </a:r>
            <a:r>
              <a:rPr lang="de-DE" dirty="0" err="1"/>
              <a:t>erforming</a:t>
            </a:r>
            <a:r>
              <a:rPr lang="de-DE" dirty="0"/>
              <a:t> a </a:t>
            </a:r>
            <a:r>
              <a:rPr lang="de-DE" dirty="0" err="1"/>
              <a:t>injection</a:t>
            </a:r>
            <a:r>
              <a:rPr lang="de-DE" dirty="0"/>
              <a:t> </a:t>
            </a:r>
            <a:r>
              <a:rPr lang="de-DE" dirty="0" err="1"/>
              <a:t>molding</a:t>
            </a:r>
            <a:r>
              <a:rPr lang="de-DE" dirty="0"/>
              <a:t> </a:t>
            </a:r>
            <a:r>
              <a:rPr lang="de-DE" dirty="0" err="1"/>
              <a:t>simulation</a:t>
            </a:r>
            <a:r>
              <a:rPr lang="de-DE" dirty="0"/>
              <a:t> </a:t>
            </a:r>
            <a:r>
              <a:rPr lang="de-DE" dirty="0" err="1"/>
              <a:t>which</a:t>
            </a:r>
            <a:r>
              <a:rPr lang="de-DE" dirty="0"/>
              <a:t> </a:t>
            </a:r>
            <a:r>
              <a:rPr lang="de-DE" dirty="0" err="1"/>
              <a:t>give</a:t>
            </a:r>
            <a:r>
              <a:rPr lang="de-DE" dirty="0"/>
              <a:t> </a:t>
            </a:r>
            <a:r>
              <a:rPr lang="de-DE" dirty="0" err="1"/>
              <a:t>the</a:t>
            </a:r>
            <a:r>
              <a:rPr lang="de-DE" dirty="0"/>
              <a:t> </a:t>
            </a:r>
            <a:r>
              <a:rPr lang="de-DE" dirty="0" err="1"/>
              <a:t>local</a:t>
            </a:r>
            <a:r>
              <a:rPr lang="de-DE" dirty="0"/>
              <a:t> </a:t>
            </a:r>
            <a:r>
              <a:rPr lang="de-DE" dirty="0" err="1"/>
              <a:t>distribution</a:t>
            </a:r>
            <a:r>
              <a:rPr lang="de-DE" dirty="0"/>
              <a:t> </a:t>
            </a:r>
            <a:r>
              <a:rPr lang="de-DE" dirty="0" err="1"/>
              <a:t>of</a:t>
            </a:r>
            <a:r>
              <a:rPr lang="de-DE" dirty="0"/>
              <a:t> </a:t>
            </a:r>
            <a:r>
              <a:rPr lang="de-DE" dirty="0" err="1"/>
              <a:t>fibers</a:t>
            </a:r>
            <a:r>
              <a:rPr lang="de-DE" dirty="0"/>
              <a:t> in </a:t>
            </a:r>
            <a:r>
              <a:rPr lang="de-DE" dirty="0" err="1"/>
              <a:t>the</a:t>
            </a:r>
            <a:r>
              <a:rPr lang="de-DE" dirty="0"/>
              <a:t> material. </a:t>
            </a:r>
          </a:p>
          <a:p>
            <a:endParaRPr lang="de-DE" dirty="0"/>
          </a:p>
          <a:p>
            <a:r>
              <a:rPr lang="de-DE" dirty="0" err="1"/>
              <a:t>Once</a:t>
            </a:r>
            <a:r>
              <a:rPr lang="de-DE" dirty="0"/>
              <a:t> </a:t>
            </a:r>
            <a:r>
              <a:rPr lang="de-DE" dirty="0" err="1"/>
              <a:t>this</a:t>
            </a:r>
            <a:r>
              <a:rPr lang="de-DE" dirty="0"/>
              <a:t> </a:t>
            </a:r>
            <a:r>
              <a:rPr lang="de-DE" dirty="0" err="1"/>
              <a:t>is</a:t>
            </a:r>
            <a:r>
              <a:rPr lang="de-DE" dirty="0"/>
              <a:t> </a:t>
            </a:r>
            <a:r>
              <a:rPr lang="de-DE" dirty="0" err="1"/>
              <a:t>known</a:t>
            </a:r>
            <a:r>
              <a:rPr lang="de-DE" dirty="0"/>
              <a:t> </a:t>
            </a:r>
            <a:r>
              <a:rPr lang="de-DE" dirty="0" err="1"/>
              <a:t>one</a:t>
            </a:r>
            <a:r>
              <a:rPr lang="de-DE" dirty="0"/>
              <a:t> </a:t>
            </a:r>
            <a:r>
              <a:rPr lang="de-DE" dirty="0" err="1"/>
              <a:t>performs</a:t>
            </a:r>
            <a:r>
              <a:rPr lang="de-DE" dirty="0"/>
              <a:t> material </a:t>
            </a:r>
            <a:r>
              <a:rPr lang="de-DE" dirty="0" err="1"/>
              <a:t>homogenization</a:t>
            </a:r>
            <a:r>
              <a:rPr lang="de-DE" dirty="0"/>
              <a:t> </a:t>
            </a:r>
            <a:r>
              <a:rPr lang="de-DE" dirty="0" err="1"/>
              <a:t>to</a:t>
            </a:r>
            <a:r>
              <a:rPr lang="de-DE" dirty="0"/>
              <a:t> </a:t>
            </a:r>
            <a:r>
              <a:rPr lang="de-DE" dirty="0" err="1"/>
              <a:t>ascertain</a:t>
            </a:r>
            <a:r>
              <a:rPr lang="de-DE" dirty="0"/>
              <a:t> </a:t>
            </a:r>
            <a:r>
              <a:rPr lang="de-DE" dirty="0" err="1"/>
              <a:t>the</a:t>
            </a:r>
            <a:r>
              <a:rPr lang="de-DE" dirty="0"/>
              <a:t> material </a:t>
            </a:r>
            <a:r>
              <a:rPr lang="de-DE" dirty="0" err="1"/>
              <a:t>behaviour</a:t>
            </a:r>
            <a:r>
              <a:rPr lang="de-DE" dirty="0"/>
              <a:t> at </a:t>
            </a:r>
            <a:r>
              <a:rPr lang="de-DE" dirty="0" err="1"/>
              <a:t>that</a:t>
            </a:r>
            <a:r>
              <a:rPr lang="de-DE" dirty="0"/>
              <a:t> </a:t>
            </a:r>
            <a:r>
              <a:rPr lang="de-DE" dirty="0" err="1"/>
              <a:t>point</a:t>
            </a:r>
            <a:r>
              <a:rPr lang="de-DE" dirty="0"/>
              <a:t>. </a:t>
            </a:r>
          </a:p>
          <a:p>
            <a:endParaRPr lang="de-DE" dirty="0"/>
          </a:p>
          <a:p>
            <a:r>
              <a:rPr lang="de-DE" dirty="0" err="1"/>
              <a:t>Homogenization</a:t>
            </a:r>
            <a:r>
              <a:rPr lang="de-DE" dirty="0"/>
              <a:t> </a:t>
            </a:r>
            <a:r>
              <a:rPr lang="de-DE" dirty="0" err="1"/>
              <a:t>is</a:t>
            </a:r>
            <a:r>
              <a:rPr lang="de-DE" dirty="0"/>
              <a:t> </a:t>
            </a:r>
            <a:r>
              <a:rPr lang="de-DE" dirty="0" err="1"/>
              <a:t>done</a:t>
            </a:r>
            <a:r>
              <a:rPr lang="de-DE" dirty="0"/>
              <a:t> </a:t>
            </a:r>
            <a:r>
              <a:rPr lang="de-DE" dirty="0" err="1"/>
              <a:t>by</a:t>
            </a:r>
            <a:r>
              <a:rPr lang="de-DE" dirty="0"/>
              <a:t> </a:t>
            </a:r>
            <a:r>
              <a:rPr lang="de-DE" dirty="0" err="1"/>
              <a:t>solving</a:t>
            </a:r>
            <a:r>
              <a:rPr lang="de-DE" dirty="0"/>
              <a:t> </a:t>
            </a:r>
            <a:r>
              <a:rPr lang="de-DE" dirty="0" err="1"/>
              <a:t>the</a:t>
            </a:r>
            <a:r>
              <a:rPr lang="de-DE" dirty="0"/>
              <a:t> PDE </a:t>
            </a:r>
            <a:r>
              <a:rPr lang="de-DE" dirty="0" err="1"/>
              <a:t>of</a:t>
            </a:r>
            <a:r>
              <a:rPr lang="de-DE" dirty="0"/>
              <a:t> </a:t>
            </a:r>
            <a:r>
              <a:rPr lang="de-DE" dirty="0" err="1"/>
              <a:t>the</a:t>
            </a:r>
            <a:r>
              <a:rPr lang="de-DE" dirty="0"/>
              <a:t> </a:t>
            </a:r>
            <a:r>
              <a:rPr lang="de-DE" dirty="0" err="1"/>
              <a:t>cell</a:t>
            </a:r>
            <a:r>
              <a:rPr lang="de-DE" dirty="0"/>
              <a:t> </a:t>
            </a:r>
            <a:r>
              <a:rPr lang="de-DE" dirty="0" err="1"/>
              <a:t>problem</a:t>
            </a:r>
            <a:r>
              <a:rPr lang="de-DE" dirty="0"/>
              <a:t>. The </a:t>
            </a:r>
            <a:r>
              <a:rPr lang="de-DE" dirty="0" err="1"/>
              <a:t>literature</a:t>
            </a:r>
            <a:r>
              <a:rPr lang="de-DE" dirty="0"/>
              <a:t> </a:t>
            </a:r>
            <a:r>
              <a:rPr lang="de-DE" dirty="0" err="1"/>
              <a:t>states</a:t>
            </a:r>
            <a:r>
              <a:rPr lang="de-DE" dirty="0"/>
              <a:t> a </a:t>
            </a:r>
            <a:r>
              <a:rPr lang="de-DE" dirty="0" err="1"/>
              <a:t>few</a:t>
            </a:r>
            <a:r>
              <a:rPr lang="de-DE" dirty="0"/>
              <a:t> </a:t>
            </a:r>
            <a:r>
              <a:rPr lang="de-DE" dirty="0" err="1"/>
              <a:t>methods</a:t>
            </a:r>
            <a:r>
              <a:rPr lang="de-DE" dirty="0"/>
              <a:t> </a:t>
            </a:r>
            <a:r>
              <a:rPr lang="de-DE" dirty="0" err="1"/>
              <a:t>with</a:t>
            </a:r>
            <a:r>
              <a:rPr lang="de-DE" dirty="0"/>
              <a:t> </a:t>
            </a:r>
            <a:r>
              <a:rPr lang="de-DE" dirty="0" err="1"/>
              <a:t>some</a:t>
            </a:r>
            <a:r>
              <a:rPr lang="de-DE" dirty="0"/>
              <a:t> </a:t>
            </a:r>
            <a:r>
              <a:rPr lang="de-DE" dirty="0" err="1"/>
              <a:t>draw</a:t>
            </a:r>
            <a:r>
              <a:rPr lang="de-DE" dirty="0"/>
              <a:t> </a:t>
            </a:r>
            <a:r>
              <a:rPr lang="de-DE" dirty="0" err="1"/>
              <a:t>backs</a:t>
            </a:r>
            <a:r>
              <a:rPr lang="de-DE" dirty="0"/>
              <a:t> . This </a:t>
            </a:r>
            <a:r>
              <a:rPr lang="de-DE" dirty="0" err="1"/>
              <a:t>work</a:t>
            </a:r>
            <a:r>
              <a:rPr lang="de-DE" dirty="0"/>
              <a:t> </a:t>
            </a:r>
            <a:r>
              <a:rPr lang="de-DE" dirty="0" err="1"/>
              <a:t>propses</a:t>
            </a:r>
            <a:r>
              <a:rPr lang="de-DE" dirty="0"/>
              <a:t> a Hybrid Modelling </a:t>
            </a:r>
            <a:r>
              <a:rPr lang="de-DE" dirty="0" err="1"/>
              <a:t>approach</a:t>
            </a:r>
            <a:r>
              <a:rPr lang="de-DE" dirty="0"/>
              <a:t> </a:t>
            </a:r>
            <a:r>
              <a:rPr lang="de-DE" dirty="0" err="1"/>
              <a:t>to</a:t>
            </a:r>
            <a:r>
              <a:rPr lang="de-DE" dirty="0"/>
              <a:t> </a:t>
            </a:r>
            <a:r>
              <a:rPr lang="de-DE" dirty="0" err="1"/>
              <a:t>estimate</a:t>
            </a:r>
            <a:r>
              <a:rPr lang="de-DE" dirty="0"/>
              <a:t> </a:t>
            </a:r>
            <a:r>
              <a:rPr lang="de-DE" dirty="0" err="1"/>
              <a:t>the</a:t>
            </a:r>
            <a:r>
              <a:rPr lang="de-DE" dirty="0"/>
              <a:t> </a:t>
            </a:r>
            <a:r>
              <a:rPr lang="de-DE" dirty="0" err="1"/>
              <a:t>solution</a:t>
            </a:r>
            <a:r>
              <a:rPr lang="de-DE" dirty="0"/>
              <a:t> </a:t>
            </a:r>
            <a:r>
              <a:rPr lang="de-DE" dirty="0" err="1"/>
              <a:t>to</a:t>
            </a:r>
            <a:r>
              <a:rPr lang="de-DE" dirty="0"/>
              <a:t> </a:t>
            </a:r>
            <a:r>
              <a:rPr lang="de-DE" dirty="0" err="1"/>
              <a:t>the</a:t>
            </a:r>
            <a:r>
              <a:rPr lang="de-DE" dirty="0"/>
              <a:t> </a:t>
            </a:r>
            <a:r>
              <a:rPr lang="de-DE" dirty="0" err="1"/>
              <a:t>cell</a:t>
            </a:r>
            <a:r>
              <a:rPr lang="de-DE" dirty="0"/>
              <a:t> </a:t>
            </a:r>
            <a:r>
              <a:rPr lang="de-DE" dirty="0" err="1"/>
              <a:t>problem</a:t>
            </a:r>
            <a:r>
              <a:rPr lang="de-DE" dirty="0"/>
              <a:t>. </a:t>
            </a:r>
          </a:p>
          <a:p>
            <a:endParaRPr lang="de-DE" dirty="0"/>
          </a:p>
          <a:p>
            <a:r>
              <a:rPr lang="de-DE" dirty="0"/>
              <a:t>The </a:t>
            </a:r>
            <a:r>
              <a:rPr lang="de-DE" dirty="0" err="1"/>
              <a:t>specific</a:t>
            </a:r>
            <a:r>
              <a:rPr lang="de-DE" dirty="0"/>
              <a:t> </a:t>
            </a:r>
            <a:r>
              <a:rPr lang="de-DE" dirty="0" err="1"/>
              <a:t>approach</a:t>
            </a:r>
            <a:r>
              <a:rPr lang="de-DE" dirty="0"/>
              <a:t> </a:t>
            </a:r>
            <a:r>
              <a:rPr lang="de-DE" dirty="0" err="1"/>
              <a:t>is</a:t>
            </a:r>
            <a:r>
              <a:rPr lang="de-DE" dirty="0"/>
              <a:t> Deep Material Networks </a:t>
            </a:r>
            <a:r>
              <a:rPr lang="de-DE" dirty="0" err="1"/>
              <a:t>or</a:t>
            </a:r>
            <a:r>
              <a:rPr lang="de-DE" dirty="0"/>
              <a:t> DMN. DMN </a:t>
            </a:r>
            <a:r>
              <a:rPr lang="de-DE" dirty="0" err="1"/>
              <a:t>are</a:t>
            </a:r>
            <a:r>
              <a:rPr lang="de-DE" dirty="0"/>
              <a:t> </a:t>
            </a:r>
            <a:r>
              <a:rPr lang="de-DE" dirty="0" err="1"/>
              <a:t>two</a:t>
            </a:r>
            <a:r>
              <a:rPr lang="de-DE" dirty="0"/>
              <a:t> </a:t>
            </a:r>
            <a:r>
              <a:rPr lang="de-DE" dirty="0" err="1"/>
              <a:t>types</a:t>
            </a:r>
            <a:r>
              <a:rPr lang="de-DE" dirty="0"/>
              <a:t> </a:t>
            </a:r>
            <a:r>
              <a:rPr lang="de-DE" dirty="0" err="1"/>
              <a:t>the</a:t>
            </a:r>
            <a:r>
              <a:rPr lang="de-DE" dirty="0"/>
              <a:t> </a:t>
            </a:r>
            <a:r>
              <a:rPr lang="de-DE" dirty="0" err="1"/>
              <a:t>direct</a:t>
            </a:r>
            <a:r>
              <a:rPr lang="de-DE" dirty="0"/>
              <a:t> DMN and DMN </a:t>
            </a:r>
            <a:r>
              <a:rPr lang="de-DE" dirty="0" err="1"/>
              <a:t>with</a:t>
            </a:r>
            <a:r>
              <a:rPr lang="de-DE" dirty="0"/>
              <a:t> </a:t>
            </a:r>
            <a:r>
              <a:rPr lang="de-DE" dirty="0" err="1"/>
              <a:t>interpolation</a:t>
            </a:r>
            <a:r>
              <a:rPr lang="de-DE" dirty="0"/>
              <a:t> </a:t>
            </a:r>
            <a:r>
              <a:rPr lang="de-DE" dirty="0" err="1"/>
              <a:t>which</a:t>
            </a:r>
            <a:r>
              <a:rPr lang="de-DE" dirty="0"/>
              <a:t> </a:t>
            </a:r>
            <a:r>
              <a:rPr lang="de-DE" dirty="0" err="1"/>
              <a:t>is</a:t>
            </a:r>
            <a:r>
              <a:rPr lang="de-DE" dirty="0"/>
              <a:t> </a:t>
            </a:r>
            <a:r>
              <a:rPr lang="de-DE" dirty="0" err="1"/>
              <a:t>the</a:t>
            </a:r>
            <a:r>
              <a:rPr lang="de-DE" dirty="0"/>
              <a:t> </a:t>
            </a:r>
            <a:r>
              <a:rPr lang="de-DE" dirty="0" err="1"/>
              <a:t>focus</a:t>
            </a:r>
            <a:r>
              <a:rPr lang="de-DE" dirty="0"/>
              <a:t> </a:t>
            </a:r>
            <a:r>
              <a:rPr lang="de-DE" dirty="0" err="1"/>
              <a:t>of</a:t>
            </a:r>
            <a:r>
              <a:rPr lang="de-DE" dirty="0"/>
              <a:t> </a:t>
            </a:r>
            <a:r>
              <a:rPr lang="de-DE" dirty="0" err="1"/>
              <a:t>this</a:t>
            </a:r>
            <a:r>
              <a:rPr lang="de-DE" dirty="0"/>
              <a:t> </a:t>
            </a:r>
            <a:r>
              <a:rPr lang="de-DE" dirty="0" err="1"/>
              <a:t>work</a:t>
            </a:r>
            <a:r>
              <a:rPr lang="de-DE" dirty="0"/>
              <a:t>. </a:t>
            </a:r>
          </a:p>
          <a:p>
            <a:endParaRPr lang="de-DE" dirty="0"/>
          </a:p>
          <a:p>
            <a:r>
              <a:rPr lang="de-DE" dirty="0" err="1"/>
              <a:t>Direct</a:t>
            </a:r>
            <a:r>
              <a:rPr lang="de-DE" dirty="0"/>
              <a:t> DMN </a:t>
            </a:r>
            <a:r>
              <a:rPr lang="de-DE" dirty="0" err="1"/>
              <a:t>has</a:t>
            </a:r>
            <a:r>
              <a:rPr lang="de-DE" dirty="0"/>
              <a:t> </a:t>
            </a:r>
            <a:r>
              <a:rPr lang="de-DE" dirty="0" err="1"/>
              <a:t>two</a:t>
            </a:r>
            <a:r>
              <a:rPr lang="de-DE" dirty="0"/>
              <a:t> </a:t>
            </a:r>
            <a:r>
              <a:rPr lang="de-DE" dirty="0" err="1"/>
              <a:t>parts</a:t>
            </a:r>
            <a:r>
              <a:rPr lang="de-DE" dirty="0"/>
              <a:t>. The offline </a:t>
            </a:r>
            <a:r>
              <a:rPr lang="de-DE" dirty="0" err="1"/>
              <a:t>training</a:t>
            </a:r>
            <a:r>
              <a:rPr lang="de-DE" dirty="0"/>
              <a:t> and online </a:t>
            </a:r>
            <a:r>
              <a:rPr lang="de-DE" dirty="0" err="1"/>
              <a:t>evaluation</a:t>
            </a:r>
            <a:r>
              <a:rPr lang="de-DE" dirty="0"/>
              <a:t>. In offline </a:t>
            </a:r>
            <a:r>
              <a:rPr lang="de-DE" dirty="0" err="1"/>
              <a:t>training</a:t>
            </a:r>
            <a:r>
              <a:rPr lang="de-DE" dirty="0"/>
              <a:t> ML </a:t>
            </a:r>
            <a:r>
              <a:rPr lang="de-DE" dirty="0" err="1"/>
              <a:t>is</a:t>
            </a:r>
            <a:r>
              <a:rPr lang="de-DE" dirty="0"/>
              <a:t> </a:t>
            </a:r>
            <a:r>
              <a:rPr lang="de-DE" dirty="0" err="1"/>
              <a:t>used</a:t>
            </a:r>
            <a:r>
              <a:rPr lang="de-DE" dirty="0"/>
              <a:t> </a:t>
            </a:r>
            <a:r>
              <a:rPr lang="de-DE" dirty="0" err="1"/>
              <a:t>to</a:t>
            </a:r>
            <a:r>
              <a:rPr lang="de-DE" dirty="0"/>
              <a:t> find </a:t>
            </a:r>
            <a:r>
              <a:rPr lang="de-DE" dirty="0" err="1"/>
              <a:t>hidden</a:t>
            </a:r>
            <a:r>
              <a:rPr lang="de-DE" dirty="0"/>
              <a:t> </a:t>
            </a:r>
            <a:r>
              <a:rPr lang="de-DE" dirty="0" err="1"/>
              <a:t>relation</a:t>
            </a:r>
            <a:r>
              <a:rPr lang="de-DE" dirty="0"/>
              <a:t> in </a:t>
            </a:r>
            <a:r>
              <a:rPr lang="de-DE" dirty="0" err="1"/>
              <a:t>the</a:t>
            </a:r>
            <a:r>
              <a:rPr lang="de-DE" dirty="0"/>
              <a:t> </a:t>
            </a:r>
            <a:r>
              <a:rPr lang="de-DE" dirty="0" err="1"/>
              <a:t>data</a:t>
            </a:r>
            <a:r>
              <a:rPr lang="de-DE" dirty="0"/>
              <a:t> in </a:t>
            </a:r>
            <a:r>
              <a:rPr lang="de-DE" dirty="0" err="1"/>
              <a:t>the</a:t>
            </a:r>
            <a:r>
              <a:rPr lang="de-DE" dirty="0"/>
              <a:t> linear </a:t>
            </a:r>
            <a:r>
              <a:rPr lang="de-DE" dirty="0" err="1"/>
              <a:t>elastic</a:t>
            </a:r>
            <a:r>
              <a:rPr lang="de-DE" dirty="0"/>
              <a:t> </a:t>
            </a:r>
            <a:r>
              <a:rPr lang="de-DE" dirty="0" err="1"/>
              <a:t>domain</a:t>
            </a:r>
            <a:r>
              <a:rPr lang="de-DE" dirty="0"/>
              <a:t> . In </a:t>
            </a:r>
            <a:r>
              <a:rPr lang="de-DE" dirty="0" err="1"/>
              <a:t>the</a:t>
            </a:r>
            <a:r>
              <a:rPr lang="de-DE" dirty="0"/>
              <a:t> online </a:t>
            </a:r>
            <a:r>
              <a:rPr lang="de-DE" dirty="0" err="1"/>
              <a:t>phase</a:t>
            </a:r>
            <a:r>
              <a:rPr lang="de-DE" dirty="0"/>
              <a:t> </a:t>
            </a:r>
            <a:r>
              <a:rPr lang="de-DE" dirty="0" err="1"/>
              <a:t>this</a:t>
            </a:r>
            <a:r>
              <a:rPr lang="de-DE" dirty="0"/>
              <a:t> </a:t>
            </a:r>
            <a:r>
              <a:rPr lang="de-DE" dirty="0" err="1"/>
              <a:t>relation</a:t>
            </a:r>
            <a:r>
              <a:rPr lang="de-DE" dirty="0"/>
              <a:t> </a:t>
            </a:r>
            <a:r>
              <a:rPr lang="de-DE" dirty="0" err="1"/>
              <a:t>ship</a:t>
            </a:r>
            <a:r>
              <a:rPr lang="de-DE" dirty="0"/>
              <a:t> </a:t>
            </a:r>
            <a:r>
              <a:rPr lang="de-DE" dirty="0" err="1"/>
              <a:t>is</a:t>
            </a:r>
            <a:r>
              <a:rPr lang="de-DE" dirty="0"/>
              <a:t> </a:t>
            </a:r>
            <a:r>
              <a:rPr lang="de-DE" dirty="0" err="1"/>
              <a:t>used</a:t>
            </a:r>
            <a:r>
              <a:rPr lang="de-DE" dirty="0"/>
              <a:t> </a:t>
            </a:r>
            <a:r>
              <a:rPr lang="de-DE" dirty="0" err="1"/>
              <a:t>to</a:t>
            </a:r>
            <a:r>
              <a:rPr lang="de-DE" dirty="0"/>
              <a:t> perform </a:t>
            </a:r>
            <a:r>
              <a:rPr lang="de-DE" dirty="0" err="1"/>
              <a:t>physics</a:t>
            </a:r>
            <a:r>
              <a:rPr lang="de-DE" dirty="0"/>
              <a:t> </a:t>
            </a:r>
            <a:r>
              <a:rPr lang="de-DE" dirty="0" err="1"/>
              <a:t>based</a:t>
            </a:r>
            <a:r>
              <a:rPr lang="de-DE" dirty="0"/>
              <a:t> </a:t>
            </a:r>
            <a:r>
              <a:rPr lang="de-DE" dirty="0" err="1"/>
              <a:t>extrapolation</a:t>
            </a:r>
            <a:r>
              <a:rPr lang="de-DE" dirty="0"/>
              <a:t> in </a:t>
            </a:r>
            <a:r>
              <a:rPr lang="de-DE" dirty="0" err="1"/>
              <a:t>the</a:t>
            </a:r>
            <a:r>
              <a:rPr lang="de-DE" dirty="0"/>
              <a:t> </a:t>
            </a:r>
            <a:r>
              <a:rPr lang="de-DE" dirty="0" err="1"/>
              <a:t>nonlinear</a:t>
            </a:r>
            <a:r>
              <a:rPr lang="de-DE" dirty="0"/>
              <a:t> </a:t>
            </a:r>
            <a:r>
              <a:rPr lang="de-DE" dirty="0" err="1"/>
              <a:t>elastic</a:t>
            </a:r>
            <a:r>
              <a:rPr lang="de-DE" dirty="0"/>
              <a:t> </a:t>
            </a:r>
            <a:r>
              <a:rPr lang="de-DE" dirty="0" err="1"/>
              <a:t>domain</a:t>
            </a:r>
            <a:r>
              <a:rPr lang="de-DE" dirty="0"/>
              <a:t>. </a:t>
            </a:r>
          </a:p>
        </p:txBody>
      </p:sp>
      <p:sp>
        <p:nvSpPr>
          <p:cNvPr id="4" name="Slide Number Placeholder 3"/>
          <p:cNvSpPr>
            <a:spLocks noGrp="1"/>
          </p:cNvSpPr>
          <p:nvPr>
            <p:ph type="sldNum" sz="quarter" idx="5"/>
          </p:nvPr>
        </p:nvSpPr>
        <p:spPr/>
        <p:txBody>
          <a:bodyPr/>
          <a:lstStyle/>
          <a:p>
            <a:fld id="{492D48B2-9EB0-4B37-9B35-FC11E2EA535A}" type="slidenum">
              <a:rPr lang="de-DE" smtClean="0"/>
              <a:t>3</a:t>
            </a:fld>
            <a:endParaRPr lang="de-DE" dirty="0"/>
          </a:p>
        </p:txBody>
      </p:sp>
    </p:spTree>
    <p:extLst>
      <p:ext uri="{BB962C8B-B14F-4D97-AF65-F5344CB8AC3E}">
        <p14:creationId xmlns:p14="http://schemas.microsoft.com/office/powerpoint/2010/main" val="26287385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none" strike="noStrike" baseline="0" dirty="0" err="1">
                <a:latin typeface="SFRM1000"/>
              </a:rPr>
              <a:t>Onlx</a:t>
            </a:r>
            <a:r>
              <a:rPr lang="en-US" sz="1800" b="0" i="0" u="none" strike="noStrike" baseline="0" dirty="0">
                <a:latin typeface="SFRM1000"/>
              </a:rPr>
              <a:t> models that pass the error metric are </a:t>
            </a:r>
            <a:r>
              <a:rPr lang="en-US" sz="1800" b="0" i="0" u="none" strike="noStrike" baseline="0" dirty="0" err="1">
                <a:latin typeface="SFRM1000"/>
              </a:rPr>
              <a:t>evelauated</a:t>
            </a:r>
            <a:r>
              <a:rPr lang="en-US" sz="1800" b="0" i="0" u="none" strike="noStrike" baseline="0" dirty="0">
                <a:latin typeface="SFRM1000"/>
              </a:rPr>
              <a:t> in the next stage.</a:t>
            </a:r>
            <a:endParaRPr lang="en-US" dirty="0"/>
          </a:p>
        </p:txBody>
      </p:sp>
      <p:sp>
        <p:nvSpPr>
          <p:cNvPr id="4" name="Slide Number Placeholder 3"/>
          <p:cNvSpPr>
            <a:spLocks noGrp="1"/>
          </p:cNvSpPr>
          <p:nvPr>
            <p:ph type="sldNum" sz="quarter" idx="10"/>
          </p:nvPr>
        </p:nvSpPr>
        <p:spPr/>
        <p:txBody>
          <a:bodyPr/>
          <a:lstStyle/>
          <a:p>
            <a:fld id="{492D48B2-9EB0-4B37-9B35-FC11E2EA535A}" type="slidenum">
              <a:rPr lang="de-DE" smtClean="0"/>
              <a:t>30</a:t>
            </a:fld>
            <a:endParaRPr lang="de-DE" dirty="0"/>
          </a:p>
        </p:txBody>
      </p:sp>
    </p:spTree>
    <p:extLst>
      <p:ext uri="{BB962C8B-B14F-4D97-AF65-F5344CB8AC3E}">
        <p14:creationId xmlns:p14="http://schemas.microsoft.com/office/powerpoint/2010/main" val="36117004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none" strike="noStrike" baseline="0" dirty="0">
                <a:latin typeface="SFRM1000"/>
              </a:rPr>
              <a:t>Here we see more filtration in 3_D4. But all the models now have error </a:t>
            </a:r>
            <a:r>
              <a:rPr lang="en-US" sz="1800" b="0" i="0" u="none" strike="noStrike" baseline="0" dirty="0" err="1">
                <a:latin typeface="SFRM1000"/>
              </a:rPr>
              <a:t>nore</a:t>
            </a:r>
            <a:r>
              <a:rPr lang="en-US" sz="1800" b="0" i="0" u="none" strike="noStrike" baseline="0" dirty="0">
                <a:latin typeface="SFRM1000"/>
              </a:rPr>
              <a:t> than error metric.</a:t>
            </a:r>
            <a:endParaRPr lang="en-US" dirty="0"/>
          </a:p>
        </p:txBody>
      </p:sp>
      <p:sp>
        <p:nvSpPr>
          <p:cNvPr id="4" name="Slide Number Placeholder 3"/>
          <p:cNvSpPr>
            <a:spLocks noGrp="1"/>
          </p:cNvSpPr>
          <p:nvPr>
            <p:ph type="sldNum" sz="quarter" idx="10"/>
          </p:nvPr>
        </p:nvSpPr>
        <p:spPr/>
        <p:txBody>
          <a:bodyPr/>
          <a:lstStyle/>
          <a:p>
            <a:fld id="{492D48B2-9EB0-4B37-9B35-FC11E2EA535A}" type="slidenum">
              <a:rPr lang="de-DE" smtClean="0"/>
              <a:t>31</a:t>
            </a:fld>
            <a:endParaRPr lang="de-DE" dirty="0"/>
          </a:p>
        </p:txBody>
      </p:sp>
    </p:spTree>
    <p:extLst>
      <p:ext uri="{BB962C8B-B14F-4D97-AF65-F5344CB8AC3E}">
        <p14:creationId xmlns:p14="http://schemas.microsoft.com/office/powerpoint/2010/main" val="223236690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none" strike="noStrike" baseline="0" dirty="0">
                <a:latin typeface="SFRM1000"/>
              </a:rPr>
              <a:t>So in next stage all models are </a:t>
            </a:r>
            <a:r>
              <a:rPr lang="en-US" sz="1800" b="0" i="0" u="none" strike="noStrike" baseline="0" dirty="0" err="1">
                <a:latin typeface="SFRM1000"/>
              </a:rPr>
              <a:t>eleminated</a:t>
            </a:r>
            <a:endParaRPr lang="en-US" dirty="0"/>
          </a:p>
        </p:txBody>
      </p:sp>
      <p:sp>
        <p:nvSpPr>
          <p:cNvPr id="4" name="Slide Number Placeholder 3"/>
          <p:cNvSpPr>
            <a:spLocks noGrp="1"/>
          </p:cNvSpPr>
          <p:nvPr>
            <p:ph type="sldNum" sz="quarter" idx="10"/>
          </p:nvPr>
        </p:nvSpPr>
        <p:spPr/>
        <p:txBody>
          <a:bodyPr/>
          <a:lstStyle/>
          <a:p>
            <a:fld id="{492D48B2-9EB0-4B37-9B35-FC11E2EA535A}" type="slidenum">
              <a:rPr lang="de-DE" smtClean="0"/>
              <a:t>32</a:t>
            </a:fld>
            <a:endParaRPr lang="de-DE" dirty="0"/>
          </a:p>
        </p:txBody>
      </p:sp>
    </p:spTree>
    <p:extLst>
      <p:ext uri="{BB962C8B-B14F-4D97-AF65-F5344CB8AC3E}">
        <p14:creationId xmlns:p14="http://schemas.microsoft.com/office/powerpoint/2010/main" val="232987843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in the next stage we go back to the first node and increment the error metric.</a:t>
            </a:r>
          </a:p>
        </p:txBody>
      </p:sp>
      <p:sp>
        <p:nvSpPr>
          <p:cNvPr id="4" name="Slide Number Placeholder 3"/>
          <p:cNvSpPr>
            <a:spLocks noGrp="1"/>
          </p:cNvSpPr>
          <p:nvPr>
            <p:ph type="sldNum" sz="quarter" idx="10"/>
          </p:nvPr>
        </p:nvSpPr>
        <p:spPr/>
        <p:txBody>
          <a:bodyPr/>
          <a:lstStyle/>
          <a:p>
            <a:fld id="{492D48B2-9EB0-4B37-9B35-FC11E2EA535A}" type="slidenum">
              <a:rPr lang="de-DE" smtClean="0"/>
              <a:t>33</a:t>
            </a:fld>
            <a:endParaRPr lang="de-DE" dirty="0"/>
          </a:p>
        </p:txBody>
      </p:sp>
    </p:spTree>
    <p:extLst>
      <p:ext uri="{BB962C8B-B14F-4D97-AF65-F5344CB8AC3E}">
        <p14:creationId xmlns:p14="http://schemas.microsoft.com/office/powerpoint/2010/main" val="301481982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repeat this until a good model comes out. The first model that passes through all the 109 nodes is the best model.</a:t>
            </a:r>
          </a:p>
        </p:txBody>
      </p:sp>
      <p:sp>
        <p:nvSpPr>
          <p:cNvPr id="4" name="Slide Number Placeholder 3"/>
          <p:cNvSpPr>
            <a:spLocks noGrp="1"/>
          </p:cNvSpPr>
          <p:nvPr>
            <p:ph type="sldNum" sz="quarter" idx="10"/>
          </p:nvPr>
        </p:nvSpPr>
        <p:spPr/>
        <p:txBody>
          <a:bodyPr/>
          <a:lstStyle/>
          <a:p>
            <a:fld id="{492D48B2-9EB0-4B37-9B35-FC11E2EA535A}" type="slidenum">
              <a:rPr lang="de-DE" smtClean="0"/>
              <a:t>34</a:t>
            </a:fld>
            <a:endParaRPr lang="de-DE" dirty="0"/>
          </a:p>
        </p:txBody>
      </p:sp>
    </p:spTree>
    <p:extLst>
      <p:ext uri="{BB962C8B-B14F-4D97-AF65-F5344CB8AC3E}">
        <p14:creationId xmlns:p14="http://schemas.microsoft.com/office/powerpoint/2010/main" val="316308134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none" strike="noStrike" baseline="0" dirty="0">
                <a:latin typeface="SFRM1000"/>
              </a:rPr>
              <a:t>Further one can see that a_4_D4 has more errors than 3_D4. So if the grey node was ranked above the blue one, then more models have been </a:t>
            </a:r>
            <a:r>
              <a:rPr lang="en-US" sz="1800" b="0" i="0" u="none" strike="noStrike" baseline="0" dirty="0" err="1">
                <a:latin typeface="SFRM1000"/>
              </a:rPr>
              <a:t>elemeinated</a:t>
            </a:r>
            <a:r>
              <a:rPr lang="en-US" sz="1800" b="0" i="0" u="none" strike="noStrike" baseline="0" dirty="0">
                <a:latin typeface="SFRM1000"/>
              </a:rPr>
              <a:t> early on.</a:t>
            </a:r>
            <a:endParaRPr lang="en-US" dirty="0"/>
          </a:p>
        </p:txBody>
      </p:sp>
      <p:sp>
        <p:nvSpPr>
          <p:cNvPr id="4" name="Slide Number Placeholder 3"/>
          <p:cNvSpPr>
            <a:spLocks noGrp="1"/>
          </p:cNvSpPr>
          <p:nvPr>
            <p:ph type="sldNum" sz="quarter" idx="10"/>
          </p:nvPr>
        </p:nvSpPr>
        <p:spPr/>
        <p:txBody>
          <a:bodyPr/>
          <a:lstStyle/>
          <a:p>
            <a:fld id="{492D48B2-9EB0-4B37-9B35-FC11E2EA535A}" type="slidenum">
              <a:rPr lang="de-DE" smtClean="0"/>
              <a:t>35</a:t>
            </a:fld>
            <a:endParaRPr lang="de-DE" dirty="0"/>
          </a:p>
        </p:txBody>
      </p:sp>
    </p:spTree>
    <p:extLst>
      <p:ext uri="{BB962C8B-B14F-4D97-AF65-F5344CB8AC3E}">
        <p14:creationId xmlns:p14="http://schemas.microsoft.com/office/powerpoint/2010/main" val="103681945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none" strike="noStrike" baseline="0" dirty="0">
                <a:latin typeface="SFRM1000"/>
              </a:rPr>
              <a:t>This way the number of experiments were reduced to 4800 evaluations and around 15 hours.</a:t>
            </a:r>
            <a:endParaRPr lang="en-US" dirty="0"/>
          </a:p>
        </p:txBody>
      </p:sp>
      <p:sp>
        <p:nvSpPr>
          <p:cNvPr id="4" name="Slide Number Placeholder 3"/>
          <p:cNvSpPr>
            <a:spLocks noGrp="1"/>
          </p:cNvSpPr>
          <p:nvPr>
            <p:ph type="sldNum" sz="quarter" idx="10"/>
          </p:nvPr>
        </p:nvSpPr>
        <p:spPr/>
        <p:txBody>
          <a:bodyPr/>
          <a:lstStyle/>
          <a:p>
            <a:fld id="{492D48B2-9EB0-4B37-9B35-FC11E2EA535A}" type="slidenum">
              <a:rPr lang="de-DE" smtClean="0"/>
              <a:t>36</a:t>
            </a:fld>
            <a:endParaRPr lang="de-DE" dirty="0"/>
          </a:p>
        </p:txBody>
      </p:sp>
    </p:spTree>
    <p:extLst>
      <p:ext uri="{BB962C8B-B14F-4D97-AF65-F5344CB8AC3E}">
        <p14:creationId xmlns:p14="http://schemas.microsoft.com/office/powerpoint/2010/main" val="222402283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show the best model showing an error distribution over the FOT triangle. It has a very high variance in error.</a:t>
            </a:r>
          </a:p>
        </p:txBody>
      </p:sp>
      <p:sp>
        <p:nvSpPr>
          <p:cNvPr id="4" name="Slide Number Placeholder 3"/>
          <p:cNvSpPr>
            <a:spLocks noGrp="1"/>
          </p:cNvSpPr>
          <p:nvPr>
            <p:ph type="sldNum" sz="quarter" idx="10"/>
          </p:nvPr>
        </p:nvSpPr>
        <p:spPr/>
        <p:txBody>
          <a:bodyPr/>
          <a:lstStyle/>
          <a:p>
            <a:fld id="{492D48B2-9EB0-4B37-9B35-FC11E2EA535A}" type="slidenum">
              <a:rPr lang="de-DE" smtClean="0"/>
              <a:t>37</a:t>
            </a:fld>
            <a:endParaRPr lang="de-DE" dirty="0"/>
          </a:p>
        </p:txBody>
      </p:sp>
    </p:spTree>
    <p:extLst>
      <p:ext uri="{BB962C8B-B14F-4D97-AF65-F5344CB8AC3E}">
        <p14:creationId xmlns:p14="http://schemas.microsoft.com/office/powerpoint/2010/main" val="2860021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none" strike="noStrike" baseline="0" dirty="0">
                <a:latin typeface="SFRM1000"/>
              </a:rPr>
              <a:t>Mean error is around 7.31 percent</a:t>
            </a:r>
            <a:endParaRPr lang="en-US" dirty="0"/>
          </a:p>
        </p:txBody>
      </p:sp>
      <p:sp>
        <p:nvSpPr>
          <p:cNvPr id="4" name="Slide Number Placeholder 3"/>
          <p:cNvSpPr>
            <a:spLocks noGrp="1"/>
          </p:cNvSpPr>
          <p:nvPr>
            <p:ph type="sldNum" sz="quarter" idx="10"/>
          </p:nvPr>
        </p:nvSpPr>
        <p:spPr/>
        <p:txBody>
          <a:bodyPr/>
          <a:lstStyle/>
          <a:p>
            <a:fld id="{492D48B2-9EB0-4B37-9B35-FC11E2EA535A}" type="slidenum">
              <a:rPr lang="de-DE" smtClean="0"/>
              <a:t>38</a:t>
            </a:fld>
            <a:endParaRPr lang="de-DE" dirty="0"/>
          </a:p>
        </p:txBody>
      </p:sp>
    </p:spTree>
    <p:extLst>
      <p:ext uri="{BB962C8B-B14F-4D97-AF65-F5344CB8AC3E}">
        <p14:creationId xmlns:p14="http://schemas.microsoft.com/office/powerpoint/2010/main" val="381214872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the training curve.</a:t>
            </a:r>
          </a:p>
          <a:p>
            <a:endParaRPr lang="en-US" dirty="0"/>
          </a:p>
          <a:p>
            <a:r>
              <a:rPr lang="en-US" dirty="0"/>
              <a:t>All in all, the for plasticity , it cakes less than a minutes for homogenization and we shall have </a:t>
            </a:r>
            <a:r>
              <a:rPr lang="en-US" dirty="0" err="1"/>
              <a:t>atleast</a:t>
            </a:r>
            <a:r>
              <a:rPr lang="en-US" dirty="0"/>
              <a:t> 30 to 400 times speed up.</a:t>
            </a:r>
          </a:p>
        </p:txBody>
      </p:sp>
      <p:sp>
        <p:nvSpPr>
          <p:cNvPr id="4" name="Slide Number Placeholder 3"/>
          <p:cNvSpPr>
            <a:spLocks noGrp="1"/>
          </p:cNvSpPr>
          <p:nvPr>
            <p:ph type="sldNum" sz="quarter" idx="10"/>
          </p:nvPr>
        </p:nvSpPr>
        <p:spPr/>
        <p:txBody>
          <a:bodyPr/>
          <a:lstStyle/>
          <a:p>
            <a:fld id="{492D48B2-9EB0-4B37-9B35-FC11E2EA535A}" type="slidenum">
              <a:rPr lang="de-DE" smtClean="0"/>
              <a:t>39</a:t>
            </a:fld>
            <a:endParaRPr lang="de-DE" dirty="0"/>
          </a:p>
        </p:txBody>
      </p:sp>
    </p:spTree>
    <p:extLst>
      <p:ext uri="{BB962C8B-B14F-4D97-AF65-F5344CB8AC3E}">
        <p14:creationId xmlns:p14="http://schemas.microsoft.com/office/powerpoint/2010/main" val="37459426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err="1"/>
              <a:t>One</a:t>
            </a:r>
            <a:r>
              <a:rPr lang="de-DE" dirty="0"/>
              <a:t> </a:t>
            </a:r>
            <a:r>
              <a:rPr lang="de-DE" dirty="0" err="1"/>
              <a:t>can</a:t>
            </a:r>
            <a:r>
              <a:rPr lang="de-DE" dirty="0"/>
              <a:t> </a:t>
            </a:r>
            <a:r>
              <a:rPr lang="de-DE" dirty="0" err="1"/>
              <a:t>get</a:t>
            </a:r>
            <a:r>
              <a:rPr lang="de-DE" dirty="0"/>
              <a:t> an intuitive </a:t>
            </a:r>
            <a:r>
              <a:rPr lang="de-DE" dirty="0" err="1"/>
              <a:t>understanding</a:t>
            </a:r>
            <a:r>
              <a:rPr lang="de-DE" dirty="0"/>
              <a:t> </a:t>
            </a:r>
            <a:r>
              <a:rPr lang="de-DE" dirty="0" err="1"/>
              <a:t>of</a:t>
            </a:r>
            <a:r>
              <a:rPr lang="de-DE" dirty="0"/>
              <a:t> offline </a:t>
            </a:r>
            <a:r>
              <a:rPr lang="de-DE" dirty="0" err="1"/>
              <a:t>phase</a:t>
            </a:r>
            <a:r>
              <a:rPr lang="de-DE" dirty="0"/>
              <a:t> </a:t>
            </a:r>
            <a:r>
              <a:rPr lang="de-DE" dirty="0" err="1"/>
              <a:t>with</a:t>
            </a:r>
            <a:r>
              <a:rPr lang="de-DE" dirty="0"/>
              <a:t> a </a:t>
            </a:r>
            <a:r>
              <a:rPr lang="de-DE" dirty="0" err="1"/>
              <a:t>regression</a:t>
            </a:r>
            <a:r>
              <a:rPr lang="de-DE" dirty="0"/>
              <a:t> </a:t>
            </a:r>
            <a:r>
              <a:rPr lang="de-DE" dirty="0" err="1"/>
              <a:t>problem</a:t>
            </a:r>
            <a:r>
              <a:rPr lang="de-DE" dirty="0"/>
              <a:t>. </a:t>
            </a:r>
            <a:r>
              <a:rPr lang="de-DE" dirty="0" err="1"/>
              <a:t>Consider</a:t>
            </a:r>
            <a:r>
              <a:rPr lang="de-DE" dirty="0"/>
              <a:t> a </a:t>
            </a:r>
            <a:r>
              <a:rPr lang="de-DE" dirty="0" err="1"/>
              <a:t>complex</a:t>
            </a:r>
            <a:r>
              <a:rPr lang="de-DE" dirty="0"/>
              <a:t> </a:t>
            </a:r>
            <a:r>
              <a:rPr lang="de-DE" dirty="0" err="1"/>
              <a:t>function</a:t>
            </a:r>
            <a:r>
              <a:rPr lang="de-DE" dirty="0"/>
              <a:t>. </a:t>
            </a:r>
            <a:r>
              <a:rPr lang="de-DE" dirty="0" err="1"/>
              <a:t>One</a:t>
            </a:r>
            <a:r>
              <a:rPr lang="de-DE" dirty="0"/>
              <a:t> </a:t>
            </a:r>
            <a:r>
              <a:rPr lang="de-DE" dirty="0" err="1"/>
              <a:t>can</a:t>
            </a:r>
            <a:r>
              <a:rPr lang="de-DE" dirty="0"/>
              <a:t> </a:t>
            </a:r>
            <a:r>
              <a:rPr lang="de-DE" dirty="0" err="1"/>
              <a:t>take</a:t>
            </a:r>
            <a:r>
              <a:rPr lang="de-DE" dirty="0"/>
              <a:t> </a:t>
            </a:r>
            <a:r>
              <a:rPr lang="de-DE" dirty="0" err="1"/>
              <a:t>data</a:t>
            </a:r>
            <a:r>
              <a:rPr lang="de-DE" dirty="0"/>
              <a:t> </a:t>
            </a:r>
            <a:r>
              <a:rPr lang="de-DE" dirty="0" err="1"/>
              <a:t>from</a:t>
            </a:r>
            <a:r>
              <a:rPr lang="de-DE" dirty="0"/>
              <a:t> </a:t>
            </a:r>
            <a:r>
              <a:rPr lang="de-DE" dirty="0" err="1"/>
              <a:t>this</a:t>
            </a:r>
            <a:r>
              <a:rPr lang="de-DE" dirty="0"/>
              <a:t> </a:t>
            </a:r>
            <a:r>
              <a:rPr lang="de-DE" dirty="0" err="1"/>
              <a:t>function</a:t>
            </a:r>
            <a:r>
              <a:rPr lang="de-DE" dirty="0"/>
              <a:t> and fit an off </a:t>
            </a:r>
            <a:r>
              <a:rPr lang="de-DE" dirty="0" err="1"/>
              <a:t>the</a:t>
            </a:r>
            <a:r>
              <a:rPr lang="de-DE" dirty="0"/>
              <a:t> </a:t>
            </a:r>
            <a:r>
              <a:rPr lang="de-DE" dirty="0" err="1"/>
              <a:t>shelf</a:t>
            </a:r>
            <a:r>
              <a:rPr lang="de-DE" dirty="0"/>
              <a:t> </a:t>
            </a:r>
            <a:r>
              <a:rPr lang="de-DE" dirty="0" err="1"/>
              <a:t>function</a:t>
            </a:r>
            <a:r>
              <a:rPr lang="de-DE" dirty="0"/>
              <a:t>. Here </a:t>
            </a:r>
            <a:r>
              <a:rPr lang="de-DE" dirty="0" err="1"/>
              <a:t>the</a:t>
            </a:r>
            <a:r>
              <a:rPr lang="de-DE" dirty="0"/>
              <a:t> </a:t>
            </a:r>
            <a:r>
              <a:rPr lang="de-DE" dirty="0" err="1"/>
              <a:t>weights</a:t>
            </a:r>
            <a:r>
              <a:rPr lang="de-DE" dirty="0"/>
              <a:t> </a:t>
            </a:r>
            <a:r>
              <a:rPr lang="de-DE" dirty="0" err="1"/>
              <a:t>can</a:t>
            </a:r>
            <a:r>
              <a:rPr lang="de-DE" dirty="0"/>
              <a:t> </a:t>
            </a:r>
            <a:r>
              <a:rPr lang="de-DE" dirty="0" err="1"/>
              <a:t>be</a:t>
            </a:r>
            <a:r>
              <a:rPr lang="de-DE" dirty="0"/>
              <a:t> </a:t>
            </a:r>
            <a:r>
              <a:rPr lang="de-DE" dirty="0" err="1"/>
              <a:t>tuned</a:t>
            </a:r>
            <a:r>
              <a:rPr lang="de-DE" dirty="0"/>
              <a:t> </a:t>
            </a:r>
            <a:r>
              <a:rPr lang="de-DE" dirty="0" err="1"/>
              <a:t>to</a:t>
            </a:r>
            <a:r>
              <a:rPr lang="de-DE" dirty="0"/>
              <a:t> </a:t>
            </a:r>
            <a:r>
              <a:rPr lang="de-DE" dirty="0" err="1"/>
              <a:t>reprodce</a:t>
            </a:r>
            <a:r>
              <a:rPr lang="de-DE" dirty="0"/>
              <a:t> </a:t>
            </a:r>
            <a:r>
              <a:rPr lang="de-DE" dirty="0" err="1"/>
              <a:t>the</a:t>
            </a:r>
            <a:r>
              <a:rPr lang="de-DE" dirty="0"/>
              <a:t> </a:t>
            </a:r>
            <a:r>
              <a:rPr lang="de-DE" dirty="0" err="1"/>
              <a:t>complex</a:t>
            </a:r>
            <a:r>
              <a:rPr lang="de-DE" dirty="0"/>
              <a:t> </a:t>
            </a:r>
            <a:r>
              <a:rPr lang="de-DE" dirty="0" err="1"/>
              <a:t>function</a:t>
            </a:r>
            <a:r>
              <a:rPr lang="de-DE" dirty="0"/>
              <a:t>.</a:t>
            </a:r>
          </a:p>
          <a:p>
            <a:endParaRPr lang="de-DE" dirty="0"/>
          </a:p>
          <a:p>
            <a:r>
              <a:rPr lang="de-DE" dirty="0"/>
              <a:t>On a </a:t>
            </a:r>
            <a:r>
              <a:rPr lang="de-DE" dirty="0" err="1"/>
              <a:t>similar</a:t>
            </a:r>
            <a:r>
              <a:rPr lang="de-DE" dirty="0"/>
              <a:t> </a:t>
            </a:r>
            <a:r>
              <a:rPr lang="de-DE" dirty="0" err="1"/>
              <a:t>note</a:t>
            </a:r>
            <a:r>
              <a:rPr lang="de-DE" dirty="0"/>
              <a:t> </a:t>
            </a:r>
            <a:r>
              <a:rPr lang="de-DE" dirty="0" err="1"/>
              <a:t>consider</a:t>
            </a:r>
            <a:r>
              <a:rPr lang="de-DE" dirty="0"/>
              <a:t> a </a:t>
            </a:r>
            <a:r>
              <a:rPr lang="de-DE" dirty="0" err="1"/>
              <a:t>complex</a:t>
            </a:r>
            <a:r>
              <a:rPr lang="de-DE" dirty="0"/>
              <a:t> </a:t>
            </a:r>
            <a:r>
              <a:rPr lang="de-DE" dirty="0" err="1"/>
              <a:t>microstructure</a:t>
            </a:r>
            <a:r>
              <a:rPr lang="de-DE" dirty="0"/>
              <a:t>. The </a:t>
            </a:r>
            <a:r>
              <a:rPr lang="de-DE" dirty="0" err="1"/>
              <a:t>mechanical</a:t>
            </a:r>
            <a:r>
              <a:rPr lang="de-DE" dirty="0"/>
              <a:t> </a:t>
            </a:r>
            <a:r>
              <a:rPr lang="de-DE" dirty="0" err="1"/>
              <a:t>response</a:t>
            </a:r>
            <a:r>
              <a:rPr lang="de-DE" dirty="0"/>
              <a:t> </a:t>
            </a:r>
            <a:r>
              <a:rPr lang="de-DE" dirty="0" err="1"/>
              <a:t>of</a:t>
            </a:r>
            <a:r>
              <a:rPr lang="de-DE" dirty="0"/>
              <a:t> </a:t>
            </a:r>
            <a:r>
              <a:rPr lang="de-DE" dirty="0" err="1"/>
              <a:t>the</a:t>
            </a:r>
            <a:r>
              <a:rPr lang="de-DE" dirty="0"/>
              <a:t> </a:t>
            </a:r>
            <a:r>
              <a:rPr lang="de-DE" dirty="0" err="1"/>
              <a:t>micrsotructure</a:t>
            </a:r>
            <a:r>
              <a:rPr lang="de-DE" dirty="0"/>
              <a:t> </a:t>
            </a:r>
            <a:r>
              <a:rPr lang="de-DE" dirty="0" err="1"/>
              <a:t>can</a:t>
            </a:r>
            <a:r>
              <a:rPr lang="de-DE" dirty="0"/>
              <a:t> </a:t>
            </a:r>
            <a:r>
              <a:rPr lang="de-DE" dirty="0" err="1"/>
              <a:t>used</a:t>
            </a:r>
            <a:r>
              <a:rPr lang="de-DE" dirty="0"/>
              <a:t> </a:t>
            </a:r>
            <a:r>
              <a:rPr lang="de-DE" dirty="0" err="1"/>
              <a:t>by</a:t>
            </a:r>
            <a:r>
              <a:rPr lang="de-DE" dirty="0"/>
              <a:t> ML </a:t>
            </a:r>
            <a:r>
              <a:rPr lang="de-DE" dirty="0" err="1"/>
              <a:t>to</a:t>
            </a:r>
            <a:r>
              <a:rPr lang="de-DE" dirty="0"/>
              <a:t> find an </a:t>
            </a:r>
            <a:r>
              <a:rPr lang="de-DE" dirty="0" err="1"/>
              <a:t>equivalent</a:t>
            </a:r>
            <a:r>
              <a:rPr lang="de-DE" dirty="0"/>
              <a:t> </a:t>
            </a:r>
            <a:r>
              <a:rPr lang="de-DE" dirty="0" err="1"/>
              <a:t>laminate</a:t>
            </a:r>
            <a:r>
              <a:rPr lang="de-DE" dirty="0"/>
              <a:t> </a:t>
            </a:r>
            <a:r>
              <a:rPr lang="de-DE" dirty="0" err="1"/>
              <a:t>microstructure</a:t>
            </a:r>
            <a:r>
              <a:rPr lang="de-DE" dirty="0"/>
              <a:t>. Here </a:t>
            </a:r>
            <a:r>
              <a:rPr lang="de-DE" dirty="0" err="1"/>
              <a:t>one</a:t>
            </a:r>
            <a:r>
              <a:rPr lang="de-DE" dirty="0"/>
              <a:t> </a:t>
            </a:r>
            <a:r>
              <a:rPr lang="de-DE" dirty="0" err="1"/>
              <a:t>tunes</a:t>
            </a:r>
            <a:r>
              <a:rPr lang="de-DE" dirty="0"/>
              <a:t> </a:t>
            </a:r>
            <a:r>
              <a:rPr lang="de-DE" dirty="0" err="1"/>
              <a:t>the</a:t>
            </a:r>
            <a:r>
              <a:rPr lang="de-DE" dirty="0"/>
              <a:t> </a:t>
            </a:r>
            <a:r>
              <a:rPr lang="de-DE" dirty="0" err="1"/>
              <a:t>amount</a:t>
            </a:r>
            <a:r>
              <a:rPr lang="de-DE" dirty="0"/>
              <a:t> </a:t>
            </a:r>
            <a:r>
              <a:rPr lang="de-DE" dirty="0" err="1"/>
              <a:t>of</a:t>
            </a:r>
            <a:r>
              <a:rPr lang="de-DE" dirty="0"/>
              <a:t> material in </a:t>
            </a:r>
            <a:r>
              <a:rPr lang="de-DE" dirty="0" err="1"/>
              <a:t>the</a:t>
            </a:r>
            <a:r>
              <a:rPr lang="de-DE" dirty="0"/>
              <a:t> </a:t>
            </a:r>
            <a:r>
              <a:rPr lang="de-DE" dirty="0" err="1"/>
              <a:t>each</a:t>
            </a:r>
            <a:r>
              <a:rPr lang="de-DE" dirty="0"/>
              <a:t> </a:t>
            </a:r>
            <a:r>
              <a:rPr lang="de-DE" dirty="0" err="1"/>
              <a:t>of</a:t>
            </a:r>
            <a:r>
              <a:rPr lang="de-DE" dirty="0"/>
              <a:t> </a:t>
            </a:r>
            <a:r>
              <a:rPr lang="de-DE" dirty="0" err="1"/>
              <a:t>the</a:t>
            </a:r>
            <a:r>
              <a:rPr lang="de-DE" dirty="0"/>
              <a:t> </a:t>
            </a:r>
            <a:r>
              <a:rPr lang="de-DE" dirty="0" err="1"/>
              <a:t>laminates</a:t>
            </a:r>
            <a:r>
              <a:rPr lang="de-DE" dirty="0"/>
              <a:t> and </a:t>
            </a:r>
            <a:r>
              <a:rPr lang="de-DE" dirty="0" err="1"/>
              <a:t>arrangement</a:t>
            </a:r>
            <a:r>
              <a:rPr lang="de-DE" dirty="0"/>
              <a:t> </a:t>
            </a:r>
            <a:r>
              <a:rPr lang="de-DE" dirty="0" err="1"/>
              <a:t>of</a:t>
            </a:r>
            <a:r>
              <a:rPr lang="de-DE" dirty="0"/>
              <a:t> </a:t>
            </a:r>
            <a:r>
              <a:rPr lang="de-DE" dirty="0" err="1"/>
              <a:t>these</a:t>
            </a:r>
            <a:r>
              <a:rPr lang="de-DE" dirty="0"/>
              <a:t> </a:t>
            </a:r>
            <a:r>
              <a:rPr lang="de-DE" dirty="0" err="1"/>
              <a:t>laminates</a:t>
            </a:r>
            <a:r>
              <a:rPr lang="de-DE" dirty="0"/>
              <a:t> </a:t>
            </a:r>
            <a:r>
              <a:rPr lang="de-DE" dirty="0" err="1"/>
              <a:t>to</a:t>
            </a:r>
            <a:r>
              <a:rPr lang="de-DE" dirty="0"/>
              <a:t> </a:t>
            </a:r>
            <a:r>
              <a:rPr lang="de-DE" dirty="0" err="1"/>
              <a:t>reproduce</a:t>
            </a:r>
            <a:r>
              <a:rPr lang="de-DE" dirty="0"/>
              <a:t> </a:t>
            </a:r>
            <a:r>
              <a:rPr lang="de-DE" dirty="0" err="1"/>
              <a:t>the</a:t>
            </a:r>
            <a:r>
              <a:rPr lang="de-DE" dirty="0"/>
              <a:t> </a:t>
            </a:r>
            <a:r>
              <a:rPr lang="de-DE" dirty="0" err="1"/>
              <a:t>response</a:t>
            </a:r>
            <a:r>
              <a:rPr lang="de-DE" dirty="0"/>
              <a:t>.</a:t>
            </a:r>
            <a:endParaRPr lang="en-IN" dirty="0"/>
          </a:p>
        </p:txBody>
      </p:sp>
      <p:sp>
        <p:nvSpPr>
          <p:cNvPr id="4" name="Slide Number Placeholder 3"/>
          <p:cNvSpPr>
            <a:spLocks noGrp="1"/>
          </p:cNvSpPr>
          <p:nvPr>
            <p:ph type="sldNum" sz="quarter" idx="5"/>
          </p:nvPr>
        </p:nvSpPr>
        <p:spPr/>
        <p:txBody>
          <a:bodyPr/>
          <a:lstStyle/>
          <a:p>
            <a:fld id="{492D48B2-9EB0-4B37-9B35-FC11E2EA535A}" type="slidenum">
              <a:rPr lang="de-DE" smtClean="0"/>
              <a:t>4</a:t>
            </a:fld>
            <a:endParaRPr lang="de-DE" dirty="0"/>
          </a:p>
        </p:txBody>
      </p:sp>
    </p:spTree>
    <p:extLst>
      <p:ext uri="{BB962C8B-B14F-4D97-AF65-F5344CB8AC3E}">
        <p14:creationId xmlns:p14="http://schemas.microsoft.com/office/powerpoint/2010/main" val="421346299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Since for plasticity,   errors in prediction was within engineering factor of safety, it was decided to continue creep case study.</a:t>
            </a:r>
          </a:p>
          <a:p>
            <a:endParaRPr lang="en-US" dirty="0"/>
          </a:p>
          <a:p>
            <a:r>
              <a:rPr lang="en-US" dirty="0"/>
              <a:t>Since doing hyper parameter tuning again took more time, it was decided to benchmark creep validation procedure only for D4 discretization.</a:t>
            </a:r>
          </a:p>
          <a:p>
            <a:endParaRPr lang="en-US" dirty="0"/>
          </a:p>
          <a:p>
            <a:r>
              <a:rPr lang="en-US" dirty="0"/>
              <a:t>For this,  the best DMN for plasticity A_0031/2650</a:t>
            </a:r>
          </a:p>
          <a:p>
            <a:endParaRPr lang="en-US" dirty="0"/>
          </a:p>
          <a:p>
            <a:r>
              <a:rPr lang="en-US" dirty="0"/>
              <a:t>The boundary conditions were a 3 long term tensile test for creep case study.</a:t>
            </a:r>
          </a:p>
        </p:txBody>
      </p:sp>
      <p:sp>
        <p:nvSpPr>
          <p:cNvPr id="4" name="Slide Number Placeholder 3"/>
          <p:cNvSpPr>
            <a:spLocks noGrp="1"/>
          </p:cNvSpPr>
          <p:nvPr>
            <p:ph type="sldNum" sz="quarter" idx="10"/>
          </p:nvPr>
        </p:nvSpPr>
        <p:spPr/>
        <p:txBody>
          <a:bodyPr/>
          <a:lstStyle/>
          <a:p>
            <a:fld id="{492D48B2-9EB0-4B37-9B35-FC11E2EA535A}" type="slidenum">
              <a:rPr lang="de-DE" smtClean="0"/>
              <a:t>40</a:t>
            </a:fld>
            <a:endParaRPr lang="de-DE" dirty="0"/>
          </a:p>
        </p:txBody>
      </p:sp>
    </p:spTree>
    <p:extLst>
      <p:ext uri="{BB962C8B-B14F-4D97-AF65-F5344CB8AC3E}">
        <p14:creationId xmlns:p14="http://schemas.microsoft.com/office/powerpoint/2010/main" val="182231235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a:t>In order to initiate creep response in the material, every microstructure configuration requires one to select suitable load levels and duration of loading.</a:t>
            </a:r>
          </a:p>
          <a:p>
            <a:pPr algn="l"/>
            <a:endParaRPr lang="en-US" dirty="0"/>
          </a:p>
          <a:p>
            <a:pPr algn="l"/>
            <a:r>
              <a:rPr lang="en-US" dirty="0"/>
              <a:t>Theses were the values selected.</a:t>
            </a:r>
          </a:p>
        </p:txBody>
      </p:sp>
      <p:sp>
        <p:nvSpPr>
          <p:cNvPr id="4" name="Slide Number Placeholder 3"/>
          <p:cNvSpPr>
            <a:spLocks noGrp="1"/>
          </p:cNvSpPr>
          <p:nvPr>
            <p:ph type="sldNum" sz="quarter" idx="10"/>
          </p:nvPr>
        </p:nvSpPr>
        <p:spPr/>
        <p:txBody>
          <a:bodyPr/>
          <a:lstStyle/>
          <a:p>
            <a:fld id="{492D48B2-9EB0-4B37-9B35-FC11E2EA535A}" type="slidenum">
              <a:rPr lang="de-DE" smtClean="0"/>
              <a:t>41</a:t>
            </a:fld>
            <a:endParaRPr lang="de-DE" dirty="0"/>
          </a:p>
        </p:txBody>
      </p:sp>
    </p:spTree>
    <p:extLst>
      <p:ext uri="{BB962C8B-B14F-4D97-AF65-F5344CB8AC3E}">
        <p14:creationId xmlns:p14="http://schemas.microsoft.com/office/powerpoint/2010/main" val="28903600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p:txBody>
      </p:sp>
      <p:sp>
        <p:nvSpPr>
          <p:cNvPr id="4" name="Slide Number Placeholder 3"/>
          <p:cNvSpPr>
            <a:spLocks noGrp="1"/>
          </p:cNvSpPr>
          <p:nvPr>
            <p:ph type="sldNum" sz="quarter" idx="10"/>
          </p:nvPr>
        </p:nvSpPr>
        <p:spPr/>
        <p:txBody>
          <a:bodyPr/>
          <a:lstStyle/>
          <a:p>
            <a:fld id="{492D48B2-9EB0-4B37-9B35-FC11E2EA535A}" type="slidenum">
              <a:rPr lang="de-DE" smtClean="0"/>
              <a:t>42</a:t>
            </a:fld>
            <a:endParaRPr lang="de-DE" dirty="0"/>
          </a:p>
        </p:txBody>
      </p:sp>
    </p:spTree>
    <p:extLst>
      <p:ext uri="{BB962C8B-B14F-4D97-AF65-F5344CB8AC3E}">
        <p14:creationId xmlns:p14="http://schemas.microsoft.com/office/powerpoint/2010/main" val="15191968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p:txBody>
      </p:sp>
      <p:sp>
        <p:nvSpPr>
          <p:cNvPr id="4" name="Slide Number Placeholder 3"/>
          <p:cNvSpPr>
            <a:spLocks noGrp="1"/>
          </p:cNvSpPr>
          <p:nvPr>
            <p:ph type="sldNum" sz="quarter" idx="10"/>
          </p:nvPr>
        </p:nvSpPr>
        <p:spPr/>
        <p:txBody>
          <a:bodyPr/>
          <a:lstStyle/>
          <a:p>
            <a:fld id="{492D48B2-9EB0-4B37-9B35-FC11E2EA535A}" type="slidenum">
              <a:rPr lang="de-DE" smtClean="0"/>
              <a:t>43</a:t>
            </a:fld>
            <a:endParaRPr lang="de-DE" dirty="0"/>
          </a:p>
        </p:txBody>
      </p:sp>
    </p:spTree>
    <p:extLst>
      <p:ext uri="{BB962C8B-B14F-4D97-AF65-F5344CB8AC3E}">
        <p14:creationId xmlns:p14="http://schemas.microsoft.com/office/powerpoint/2010/main" val="113759653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p:txBody>
      </p:sp>
      <p:sp>
        <p:nvSpPr>
          <p:cNvPr id="4" name="Slide Number Placeholder 3"/>
          <p:cNvSpPr>
            <a:spLocks noGrp="1"/>
          </p:cNvSpPr>
          <p:nvPr>
            <p:ph type="sldNum" sz="quarter" idx="10"/>
          </p:nvPr>
        </p:nvSpPr>
        <p:spPr/>
        <p:txBody>
          <a:bodyPr/>
          <a:lstStyle/>
          <a:p>
            <a:fld id="{492D48B2-9EB0-4B37-9B35-FC11E2EA535A}" type="slidenum">
              <a:rPr lang="de-DE" smtClean="0"/>
              <a:t>44</a:t>
            </a:fld>
            <a:endParaRPr lang="de-DE" dirty="0"/>
          </a:p>
        </p:txBody>
      </p:sp>
    </p:spTree>
    <p:extLst>
      <p:ext uri="{BB962C8B-B14F-4D97-AF65-F5344CB8AC3E}">
        <p14:creationId xmlns:p14="http://schemas.microsoft.com/office/powerpoint/2010/main" val="21470535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a:t>One can see that the error are high </a:t>
            </a:r>
            <a:r>
              <a:rPr lang="en-US" dirty="0" err="1"/>
              <a:t>modstly</a:t>
            </a:r>
            <a:r>
              <a:rPr lang="en-US" dirty="0"/>
              <a:t> do to high nonlinearity and it requires different model identification process during hyper parameter tuning.</a:t>
            </a:r>
          </a:p>
        </p:txBody>
      </p:sp>
      <p:sp>
        <p:nvSpPr>
          <p:cNvPr id="4" name="Slide Number Placeholder 3"/>
          <p:cNvSpPr>
            <a:spLocks noGrp="1"/>
          </p:cNvSpPr>
          <p:nvPr>
            <p:ph type="sldNum" sz="quarter" idx="10"/>
          </p:nvPr>
        </p:nvSpPr>
        <p:spPr/>
        <p:txBody>
          <a:bodyPr/>
          <a:lstStyle/>
          <a:p>
            <a:fld id="{492D48B2-9EB0-4B37-9B35-FC11E2EA535A}" type="slidenum">
              <a:rPr lang="de-DE" smtClean="0"/>
              <a:t>45</a:t>
            </a:fld>
            <a:endParaRPr lang="de-DE" dirty="0"/>
          </a:p>
        </p:txBody>
      </p:sp>
    </p:spTree>
    <p:extLst>
      <p:ext uri="{BB962C8B-B14F-4D97-AF65-F5344CB8AC3E}">
        <p14:creationId xmlns:p14="http://schemas.microsoft.com/office/powerpoint/2010/main" val="254443504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92D48B2-9EB0-4B37-9B35-FC11E2EA535A}" type="slidenum">
              <a:rPr lang="de-DE" smtClean="0"/>
              <a:t>46</a:t>
            </a:fld>
            <a:endParaRPr lang="de-DE" dirty="0"/>
          </a:p>
        </p:txBody>
      </p:sp>
    </p:spTree>
    <p:extLst>
      <p:ext uri="{BB962C8B-B14F-4D97-AF65-F5344CB8AC3E}">
        <p14:creationId xmlns:p14="http://schemas.microsoft.com/office/powerpoint/2010/main" val="405155826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492D48B2-9EB0-4B37-9B35-FC11E2EA535A}" type="slidenum">
              <a:rPr lang="de-DE" smtClean="0"/>
              <a:t>47</a:t>
            </a:fld>
            <a:endParaRPr lang="de-DE" dirty="0"/>
          </a:p>
        </p:txBody>
      </p:sp>
    </p:spTree>
    <p:extLst>
      <p:ext uri="{BB962C8B-B14F-4D97-AF65-F5344CB8AC3E}">
        <p14:creationId xmlns:p14="http://schemas.microsoft.com/office/powerpoint/2010/main" val="29489719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Looking at the DMN itself. It is a binary tree neural network. The input the lowest layer are the stiffness matrices of the two phases. The activation function is the Milton equation with the </a:t>
            </a:r>
            <a:r>
              <a:rPr lang="en-US" dirty="0" err="1"/>
              <a:t>Relu</a:t>
            </a:r>
            <a:r>
              <a:rPr lang="en-US" dirty="0"/>
              <a:t> activation in each neuron. So as we go up the ladder a more complex material is created and the effective stiffness is compared with ground truth to get an error. This error is back propagated to identify the weights and normal. The weights parameterize the volume fraction and normal give a mathematical description of the laminate arrangement. </a:t>
            </a:r>
          </a:p>
        </p:txBody>
      </p:sp>
      <p:sp>
        <p:nvSpPr>
          <p:cNvPr id="4" name="Slide Number Placeholder 3"/>
          <p:cNvSpPr>
            <a:spLocks noGrp="1"/>
          </p:cNvSpPr>
          <p:nvPr>
            <p:ph type="sldNum" sz="quarter" idx="10"/>
          </p:nvPr>
        </p:nvSpPr>
        <p:spPr/>
        <p:txBody>
          <a:bodyPr/>
          <a:lstStyle/>
          <a:p>
            <a:fld id="{492D48B2-9EB0-4B37-9B35-FC11E2EA535A}" type="slidenum">
              <a:rPr lang="de-DE" smtClean="0"/>
              <a:t>5</a:t>
            </a:fld>
            <a:endParaRPr lang="de-DE" dirty="0"/>
          </a:p>
        </p:txBody>
      </p:sp>
    </p:spTree>
    <p:extLst>
      <p:ext uri="{BB962C8B-B14F-4D97-AF65-F5344CB8AC3E}">
        <p14:creationId xmlns:p14="http://schemas.microsoft.com/office/powerpoint/2010/main" val="29661550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Note that every node at the input level of the DMN has its own vector of internal variables</a:t>
            </a:r>
            <a:endParaRPr lang="en-US" dirty="0"/>
          </a:p>
        </p:txBody>
      </p:sp>
      <p:sp>
        <p:nvSpPr>
          <p:cNvPr id="4" name="Slide Number Placeholder 3"/>
          <p:cNvSpPr>
            <a:spLocks noGrp="1"/>
          </p:cNvSpPr>
          <p:nvPr>
            <p:ph type="sldNum" sz="quarter" idx="10"/>
          </p:nvPr>
        </p:nvSpPr>
        <p:spPr/>
        <p:txBody>
          <a:bodyPr/>
          <a:lstStyle/>
          <a:p>
            <a:fld id="{492D48B2-9EB0-4B37-9B35-FC11E2EA535A}" type="slidenum">
              <a:rPr lang="de-DE" smtClean="0"/>
              <a:t>6</a:t>
            </a:fld>
            <a:endParaRPr lang="de-DE" dirty="0"/>
          </a:p>
        </p:txBody>
      </p:sp>
    </p:spTree>
    <p:extLst>
      <p:ext uri="{BB962C8B-B14F-4D97-AF65-F5344CB8AC3E}">
        <p14:creationId xmlns:p14="http://schemas.microsoft.com/office/powerpoint/2010/main" val="32786684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Material 2 phases</a:t>
            </a:r>
          </a:p>
          <a:p>
            <a:r>
              <a:rPr lang="en-US" dirty="0"/>
              <a:t>Matrix with fully coupled model </a:t>
            </a:r>
          </a:p>
        </p:txBody>
      </p:sp>
      <p:sp>
        <p:nvSpPr>
          <p:cNvPr id="4" name="Slide Number Placeholder 3"/>
          <p:cNvSpPr>
            <a:spLocks noGrp="1"/>
          </p:cNvSpPr>
          <p:nvPr>
            <p:ph type="sldNum" sz="quarter" idx="10"/>
          </p:nvPr>
        </p:nvSpPr>
        <p:spPr/>
        <p:txBody>
          <a:bodyPr/>
          <a:lstStyle/>
          <a:p>
            <a:fld id="{492D48B2-9EB0-4B37-9B35-FC11E2EA535A}" type="slidenum">
              <a:rPr lang="de-DE" smtClean="0"/>
              <a:t>7</a:t>
            </a:fld>
            <a:endParaRPr lang="de-DE" dirty="0"/>
          </a:p>
        </p:txBody>
      </p:sp>
    </p:spTree>
    <p:extLst>
      <p:ext uri="{BB962C8B-B14F-4D97-AF65-F5344CB8AC3E}">
        <p14:creationId xmlns:p14="http://schemas.microsoft.com/office/powerpoint/2010/main" val="27090652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conserve volume fraction by regularization</a:t>
            </a:r>
          </a:p>
        </p:txBody>
      </p:sp>
      <p:sp>
        <p:nvSpPr>
          <p:cNvPr id="4" name="Slide Number Placeholder 3"/>
          <p:cNvSpPr>
            <a:spLocks noGrp="1"/>
          </p:cNvSpPr>
          <p:nvPr>
            <p:ph type="sldNum" sz="quarter" idx="10"/>
          </p:nvPr>
        </p:nvSpPr>
        <p:spPr/>
        <p:txBody>
          <a:bodyPr/>
          <a:lstStyle/>
          <a:p>
            <a:fld id="{492D48B2-9EB0-4B37-9B35-FC11E2EA535A}" type="slidenum">
              <a:rPr lang="de-DE" smtClean="0"/>
              <a:t>8</a:t>
            </a:fld>
            <a:endParaRPr lang="de-DE" dirty="0"/>
          </a:p>
        </p:txBody>
      </p:sp>
    </p:spTree>
    <p:extLst>
      <p:ext uri="{BB962C8B-B14F-4D97-AF65-F5344CB8AC3E}">
        <p14:creationId xmlns:p14="http://schemas.microsoft.com/office/powerpoint/2010/main" val="31457221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Cost function holds the mean error of the stiffness and the regularization of the weights to converse the volume fraction.</a:t>
            </a:r>
          </a:p>
        </p:txBody>
      </p:sp>
      <p:sp>
        <p:nvSpPr>
          <p:cNvPr id="4" name="Slide Number Placeholder 3"/>
          <p:cNvSpPr>
            <a:spLocks noGrp="1"/>
          </p:cNvSpPr>
          <p:nvPr>
            <p:ph type="sldNum" sz="quarter" idx="10"/>
          </p:nvPr>
        </p:nvSpPr>
        <p:spPr/>
        <p:txBody>
          <a:bodyPr/>
          <a:lstStyle/>
          <a:p>
            <a:fld id="{492D48B2-9EB0-4B37-9B35-FC11E2EA535A}" type="slidenum">
              <a:rPr lang="de-DE" smtClean="0"/>
              <a:t>9</a:t>
            </a:fld>
            <a:endParaRPr lang="de-DE" dirty="0"/>
          </a:p>
        </p:txBody>
      </p:sp>
    </p:spTree>
    <p:extLst>
      <p:ext uri="{BB962C8B-B14F-4D97-AF65-F5344CB8AC3E}">
        <p14:creationId xmlns:p14="http://schemas.microsoft.com/office/powerpoint/2010/main" val="141727863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Only" preserve="1">
  <p:cSld name="Titelfolie 1">
    <p:spTree>
      <p:nvGrpSpPr>
        <p:cNvPr id="1" name=""/>
        <p:cNvGrpSpPr/>
        <p:nvPr/>
      </p:nvGrpSpPr>
      <p:grpSpPr>
        <a:xfrm>
          <a:off x="0" y="0"/>
          <a:ext cx="0" cy="0"/>
          <a:chOff x="0" y="0"/>
          <a:chExt cx="0" cy="0"/>
        </a:xfrm>
      </p:grpSpPr>
      <p:pic>
        <p:nvPicPr>
          <p:cNvPr id="9" name="Background 1" descr="bg1_d2_169.png">
            <a:extLst>
              <a:ext uri="{FF2B5EF4-FFF2-40B4-BE49-F238E27FC236}">
                <a16:creationId xmlns:a16="http://schemas.microsoft.com/office/drawing/2014/main" id="{896CC0FD-4256-4167-AE25-A738EE088951}"/>
              </a:ext>
            </a:extLst>
          </p:cNvPr>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116" y="2"/>
            <a:ext cx="10969509" cy="6170929"/>
          </a:xfrm>
          <a:prstGeom prst="rect">
            <a:avLst/>
          </a:prstGeom>
          <a:ln w="0">
            <a:noFill/>
          </a:ln>
          <a:effectLst/>
        </p:spPr>
      </p:pic>
      <p:pic>
        <p:nvPicPr>
          <p:cNvPr id="6" name="Grafik 4" descr="logo1_d2.png">
            <a:extLst>
              <a:ext uri="{FF2B5EF4-FFF2-40B4-BE49-F238E27FC236}">
                <a16:creationId xmlns:a16="http://schemas.microsoft.com/office/drawing/2014/main" id="{173BBCFB-9404-4FBA-9EEC-E8008B6044A2}"/>
              </a:ext>
            </a:extLst>
          </p:cNvPr>
          <p:cNvPicPr>
            <a:picLocks noSelect="1"/>
          </p:cNvPicPr>
          <p:nvPr userDrawn="1"/>
        </p:nvPicPr>
        <p:blipFill>
          <a:blip r:embed="rId3" cstate="hqprint">
            <a:extLst>
              <a:ext uri="{28A0092B-C50C-407E-A947-70E740481C1C}">
                <a14:useLocalDpi xmlns:a14="http://schemas.microsoft.com/office/drawing/2010/main" val="0"/>
              </a:ext>
            </a:extLst>
          </a:blip>
          <a:stretch>
            <a:fillRect/>
          </a:stretch>
        </p:blipFill>
        <p:spPr>
          <a:xfrm>
            <a:off x="9759600" y="5464811"/>
            <a:ext cx="1094400" cy="575309"/>
          </a:xfrm>
          <a:prstGeom prst="rect">
            <a:avLst/>
          </a:prstGeom>
          <a:ln w="0">
            <a:noFill/>
          </a:ln>
          <a:effectLst/>
        </p:spPr>
      </p:pic>
      <p:sp>
        <p:nvSpPr>
          <p:cNvPr id="8" name="Title 1">
            <a:extLst>
              <a:ext uri="{FF2B5EF4-FFF2-40B4-BE49-F238E27FC236}">
                <a16:creationId xmlns:a16="http://schemas.microsoft.com/office/drawing/2014/main" id="{7FD8C3B7-D4C2-49FB-A234-B9EF65EF0E25}"/>
              </a:ext>
            </a:extLst>
          </p:cNvPr>
          <p:cNvSpPr>
            <a:spLocks noGrp="1"/>
          </p:cNvSpPr>
          <p:nvPr>
            <p:ph type="ctrTitle" hasCustomPrompt="1"/>
          </p:nvPr>
        </p:nvSpPr>
        <p:spPr>
          <a:xfrm>
            <a:off x="259200" y="259200"/>
            <a:ext cx="9874800" cy="5205600"/>
          </a:xfrm>
          <a:ln w="0">
            <a:noFill/>
          </a:ln>
          <a:effectLst/>
        </p:spPr>
        <p:txBody>
          <a:bodyPr anchor="t" anchorCtr="0">
            <a:normAutofit/>
          </a:bodyPr>
          <a:lstStyle>
            <a:lvl1pPr algn="l">
              <a:lnSpc>
                <a:spcPct val="90000"/>
              </a:lnSpc>
              <a:defRPr sz="7999" cap="all" baseline="0">
                <a:solidFill>
                  <a:schemeClr val="bg1"/>
                </a:solidFill>
              </a:defRPr>
            </a:lvl1pPr>
          </a:lstStyle>
          <a:p>
            <a:r>
              <a:rPr lang="en-US" noProof="1"/>
              <a:t>Präs. Titel hinzufügen</a:t>
            </a:r>
          </a:p>
        </p:txBody>
      </p:sp>
      <p:pic>
        <p:nvPicPr>
          <p:cNvPr id="10" name="Grafik 3" descr="right_d2.png">
            <a:extLst>
              <a:ext uri="{FF2B5EF4-FFF2-40B4-BE49-F238E27FC236}">
                <a16:creationId xmlns:a16="http://schemas.microsoft.com/office/drawing/2014/main" id="{649683E7-5D3C-46E0-92A4-661F3C29C858}"/>
              </a:ext>
            </a:extLst>
          </p:cNvPr>
          <p:cNvPicPr>
            <a:picLocks noSelect="1"/>
          </p:cNvPicPr>
          <p:nvPr userDrawn="1"/>
        </p:nvPicPr>
        <p:blipFill>
          <a:blip r:embed="rId4" cstate="hqprint">
            <a:extLst>
              <a:ext uri="{28A0092B-C50C-407E-A947-70E740481C1C}">
                <a14:useLocalDpi xmlns:a14="http://schemas.microsoft.com/office/drawing/2010/main" val="0"/>
              </a:ext>
            </a:extLst>
          </a:blip>
          <a:stretch>
            <a:fillRect/>
          </a:stretch>
        </p:blipFill>
        <p:spPr>
          <a:xfrm>
            <a:off x="10840940" y="2"/>
            <a:ext cx="129600" cy="6170929"/>
          </a:xfrm>
          <a:prstGeom prst="rect">
            <a:avLst/>
          </a:prstGeom>
          <a:ln w="0">
            <a:noFill/>
          </a:ln>
          <a:effectLst/>
        </p:spPr>
      </p:pic>
    </p:spTree>
    <p:extLst>
      <p:ext uri="{BB962C8B-B14F-4D97-AF65-F5344CB8AC3E}">
        <p14:creationId xmlns:p14="http://schemas.microsoft.com/office/powerpoint/2010/main" val="1621930316"/>
      </p:ext>
    </p:extLst>
  </p:cSld>
  <p:clrMapOvr>
    <a:masterClrMapping/>
  </p:clrMapOvr>
  <p:hf sldNum="0" hdr="0" ftr="0" dt="0"/>
  <p:extLst>
    <p:ext uri="{DCECCB84-F9BA-43D5-87BE-67443E8EF086}">
      <p15:sldGuideLst xmlns:p15="http://schemas.microsoft.com/office/powerpoint/2012/main">
        <p15:guide id="1" pos="162" userDrawn="1">
          <p15:clr>
            <a:srgbClr val="FBAE40"/>
          </p15:clr>
        </p15:guide>
        <p15:guide id="2" pos="6384" userDrawn="1">
          <p15:clr>
            <a:srgbClr val="FBAE40"/>
          </p15:clr>
        </p15:guide>
        <p15:guide id="3" orient="horz" pos="162" userDrawn="1">
          <p15:clr>
            <a:srgbClr val="FBAE40"/>
          </p15:clr>
        </p15:guide>
        <p15:guide id="4" orient="horz" pos="3443"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2 Inhalte vertikal">
    <p:spTree>
      <p:nvGrpSpPr>
        <p:cNvPr id="1" name=""/>
        <p:cNvGrpSpPr/>
        <p:nvPr/>
      </p:nvGrpSpPr>
      <p:grpSpPr>
        <a:xfrm>
          <a:off x="0" y="0"/>
          <a:ext cx="0" cy="0"/>
          <a:chOff x="0" y="0"/>
          <a:chExt cx="0" cy="0"/>
        </a:xfrm>
      </p:grpSpPr>
      <p:sp>
        <p:nvSpPr>
          <p:cNvPr id="17" name="Chapter_titleonly">
            <a:extLst>
              <a:ext uri="{FF2B5EF4-FFF2-40B4-BE49-F238E27FC236}">
                <a16:creationId xmlns:a16="http://schemas.microsoft.com/office/drawing/2014/main" id="{E29BFEC5-7639-4AE9-A818-5EB7EC3C9C54}"/>
              </a:ext>
            </a:extLst>
          </p:cNvPr>
          <p:cNvSpPr>
            <a:spLocks noGrp="1"/>
          </p:cNvSpPr>
          <p:nvPr>
            <p:ph type="body" sz="quarter" idx="15" hasCustomPrompt="1"/>
          </p:nvPr>
        </p:nvSpPr>
        <p:spPr>
          <a:xfrm>
            <a:off x="259200" y="259200"/>
            <a:ext cx="10450800" cy="388800"/>
          </a:xfrm>
        </p:spPr>
        <p:txBody>
          <a:bodyPr/>
          <a:lstStyle>
            <a:lvl1pPr marL="0" indent="0">
              <a:lnSpc>
                <a:spcPct val="89000"/>
              </a:lnSpc>
              <a:spcBef>
                <a:spcPts val="0"/>
              </a:spcBef>
              <a:buNone/>
              <a:defRPr sz="2800" kern="0" baseline="0">
                <a:solidFill>
                  <a:schemeClr val="tx1"/>
                </a:solidFill>
              </a:defRPr>
            </a:lvl1pPr>
            <a:lvl2pPr marL="233983" indent="0">
              <a:buNone/>
              <a:defRPr sz="2800"/>
            </a:lvl2pPr>
            <a:lvl3pPr marL="525562" indent="0">
              <a:buNone/>
              <a:defRPr sz="2800"/>
            </a:lvl3pPr>
            <a:lvl4pPr marL="748745" indent="0">
              <a:buNone/>
              <a:defRPr sz="2800"/>
            </a:lvl4pPr>
            <a:lvl5pPr marL="748745" indent="0">
              <a:buNone/>
              <a:defRPr sz="2800"/>
            </a:lvl5pPr>
          </a:lstStyle>
          <a:p>
            <a:pPr lvl="0"/>
            <a:r>
              <a:rPr lang="en-US" noProof="1"/>
              <a:t>Kapitel­überschrift hinzufügen</a:t>
            </a:r>
          </a:p>
        </p:txBody>
      </p:sp>
      <p:sp>
        <p:nvSpPr>
          <p:cNvPr id="13" name="Title 1">
            <a:extLst>
              <a:ext uri="{FF2B5EF4-FFF2-40B4-BE49-F238E27FC236}">
                <a16:creationId xmlns:a16="http://schemas.microsoft.com/office/drawing/2014/main" id="{5E99B80D-00FD-40C8-B929-FA71A2E035AA}"/>
              </a:ext>
            </a:extLst>
          </p:cNvPr>
          <p:cNvSpPr>
            <a:spLocks noGrp="1"/>
          </p:cNvSpPr>
          <p:nvPr>
            <p:ph type="title" hasCustomPrompt="1"/>
          </p:nvPr>
        </p:nvSpPr>
        <p:spPr>
          <a:xfrm>
            <a:off x="259200" y="648000"/>
            <a:ext cx="10450800" cy="388800"/>
          </a:xfrm>
        </p:spPr>
        <p:txBody>
          <a:bodyPr/>
          <a:lstStyle>
            <a:lvl1pPr>
              <a:defRPr kern="1200" baseline="0"/>
            </a:lvl1pPr>
          </a:lstStyle>
          <a:p>
            <a:r>
              <a:rPr lang="en-US" noProof="1"/>
              <a:t>Folienüberschrift hinzufügen</a:t>
            </a:r>
          </a:p>
        </p:txBody>
      </p:sp>
      <p:sp>
        <p:nvSpPr>
          <p:cNvPr id="3" name="Content Placeholder 2"/>
          <p:cNvSpPr>
            <a:spLocks noGrp="1"/>
          </p:cNvSpPr>
          <p:nvPr>
            <p:ph sz="half" idx="1" hasCustomPrompt="1"/>
          </p:nvPr>
        </p:nvSpPr>
        <p:spPr>
          <a:xfrm>
            <a:off x="259200" y="1296000"/>
            <a:ext cx="4860000" cy="4168800"/>
          </a:xfrm>
        </p:spPr>
        <p:txBody>
          <a:bodyPr/>
          <a:lstStyle>
            <a:lvl1pPr>
              <a:defRPr/>
            </a:lvl1pPr>
          </a:lstStyle>
          <a:p>
            <a:pPr lvl="0"/>
            <a:r>
              <a:rPr lang="en-US" noProof="1"/>
              <a:t>Text hinzufügen</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4" name="Content Placeholder 3"/>
          <p:cNvSpPr>
            <a:spLocks noGrp="1"/>
          </p:cNvSpPr>
          <p:nvPr>
            <p:ph sz="half" idx="2" hasCustomPrompt="1"/>
          </p:nvPr>
        </p:nvSpPr>
        <p:spPr>
          <a:xfrm>
            <a:off x="5853600" y="1295999"/>
            <a:ext cx="4860000" cy="4168800"/>
          </a:xfrm>
        </p:spPr>
        <p:txBody>
          <a:bodyPr/>
          <a:lstStyle>
            <a:lvl1pPr>
              <a:defRPr/>
            </a:lvl1pPr>
          </a:lstStyle>
          <a:p>
            <a:pPr lvl="0"/>
            <a:r>
              <a:rPr lang="en-US" noProof="1"/>
              <a:t>Text hinzufügen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5" name="Slide Number Placeholder 4"/>
          <p:cNvSpPr>
            <a:spLocks noGrp="1"/>
          </p:cNvSpPr>
          <p:nvPr>
            <p:ph type="sldNum" sz="quarter" idx="12"/>
          </p:nvPr>
        </p:nvSpPr>
        <p:spPr>
          <a:xfrm>
            <a:off x="266700" y="5628640"/>
            <a:ext cx="288290" cy="410210"/>
          </a:xfrm>
        </p:spPr>
        <p:txBody>
          <a:bodyPr/>
          <a:lstStyle>
            <a:lvl1pPr>
              <a:defRPr kern="0" baseline="0">
                <a:solidFill>
                  <a:srgbClr val="999FA6"/>
                </a:solidFill>
              </a:defRPr>
            </a:lvl1pPr>
          </a:lstStyle>
          <a:p>
            <a:fld id="{4898AEC0-503E-4FA4-859C-D0F72D6E3F79}" type="slidenum">
              <a:rPr lang="en-US" noProof="1" dirty="0" smtClean="0"/>
              <a:pPr/>
              <a:t>‹#›</a:t>
            </a:fld>
            <a:endParaRPr lang="en-US" noProof="1"/>
          </a:p>
        </p:txBody>
      </p:sp>
      <p:pic>
        <p:nvPicPr>
          <p:cNvPr id="29" name="Grafik 3" descr="bottom_d2_169.png">
            <a:extLst>
              <a:ext uri="{FF2B5EF4-FFF2-40B4-BE49-F238E27FC236}">
                <a16:creationId xmlns:a16="http://schemas.microsoft.com/office/drawing/2014/main" id="{2646ABA5-1E42-496E-B88F-BEBEC4B2C7B6}"/>
              </a:ext>
            </a:extLst>
          </p:cNvPr>
          <p:cNvPicPr>
            <a:picLocks noSelect="1"/>
          </p:cNvPicPr>
          <p:nvPr userDrawn="1"/>
        </p:nvPicPr>
        <p:blipFill>
          <a:blip r:embed="rId2">
            <a:extLst>
              <a:ext uri="{28A0092B-C50C-407E-A947-70E740481C1C}">
                <a14:useLocalDpi xmlns:a14="http://schemas.microsoft.com/office/drawing/2010/main" val="0"/>
              </a:ext>
            </a:extLst>
          </a:blip>
          <a:stretch>
            <a:fillRect/>
          </a:stretch>
        </p:blipFill>
        <p:spPr>
          <a:xfrm>
            <a:off x="0" y="6041389"/>
            <a:ext cx="10970260" cy="129540"/>
          </a:xfrm>
          <a:prstGeom prst="rect">
            <a:avLst/>
          </a:prstGeom>
          <a:ln w="0">
            <a:noFill/>
          </a:ln>
          <a:effectLst/>
        </p:spPr>
      </p:pic>
      <p:pic>
        <p:nvPicPr>
          <p:cNvPr id="30" name="Grafik 29" descr="logo2_d2.png">
            <a:extLst>
              <a:ext uri="{FF2B5EF4-FFF2-40B4-BE49-F238E27FC236}">
                <a16:creationId xmlns:a16="http://schemas.microsoft.com/office/drawing/2014/main" id="{BA9AAC15-C2E5-4D68-B499-7D3FC8760D94}"/>
              </a:ext>
            </a:extLst>
          </p:cNvPr>
          <p:cNvPicPr>
            <a:picLocks noSelect="1"/>
          </p:cNvPicPr>
          <p:nvPr userDrawn="1"/>
        </p:nvPicPr>
        <p:blipFill>
          <a:blip r:embed="rId3" cstate="hqprint">
            <a:extLst>
              <a:ext uri="{28A0092B-C50C-407E-A947-70E740481C1C}">
                <a14:useLocalDpi xmlns:a14="http://schemas.microsoft.com/office/drawing/2010/main" val="0"/>
              </a:ext>
            </a:extLst>
          </a:blip>
          <a:stretch>
            <a:fillRect/>
          </a:stretch>
        </p:blipFill>
        <p:spPr>
          <a:xfrm>
            <a:off x="0" y="5522613"/>
            <a:ext cx="135936" cy="648000"/>
          </a:xfrm>
          <a:prstGeom prst="rect">
            <a:avLst/>
          </a:prstGeom>
        </p:spPr>
      </p:pic>
      <p:sp>
        <p:nvSpPr>
          <p:cNvPr id="12" name="Rectangle7">
            <a:extLst>
              <a:ext uri="{FF2B5EF4-FFF2-40B4-BE49-F238E27FC236}">
                <a16:creationId xmlns:a16="http://schemas.microsoft.com/office/drawing/2014/main" id="{0193DB20-8E77-4A05-AA77-554F32E8990F}"/>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US" sz="550" b="0" i="0" u="none" strike="noStrike" kern="0" baseline="0" noProof="1">
                <a:solidFill>
                  <a:srgbClr val="000000"/>
                </a:solidFill>
                <a:latin typeface="Bosch Office Sans" pitchFamily="2" charset="0"/>
              </a:rPr>
              <a:t> </a:t>
            </a:r>
          </a:p>
        </p:txBody>
      </p:sp>
      <p:pic>
        <p:nvPicPr>
          <p:cNvPr id="14" name="Grafik 4" descr="logo1_d2.png">
            <a:extLst>
              <a:ext uri="{FF2B5EF4-FFF2-40B4-BE49-F238E27FC236}">
                <a16:creationId xmlns:a16="http://schemas.microsoft.com/office/drawing/2014/main" id="{AD1AA2B6-6C2F-4A14-9E4C-FB86A10EF6B2}"/>
              </a:ext>
            </a:extLst>
          </p:cNvPr>
          <p:cNvPicPr>
            <a:picLocks noSelect="1"/>
          </p:cNvPicPr>
          <p:nvPr userDrawn="1"/>
        </p:nvPicPr>
        <p:blipFill>
          <a:blip r:embed="rId4" cstate="hqprint">
            <a:extLst>
              <a:ext uri="{28A0092B-C50C-407E-A947-70E740481C1C}">
                <a14:useLocalDpi xmlns:a14="http://schemas.microsoft.com/office/drawing/2010/main" val="0"/>
              </a:ext>
            </a:extLst>
          </a:blip>
          <a:stretch>
            <a:fillRect/>
          </a:stretch>
        </p:blipFill>
        <p:spPr>
          <a:xfrm>
            <a:off x="9759600" y="5464811"/>
            <a:ext cx="1094400" cy="575309"/>
          </a:xfrm>
          <a:prstGeom prst="rect">
            <a:avLst/>
          </a:prstGeom>
          <a:ln w="0">
            <a:noFill/>
          </a:ln>
          <a:effectLst/>
        </p:spPr>
      </p:pic>
    </p:spTree>
    <p:extLst>
      <p:ext uri="{BB962C8B-B14F-4D97-AF65-F5344CB8AC3E}">
        <p14:creationId xmlns:p14="http://schemas.microsoft.com/office/powerpoint/2010/main" val="2787601235"/>
      </p:ext>
    </p:extLst>
  </p:cSld>
  <p:clrMapOvr>
    <a:masterClrMapping/>
  </p:clrMapOvr>
  <p:extLst>
    <p:ext uri="{DCECCB84-F9BA-43D5-87BE-67443E8EF086}">
      <p15:sldGuideLst xmlns:p15="http://schemas.microsoft.com/office/powerpoint/2012/main">
        <p15:guide id="1" pos="162" userDrawn="1">
          <p15:clr>
            <a:srgbClr val="FBAE40"/>
          </p15:clr>
        </p15:guide>
        <p15:guide id="2" pos="6747" userDrawn="1">
          <p15:clr>
            <a:srgbClr val="FBAE40"/>
          </p15:clr>
        </p15:guide>
        <p15:guide id="3" orient="horz" pos="162" userDrawn="1">
          <p15:clr>
            <a:srgbClr val="FBAE40"/>
          </p15:clr>
        </p15:guide>
        <p15:guide id="4" orient="horz" pos="408" userDrawn="1">
          <p15:clr>
            <a:srgbClr val="FBAE40"/>
          </p15:clr>
        </p15:guide>
        <p15:guide id="5" orient="horz" pos="654" userDrawn="1">
          <p15:clr>
            <a:srgbClr val="FBAE40"/>
          </p15:clr>
        </p15:guide>
        <p15:guide id="6" orient="horz" pos="816" userDrawn="1">
          <p15:clr>
            <a:srgbClr val="FBAE40"/>
          </p15:clr>
        </p15:guide>
        <p15:guide id="7" orient="horz" pos="3443" userDrawn="1">
          <p15:clr>
            <a:srgbClr val="FBAE40"/>
          </p15:clr>
        </p15:guide>
        <p15:guide id="8" pos="3225" userDrawn="1">
          <p15:clr>
            <a:srgbClr val="FBAE40"/>
          </p15:clr>
        </p15:guide>
        <p15:guide id="9" pos="3687"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3 Inhalte">
    <p:spTree>
      <p:nvGrpSpPr>
        <p:cNvPr id="1" name=""/>
        <p:cNvGrpSpPr/>
        <p:nvPr/>
      </p:nvGrpSpPr>
      <p:grpSpPr>
        <a:xfrm>
          <a:off x="0" y="0"/>
          <a:ext cx="0" cy="0"/>
          <a:chOff x="0" y="0"/>
          <a:chExt cx="0" cy="0"/>
        </a:xfrm>
      </p:grpSpPr>
      <p:sp>
        <p:nvSpPr>
          <p:cNvPr id="18" name="Chapter_titleonly">
            <a:extLst>
              <a:ext uri="{FF2B5EF4-FFF2-40B4-BE49-F238E27FC236}">
                <a16:creationId xmlns:a16="http://schemas.microsoft.com/office/drawing/2014/main" id="{7CCAFAD8-87FF-4E8A-B13E-2709A28399CC}"/>
              </a:ext>
            </a:extLst>
          </p:cNvPr>
          <p:cNvSpPr>
            <a:spLocks noGrp="1"/>
          </p:cNvSpPr>
          <p:nvPr>
            <p:ph type="body" sz="quarter" idx="15" hasCustomPrompt="1"/>
          </p:nvPr>
        </p:nvSpPr>
        <p:spPr>
          <a:xfrm>
            <a:off x="259200" y="259200"/>
            <a:ext cx="10450800" cy="388800"/>
          </a:xfrm>
        </p:spPr>
        <p:txBody>
          <a:bodyPr/>
          <a:lstStyle>
            <a:lvl1pPr marL="0" indent="0">
              <a:lnSpc>
                <a:spcPct val="89000"/>
              </a:lnSpc>
              <a:spcBef>
                <a:spcPts val="0"/>
              </a:spcBef>
              <a:buNone/>
              <a:defRPr sz="2800" kern="0" baseline="0">
                <a:solidFill>
                  <a:schemeClr val="tx1"/>
                </a:solidFill>
              </a:defRPr>
            </a:lvl1pPr>
            <a:lvl2pPr marL="233983" indent="0">
              <a:buNone/>
              <a:defRPr sz="2800"/>
            </a:lvl2pPr>
            <a:lvl3pPr marL="525562" indent="0">
              <a:buNone/>
              <a:defRPr sz="2800"/>
            </a:lvl3pPr>
            <a:lvl4pPr marL="748745" indent="0">
              <a:buNone/>
              <a:defRPr sz="2800"/>
            </a:lvl4pPr>
            <a:lvl5pPr marL="748745" indent="0">
              <a:buNone/>
              <a:defRPr sz="2800"/>
            </a:lvl5pPr>
          </a:lstStyle>
          <a:p>
            <a:pPr lvl="0"/>
            <a:r>
              <a:rPr lang="en-US" noProof="1"/>
              <a:t>Kapitel­überschrift hinzufügen</a:t>
            </a:r>
          </a:p>
        </p:txBody>
      </p:sp>
      <p:sp>
        <p:nvSpPr>
          <p:cNvPr id="14" name="Title 1">
            <a:extLst>
              <a:ext uri="{FF2B5EF4-FFF2-40B4-BE49-F238E27FC236}">
                <a16:creationId xmlns:a16="http://schemas.microsoft.com/office/drawing/2014/main" id="{4213B860-B040-4AA5-BCCF-91A137076F8B}"/>
              </a:ext>
            </a:extLst>
          </p:cNvPr>
          <p:cNvSpPr>
            <a:spLocks noGrp="1"/>
          </p:cNvSpPr>
          <p:nvPr>
            <p:ph type="title" hasCustomPrompt="1"/>
          </p:nvPr>
        </p:nvSpPr>
        <p:spPr>
          <a:xfrm>
            <a:off x="259200" y="648000"/>
            <a:ext cx="10450800" cy="388800"/>
          </a:xfrm>
        </p:spPr>
        <p:txBody>
          <a:bodyPr/>
          <a:lstStyle>
            <a:lvl1pPr>
              <a:defRPr kern="1200" baseline="0"/>
            </a:lvl1pPr>
          </a:lstStyle>
          <a:p>
            <a:r>
              <a:rPr lang="en-US" noProof="1"/>
              <a:t>Folienüberschrift hinzufügen</a:t>
            </a:r>
          </a:p>
        </p:txBody>
      </p:sp>
      <p:sp>
        <p:nvSpPr>
          <p:cNvPr id="3" name="Content Placeholder 2"/>
          <p:cNvSpPr>
            <a:spLocks noGrp="1"/>
          </p:cNvSpPr>
          <p:nvPr>
            <p:ph sz="half" idx="1" hasCustomPrompt="1"/>
          </p:nvPr>
        </p:nvSpPr>
        <p:spPr>
          <a:xfrm>
            <a:off x="259200" y="1296000"/>
            <a:ext cx="3128400" cy="4168800"/>
          </a:xfrm>
        </p:spPr>
        <p:txBody>
          <a:bodyPr/>
          <a:lstStyle>
            <a:lvl1pPr>
              <a:defRPr/>
            </a:lvl1pPr>
          </a:lstStyle>
          <a:p>
            <a:pPr lvl="0"/>
            <a:r>
              <a:rPr lang="en-US" noProof="1"/>
              <a:t>Text hinzufügen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4" name="Content Placeholder 3"/>
          <p:cNvSpPr>
            <a:spLocks noGrp="1"/>
          </p:cNvSpPr>
          <p:nvPr>
            <p:ph sz="half" idx="3" hasCustomPrompt="1"/>
          </p:nvPr>
        </p:nvSpPr>
        <p:spPr>
          <a:xfrm>
            <a:off x="7560000" y="1295999"/>
            <a:ext cx="3128400" cy="4168800"/>
          </a:xfrm>
        </p:spPr>
        <p:txBody>
          <a:bodyPr/>
          <a:lstStyle>
            <a:lvl1pPr>
              <a:defRPr/>
            </a:lvl1pPr>
          </a:lstStyle>
          <a:p>
            <a:pPr lvl="0"/>
            <a:r>
              <a:rPr lang="en-US" noProof="1"/>
              <a:t>Text hinzufügen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5" name="Slide Number Placeholder 4"/>
          <p:cNvSpPr>
            <a:spLocks noGrp="1"/>
          </p:cNvSpPr>
          <p:nvPr>
            <p:ph type="sldNum" sz="quarter" idx="12"/>
          </p:nvPr>
        </p:nvSpPr>
        <p:spPr>
          <a:xfrm>
            <a:off x="266700" y="5628640"/>
            <a:ext cx="288290" cy="410210"/>
          </a:xfrm>
        </p:spPr>
        <p:txBody>
          <a:bodyPr/>
          <a:lstStyle>
            <a:lvl1pPr>
              <a:defRPr kern="0" baseline="0">
                <a:solidFill>
                  <a:srgbClr val="999FA6"/>
                </a:solidFill>
              </a:defRPr>
            </a:lvl1pPr>
          </a:lstStyle>
          <a:p>
            <a:fld id="{4898AEC0-503E-4FA4-859C-D0F72D6E3F79}" type="slidenum">
              <a:rPr lang="en-US" noProof="1" dirty="0" smtClean="0"/>
              <a:pPr/>
              <a:t>‹#›</a:t>
            </a:fld>
            <a:endParaRPr lang="en-US" noProof="1"/>
          </a:p>
        </p:txBody>
      </p:sp>
      <p:pic>
        <p:nvPicPr>
          <p:cNvPr id="29" name="Grafik 3" descr="bottom_d2_169.png">
            <a:extLst>
              <a:ext uri="{FF2B5EF4-FFF2-40B4-BE49-F238E27FC236}">
                <a16:creationId xmlns:a16="http://schemas.microsoft.com/office/drawing/2014/main" id="{2646ABA5-1E42-496E-B88F-BEBEC4B2C7B6}"/>
              </a:ext>
            </a:extLst>
          </p:cNvPr>
          <p:cNvPicPr>
            <a:picLocks noSelect="1"/>
          </p:cNvPicPr>
          <p:nvPr userDrawn="1"/>
        </p:nvPicPr>
        <p:blipFill>
          <a:blip r:embed="rId2">
            <a:extLst>
              <a:ext uri="{28A0092B-C50C-407E-A947-70E740481C1C}">
                <a14:useLocalDpi xmlns:a14="http://schemas.microsoft.com/office/drawing/2010/main" val="0"/>
              </a:ext>
            </a:extLst>
          </a:blip>
          <a:stretch>
            <a:fillRect/>
          </a:stretch>
        </p:blipFill>
        <p:spPr>
          <a:xfrm>
            <a:off x="0" y="6041389"/>
            <a:ext cx="10970260" cy="129540"/>
          </a:xfrm>
          <a:prstGeom prst="rect">
            <a:avLst/>
          </a:prstGeom>
          <a:ln w="0">
            <a:noFill/>
          </a:ln>
          <a:effectLst/>
        </p:spPr>
      </p:pic>
      <p:pic>
        <p:nvPicPr>
          <p:cNvPr id="30" name="Grafik 29" descr="logo2_d2.png">
            <a:extLst>
              <a:ext uri="{FF2B5EF4-FFF2-40B4-BE49-F238E27FC236}">
                <a16:creationId xmlns:a16="http://schemas.microsoft.com/office/drawing/2014/main" id="{BA9AAC15-C2E5-4D68-B499-7D3FC8760D94}"/>
              </a:ext>
            </a:extLst>
          </p:cNvPr>
          <p:cNvPicPr>
            <a:picLocks noSelect="1"/>
          </p:cNvPicPr>
          <p:nvPr userDrawn="1"/>
        </p:nvPicPr>
        <p:blipFill>
          <a:blip r:embed="rId3" cstate="hqprint">
            <a:extLst>
              <a:ext uri="{28A0092B-C50C-407E-A947-70E740481C1C}">
                <a14:useLocalDpi xmlns:a14="http://schemas.microsoft.com/office/drawing/2010/main" val="0"/>
              </a:ext>
            </a:extLst>
          </a:blip>
          <a:stretch>
            <a:fillRect/>
          </a:stretch>
        </p:blipFill>
        <p:spPr>
          <a:xfrm>
            <a:off x="0" y="5522613"/>
            <a:ext cx="135936" cy="648000"/>
          </a:xfrm>
          <a:prstGeom prst="rect">
            <a:avLst/>
          </a:prstGeom>
        </p:spPr>
      </p:pic>
      <p:sp>
        <p:nvSpPr>
          <p:cNvPr id="47" name="Content Placeholder 2">
            <a:extLst>
              <a:ext uri="{FF2B5EF4-FFF2-40B4-BE49-F238E27FC236}">
                <a16:creationId xmlns:a16="http://schemas.microsoft.com/office/drawing/2014/main" id="{3F3E027D-9EE5-4C12-9974-36EA025C350F}"/>
              </a:ext>
            </a:extLst>
          </p:cNvPr>
          <p:cNvSpPr>
            <a:spLocks noGrp="1"/>
          </p:cNvSpPr>
          <p:nvPr>
            <p:ph sz="half" idx="2" hasCustomPrompt="1"/>
          </p:nvPr>
        </p:nvSpPr>
        <p:spPr>
          <a:xfrm>
            <a:off x="3909600" y="1296000"/>
            <a:ext cx="3128400" cy="4168800"/>
          </a:xfrm>
        </p:spPr>
        <p:txBody>
          <a:bodyPr/>
          <a:lstStyle>
            <a:lvl1pPr>
              <a:defRPr/>
            </a:lvl1pPr>
          </a:lstStyle>
          <a:p>
            <a:pPr lvl="0"/>
            <a:r>
              <a:rPr lang="en-US" noProof="1"/>
              <a:t>Text hinzufügen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13" name="Rectangle7">
            <a:extLst>
              <a:ext uri="{FF2B5EF4-FFF2-40B4-BE49-F238E27FC236}">
                <a16:creationId xmlns:a16="http://schemas.microsoft.com/office/drawing/2014/main" id="{79759149-285E-4F0E-938E-7199B34084BE}"/>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US" sz="550" b="0" i="0" u="none" strike="noStrike" kern="0" baseline="0" noProof="1">
                <a:solidFill>
                  <a:srgbClr val="000000"/>
                </a:solidFill>
                <a:latin typeface="Bosch Office Sans" pitchFamily="2" charset="0"/>
              </a:rPr>
              <a:t> </a:t>
            </a:r>
          </a:p>
        </p:txBody>
      </p:sp>
      <p:pic>
        <p:nvPicPr>
          <p:cNvPr id="16" name="Grafik 4" descr="logo1_d2.png">
            <a:extLst>
              <a:ext uri="{FF2B5EF4-FFF2-40B4-BE49-F238E27FC236}">
                <a16:creationId xmlns:a16="http://schemas.microsoft.com/office/drawing/2014/main" id="{853C9362-E049-4C5A-93EB-CA7DB346BCAC}"/>
              </a:ext>
            </a:extLst>
          </p:cNvPr>
          <p:cNvPicPr>
            <a:picLocks noSelect="1"/>
          </p:cNvPicPr>
          <p:nvPr userDrawn="1"/>
        </p:nvPicPr>
        <p:blipFill>
          <a:blip r:embed="rId4" cstate="hqprint">
            <a:extLst>
              <a:ext uri="{28A0092B-C50C-407E-A947-70E740481C1C}">
                <a14:useLocalDpi xmlns:a14="http://schemas.microsoft.com/office/drawing/2010/main" val="0"/>
              </a:ext>
            </a:extLst>
          </a:blip>
          <a:stretch>
            <a:fillRect/>
          </a:stretch>
        </p:blipFill>
        <p:spPr>
          <a:xfrm>
            <a:off x="9759600" y="5464811"/>
            <a:ext cx="1094400" cy="575309"/>
          </a:xfrm>
          <a:prstGeom prst="rect">
            <a:avLst/>
          </a:prstGeom>
          <a:ln w="0">
            <a:noFill/>
          </a:ln>
          <a:effectLst/>
        </p:spPr>
      </p:pic>
    </p:spTree>
    <p:extLst>
      <p:ext uri="{BB962C8B-B14F-4D97-AF65-F5344CB8AC3E}">
        <p14:creationId xmlns:p14="http://schemas.microsoft.com/office/powerpoint/2010/main" val="2005200844"/>
      </p:ext>
    </p:extLst>
  </p:cSld>
  <p:clrMapOvr>
    <a:masterClrMapping/>
  </p:clrMapOvr>
  <p:extLst>
    <p:ext uri="{DCECCB84-F9BA-43D5-87BE-67443E8EF086}">
      <p15:sldGuideLst xmlns:p15="http://schemas.microsoft.com/office/powerpoint/2012/main">
        <p15:guide id="1" pos="162" userDrawn="1">
          <p15:clr>
            <a:srgbClr val="FBAE40"/>
          </p15:clr>
        </p15:guide>
        <p15:guide id="2" pos="6747" userDrawn="1">
          <p15:clr>
            <a:srgbClr val="FBAE40"/>
          </p15:clr>
        </p15:guide>
        <p15:guide id="3" orient="horz" pos="162" userDrawn="1">
          <p15:clr>
            <a:srgbClr val="FBAE40"/>
          </p15:clr>
        </p15:guide>
        <p15:guide id="4" orient="horz" pos="408" userDrawn="1">
          <p15:clr>
            <a:srgbClr val="FBAE40"/>
          </p15:clr>
        </p15:guide>
        <p15:guide id="5" orient="horz" pos="654" userDrawn="1">
          <p15:clr>
            <a:srgbClr val="FBAE40"/>
          </p15:clr>
        </p15:guide>
        <p15:guide id="6" orient="horz" pos="816" userDrawn="1">
          <p15:clr>
            <a:srgbClr val="FBAE40"/>
          </p15:clr>
        </p15:guide>
        <p15:guide id="7" orient="horz" pos="3443" userDrawn="1">
          <p15:clr>
            <a:srgbClr val="FBAE40"/>
          </p15:clr>
        </p15:guide>
        <p15:guide id="8" pos="2135" userDrawn="1">
          <p15:clr>
            <a:srgbClr val="FBAE40"/>
          </p15:clr>
        </p15:guide>
        <p15:guide id="9" pos="2462" userDrawn="1">
          <p15:clr>
            <a:srgbClr val="FBAE40"/>
          </p15:clr>
        </p15:guide>
        <p15:guide id="10" pos="4434" userDrawn="1">
          <p15:clr>
            <a:srgbClr val="FBAE40"/>
          </p15:clr>
        </p15:guide>
        <p15:guide id="11" pos="4761"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4 Inhalte">
    <p:spTree>
      <p:nvGrpSpPr>
        <p:cNvPr id="1" name=""/>
        <p:cNvGrpSpPr/>
        <p:nvPr/>
      </p:nvGrpSpPr>
      <p:grpSpPr>
        <a:xfrm>
          <a:off x="0" y="0"/>
          <a:ext cx="0" cy="0"/>
          <a:chOff x="0" y="0"/>
          <a:chExt cx="0" cy="0"/>
        </a:xfrm>
      </p:grpSpPr>
      <p:sp>
        <p:nvSpPr>
          <p:cNvPr id="19" name="Chapter_titleonly">
            <a:extLst>
              <a:ext uri="{FF2B5EF4-FFF2-40B4-BE49-F238E27FC236}">
                <a16:creationId xmlns:a16="http://schemas.microsoft.com/office/drawing/2014/main" id="{85E4898A-B45B-416F-8A7F-E57751056EEE}"/>
              </a:ext>
            </a:extLst>
          </p:cNvPr>
          <p:cNvSpPr>
            <a:spLocks noGrp="1"/>
          </p:cNvSpPr>
          <p:nvPr>
            <p:ph type="body" sz="quarter" idx="15" hasCustomPrompt="1"/>
          </p:nvPr>
        </p:nvSpPr>
        <p:spPr>
          <a:xfrm>
            <a:off x="259200" y="259200"/>
            <a:ext cx="10450800" cy="388800"/>
          </a:xfrm>
        </p:spPr>
        <p:txBody>
          <a:bodyPr/>
          <a:lstStyle>
            <a:lvl1pPr marL="0" indent="0">
              <a:lnSpc>
                <a:spcPct val="89000"/>
              </a:lnSpc>
              <a:spcBef>
                <a:spcPts val="0"/>
              </a:spcBef>
              <a:buNone/>
              <a:defRPr sz="2800" kern="0" baseline="0">
                <a:solidFill>
                  <a:schemeClr val="tx1"/>
                </a:solidFill>
              </a:defRPr>
            </a:lvl1pPr>
            <a:lvl2pPr marL="233983" indent="0">
              <a:buNone/>
              <a:defRPr sz="2800"/>
            </a:lvl2pPr>
            <a:lvl3pPr marL="525562" indent="0">
              <a:buNone/>
              <a:defRPr sz="2800"/>
            </a:lvl3pPr>
            <a:lvl4pPr marL="748745" indent="0">
              <a:buNone/>
              <a:defRPr sz="2800"/>
            </a:lvl4pPr>
            <a:lvl5pPr marL="748745" indent="0">
              <a:buNone/>
              <a:defRPr sz="2800"/>
            </a:lvl5pPr>
          </a:lstStyle>
          <a:p>
            <a:pPr lvl="0"/>
            <a:r>
              <a:rPr lang="en-US" noProof="1"/>
              <a:t>Kapitel­überschrift hinzufügen</a:t>
            </a:r>
          </a:p>
        </p:txBody>
      </p:sp>
      <p:sp>
        <p:nvSpPr>
          <p:cNvPr id="15" name="Title 1">
            <a:extLst>
              <a:ext uri="{FF2B5EF4-FFF2-40B4-BE49-F238E27FC236}">
                <a16:creationId xmlns:a16="http://schemas.microsoft.com/office/drawing/2014/main" id="{A33F6F31-B924-4EAD-BDA8-332AAD2C4179}"/>
              </a:ext>
            </a:extLst>
          </p:cNvPr>
          <p:cNvSpPr>
            <a:spLocks noGrp="1"/>
          </p:cNvSpPr>
          <p:nvPr>
            <p:ph type="title" hasCustomPrompt="1"/>
          </p:nvPr>
        </p:nvSpPr>
        <p:spPr>
          <a:xfrm>
            <a:off x="259200" y="648000"/>
            <a:ext cx="10450800" cy="388800"/>
          </a:xfrm>
        </p:spPr>
        <p:txBody>
          <a:bodyPr/>
          <a:lstStyle>
            <a:lvl1pPr>
              <a:defRPr kern="1200" baseline="0"/>
            </a:lvl1pPr>
          </a:lstStyle>
          <a:p>
            <a:r>
              <a:rPr lang="en-US" noProof="1"/>
              <a:t>Folienüberschrift hinzufügen</a:t>
            </a:r>
          </a:p>
        </p:txBody>
      </p:sp>
      <p:sp>
        <p:nvSpPr>
          <p:cNvPr id="5" name="Content Placeholder 2"/>
          <p:cNvSpPr>
            <a:spLocks noGrp="1"/>
          </p:cNvSpPr>
          <p:nvPr>
            <p:ph sz="half" idx="1" hasCustomPrompt="1"/>
          </p:nvPr>
        </p:nvSpPr>
        <p:spPr>
          <a:xfrm>
            <a:off x="259080" y="1295399"/>
            <a:ext cx="2515870" cy="4168140"/>
          </a:xfrm>
        </p:spPr>
        <p:txBody>
          <a:bodyPr/>
          <a:lstStyle>
            <a:lvl1pPr>
              <a:defRPr/>
            </a:lvl1pPr>
          </a:lstStyle>
          <a:p>
            <a:pPr lvl="0"/>
            <a:r>
              <a:rPr lang="en-US" noProof="1"/>
              <a:t>Text hinzufügen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6" name="Content Placeholder 3"/>
          <p:cNvSpPr>
            <a:spLocks noGrp="1"/>
          </p:cNvSpPr>
          <p:nvPr>
            <p:ph sz="half" idx="3" hasCustomPrompt="1"/>
          </p:nvPr>
        </p:nvSpPr>
        <p:spPr>
          <a:xfrm>
            <a:off x="5549900" y="1295399"/>
            <a:ext cx="2515870" cy="4168140"/>
          </a:xfrm>
        </p:spPr>
        <p:txBody>
          <a:bodyPr/>
          <a:lstStyle>
            <a:lvl1pPr>
              <a:defRPr/>
            </a:lvl1pPr>
          </a:lstStyle>
          <a:p>
            <a:pPr lvl="0"/>
            <a:r>
              <a:rPr lang="en-US" noProof="1"/>
              <a:t>Text hinzufügen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8" name="Content Placeholder 2"/>
          <p:cNvSpPr>
            <a:spLocks noGrp="1"/>
          </p:cNvSpPr>
          <p:nvPr>
            <p:ph sz="half" idx="2" hasCustomPrompt="1"/>
          </p:nvPr>
        </p:nvSpPr>
        <p:spPr>
          <a:xfrm>
            <a:off x="2904490" y="1295400"/>
            <a:ext cx="2515870" cy="4168140"/>
          </a:xfrm>
        </p:spPr>
        <p:txBody>
          <a:bodyPr/>
          <a:lstStyle>
            <a:lvl1pPr>
              <a:defRPr/>
            </a:lvl1pPr>
          </a:lstStyle>
          <a:p>
            <a:pPr lvl="0"/>
            <a:r>
              <a:rPr lang="en-US" noProof="1"/>
              <a:t>Text hinzufügen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9" name="Content Placeholder 2"/>
          <p:cNvSpPr>
            <a:spLocks noGrp="1"/>
          </p:cNvSpPr>
          <p:nvPr>
            <p:ph sz="half" idx="4" hasCustomPrompt="1"/>
          </p:nvPr>
        </p:nvSpPr>
        <p:spPr>
          <a:xfrm>
            <a:off x="8195310" y="1295400"/>
            <a:ext cx="2515870" cy="4168140"/>
          </a:xfrm>
        </p:spPr>
        <p:txBody>
          <a:bodyPr/>
          <a:lstStyle>
            <a:lvl1pPr>
              <a:defRPr/>
            </a:lvl1pPr>
          </a:lstStyle>
          <a:p>
            <a:pPr lvl="0"/>
            <a:r>
              <a:rPr lang="en-US" noProof="1"/>
              <a:t>Text hinzufügen</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3" name="Slide Number Placeholder 2"/>
          <p:cNvSpPr>
            <a:spLocks noGrp="1"/>
          </p:cNvSpPr>
          <p:nvPr>
            <p:ph type="sldNum" sz="quarter" idx="12"/>
          </p:nvPr>
        </p:nvSpPr>
        <p:spPr>
          <a:xfrm>
            <a:off x="266700" y="5628640"/>
            <a:ext cx="288290" cy="410210"/>
          </a:xfrm>
        </p:spPr>
        <p:txBody>
          <a:bodyPr/>
          <a:lstStyle>
            <a:lvl1pPr>
              <a:defRPr kern="0" baseline="0">
                <a:solidFill>
                  <a:srgbClr val="999FA6"/>
                </a:solidFill>
              </a:defRPr>
            </a:lvl1pPr>
          </a:lstStyle>
          <a:p>
            <a:fld id="{4898AEC0-503E-4FA4-859C-D0F72D6E3F79}" type="slidenum">
              <a:rPr lang="en-US" noProof="1" dirty="0" smtClean="0"/>
              <a:pPr/>
              <a:t>‹#›</a:t>
            </a:fld>
            <a:endParaRPr lang="en-US" noProof="1"/>
          </a:p>
        </p:txBody>
      </p:sp>
      <p:pic>
        <p:nvPicPr>
          <p:cNvPr id="31" name="Grafik 3" descr="bottom_d2_169.png">
            <a:extLst>
              <a:ext uri="{FF2B5EF4-FFF2-40B4-BE49-F238E27FC236}">
                <a16:creationId xmlns:a16="http://schemas.microsoft.com/office/drawing/2014/main" id="{A3C6D0D9-04AD-43FA-8B6F-53255648BE83}"/>
              </a:ext>
            </a:extLst>
          </p:cNvPr>
          <p:cNvPicPr>
            <a:picLocks noSelect="1"/>
          </p:cNvPicPr>
          <p:nvPr userDrawn="1"/>
        </p:nvPicPr>
        <p:blipFill>
          <a:blip r:embed="rId2">
            <a:extLst>
              <a:ext uri="{28A0092B-C50C-407E-A947-70E740481C1C}">
                <a14:useLocalDpi xmlns:a14="http://schemas.microsoft.com/office/drawing/2010/main" val="0"/>
              </a:ext>
            </a:extLst>
          </a:blip>
          <a:stretch>
            <a:fillRect/>
          </a:stretch>
        </p:blipFill>
        <p:spPr>
          <a:xfrm>
            <a:off x="0" y="6041389"/>
            <a:ext cx="10970260" cy="129540"/>
          </a:xfrm>
          <a:prstGeom prst="rect">
            <a:avLst/>
          </a:prstGeom>
          <a:ln w="0">
            <a:noFill/>
          </a:ln>
          <a:effectLst/>
        </p:spPr>
      </p:pic>
      <p:pic>
        <p:nvPicPr>
          <p:cNvPr id="32" name="Grafik 31" descr="logo2_d2.png">
            <a:extLst>
              <a:ext uri="{FF2B5EF4-FFF2-40B4-BE49-F238E27FC236}">
                <a16:creationId xmlns:a16="http://schemas.microsoft.com/office/drawing/2014/main" id="{A5FC486E-34C4-4DFC-9640-0742E0B83B94}"/>
              </a:ext>
            </a:extLst>
          </p:cNvPr>
          <p:cNvPicPr>
            <a:picLocks noSelect="1"/>
          </p:cNvPicPr>
          <p:nvPr userDrawn="1"/>
        </p:nvPicPr>
        <p:blipFill>
          <a:blip r:embed="rId3" cstate="hqprint">
            <a:extLst>
              <a:ext uri="{28A0092B-C50C-407E-A947-70E740481C1C}">
                <a14:useLocalDpi xmlns:a14="http://schemas.microsoft.com/office/drawing/2010/main" val="0"/>
              </a:ext>
            </a:extLst>
          </a:blip>
          <a:stretch>
            <a:fillRect/>
          </a:stretch>
        </p:blipFill>
        <p:spPr>
          <a:xfrm>
            <a:off x="0" y="5522613"/>
            <a:ext cx="135936" cy="648000"/>
          </a:xfrm>
          <a:prstGeom prst="rect">
            <a:avLst/>
          </a:prstGeom>
        </p:spPr>
      </p:pic>
      <p:sp>
        <p:nvSpPr>
          <p:cNvPr id="14" name="Rectangle7">
            <a:extLst>
              <a:ext uri="{FF2B5EF4-FFF2-40B4-BE49-F238E27FC236}">
                <a16:creationId xmlns:a16="http://schemas.microsoft.com/office/drawing/2014/main" id="{3A9A741C-7644-4810-ABAF-465822FC0D76}"/>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US" sz="550" b="0" i="0" u="none" strike="noStrike" kern="0" baseline="0" noProof="1">
                <a:solidFill>
                  <a:srgbClr val="000000"/>
                </a:solidFill>
                <a:latin typeface="Bosch Office Sans" pitchFamily="2" charset="0"/>
              </a:rPr>
              <a:t> </a:t>
            </a:r>
          </a:p>
        </p:txBody>
      </p:sp>
      <p:pic>
        <p:nvPicPr>
          <p:cNvPr id="17" name="Grafik 4" descr="logo1_d2.png">
            <a:extLst>
              <a:ext uri="{FF2B5EF4-FFF2-40B4-BE49-F238E27FC236}">
                <a16:creationId xmlns:a16="http://schemas.microsoft.com/office/drawing/2014/main" id="{2F5D5F7F-9AC3-4C8C-9378-5DCB41FEB94B}"/>
              </a:ext>
            </a:extLst>
          </p:cNvPr>
          <p:cNvPicPr>
            <a:picLocks noSelect="1"/>
          </p:cNvPicPr>
          <p:nvPr userDrawn="1"/>
        </p:nvPicPr>
        <p:blipFill>
          <a:blip r:embed="rId4" cstate="hqprint">
            <a:extLst>
              <a:ext uri="{28A0092B-C50C-407E-A947-70E740481C1C}">
                <a14:useLocalDpi xmlns:a14="http://schemas.microsoft.com/office/drawing/2010/main" val="0"/>
              </a:ext>
            </a:extLst>
          </a:blip>
          <a:stretch>
            <a:fillRect/>
          </a:stretch>
        </p:blipFill>
        <p:spPr>
          <a:xfrm>
            <a:off x="9759600" y="5464811"/>
            <a:ext cx="1094400" cy="575309"/>
          </a:xfrm>
          <a:prstGeom prst="rect">
            <a:avLst/>
          </a:prstGeom>
          <a:ln w="0">
            <a:noFill/>
          </a:ln>
          <a:effectLst/>
        </p:spPr>
      </p:pic>
    </p:spTree>
    <p:extLst>
      <p:ext uri="{BB962C8B-B14F-4D97-AF65-F5344CB8AC3E}">
        <p14:creationId xmlns:p14="http://schemas.microsoft.com/office/powerpoint/2010/main" val="1763114601"/>
      </p:ext>
    </p:extLst>
  </p:cSld>
  <p:clrMapOvr>
    <a:masterClrMapping/>
  </p:clrMapOvr>
  <p:extLst>
    <p:ext uri="{DCECCB84-F9BA-43D5-87BE-67443E8EF086}">
      <p15:sldGuideLst xmlns:p15="http://schemas.microsoft.com/office/powerpoint/2012/main">
        <p15:guide id="1" pos="162" userDrawn="1">
          <p15:clr>
            <a:srgbClr val="FBAE40"/>
          </p15:clr>
        </p15:guide>
        <p15:guide id="2" pos="6747" userDrawn="1">
          <p15:clr>
            <a:srgbClr val="FBAE40"/>
          </p15:clr>
        </p15:guide>
        <p15:guide id="3" orient="horz" pos="162" userDrawn="1">
          <p15:clr>
            <a:srgbClr val="FBAE40"/>
          </p15:clr>
        </p15:guide>
        <p15:guide id="4" orient="horz" pos="408" userDrawn="1">
          <p15:clr>
            <a:srgbClr val="FBAE40"/>
          </p15:clr>
        </p15:guide>
        <p15:guide id="5" orient="horz" pos="654" userDrawn="1">
          <p15:clr>
            <a:srgbClr val="FBAE40"/>
          </p15:clr>
        </p15:guide>
        <p15:guide id="6" orient="horz" pos="816" userDrawn="1">
          <p15:clr>
            <a:srgbClr val="FBAE40"/>
          </p15:clr>
        </p15:guide>
        <p15:guide id="7" orient="horz" pos="3443" userDrawn="1">
          <p15:clr>
            <a:srgbClr val="FBAE40"/>
          </p15:clr>
        </p15:guide>
        <p15:guide id="8" pos="1749" userDrawn="1">
          <p15:clr>
            <a:srgbClr val="FBAE40"/>
          </p15:clr>
        </p15:guide>
        <p15:guide id="9" pos="1829" userDrawn="1">
          <p15:clr>
            <a:srgbClr val="FBAE40"/>
          </p15:clr>
        </p15:guide>
        <p15:guide id="10" pos="3416" userDrawn="1">
          <p15:clr>
            <a:srgbClr val="FBAE40"/>
          </p15:clr>
        </p15:guide>
        <p15:guide id="11" pos="3495" userDrawn="1">
          <p15:clr>
            <a:srgbClr val="FBAE40"/>
          </p15:clr>
        </p15:guide>
        <p15:guide id="12" pos="5082" userDrawn="1">
          <p15:clr>
            <a:srgbClr val="FBAE40"/>
          </p15:clr>
        </p15:guide>
        <p15:guide id="13" pos="5162"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2 Inhalte horizontal">
    <p:spTree>
      <p:nvGrpSpPr>
        <p:cNvPr id="1" name=""/>
        <p:cNvGrpSpPr/>
        <p:nvPr/>
      </p:nvGrpSpPr>
      <p:grpSpPr>
        <a:xfrm>
          <a:off x="0" y="0"/>
          <a:ext cx="0" cy="0"/>
          <a:chOff x="0" y="0"/>
          <a:chExt cx="0" cy="0"/>
        </a:xfrm>
      </p:grpSpPr>
      <p:sp>
        <p:nvSpPr>
          <p:cNvPr id="17" name="Chapter_titleonly">
            <a:extLst>
              <a:ext uri="{FF2B5EF4-FFF2-40B4-BE49-F238E27FC236}">
                <a16:creationId xmlns:a16="http://schemas.microsoft.com/office/drawing/2014/main" id="{9398DDFA-1939-498B-8921-7DDB40481FE9}"/>
              </a:ext>
            </a:extLst>
          </p:cNvPr>
          <p:cNvSpPr>
            <a:spLocks noGrp="1"/>
          </p:cNvSpPr>
          <p:nvPr>
            <p:ph type="body" sz="quarter" idx="15" hasCustomPrompt="1"/>
          </p:nvPr>
        </p:nvSpPr>
        <p:spPr>
          <a:xfrm>
            <a:off x="259200" y="259200"/>
            <a:ext cx="10450800" cy="388800"/>
          </a:xfrm>
        </p:spPr>
        <p:txBody>
          <a:bodyPr/>
          <a:lstStyle>
            <a:lvl1pPr marL="0" indent="0">
              <a:lnSpc>
                <a:spcPct val="89000"/>
              </a:lnSpc>
              <a:spcBef>
                <a:spcPts val="0"/>
              </a:spcBef>
              <a:buNone/>
              <a:defRPr sz="2800" kern="0" baseline="0">
                <a:solidFill>
                  <a:schemeClr val="tx1"/>
                </a:solidFill>
              </a:defRPr>
            </a:lvl1pPr>
            <a:lvl2pPr marL="233983" indent="0">
              <a:buNone/>
              <a:defRPr sz="2800"/>
            </a:lvl2pPr>
            <a:lvl3pPr marL="525562" indent="0">
              <a:buNone/>
              <a:defRPr sz="2800"/>
            </a:lvl3pPr>
            <a:lvl4pPr marL="748745" indent="0">
              <a:buNone/>
              <a:defRPr sz="2800"/>
            </a:lvl4pPr>
            <a:lvl5pPr marL="748745" indent="0">
              <a:buNone/>
              <a:defRPr sz="2800"/>
            </a:lvl5pPr>
          </a:lstStyle>
          <a:p>
            <a:pPr lvl="0"/>
            <a:r>
              <a:rPr lang="en-US" noProof="1"/>
              <a:t>Kapitel­überschrift hinzufügen</a:t>
            </a:r>
          </a:p>
        </p:txBody>
      </p:sp>
      <p:sp>
        <p:nvSpPr>
          <p:cNvPr id="13" name="Title 1">
            <a:extLst>
              <a:ext uri="{FF2B5EF4-FFF2-40B4-BE49-F238E27FC236}">
                <a16:creationId xmlns:a16="http://schemas.microsoft.com/office/drawing/2014/main" id="{AB79D08E-37B8-49BA-9E18-ED577CD99900}"/>
              </a:ext>
            </a:extLst>
          </p:cNvPr>
          <p:cNvSpPr>
            <a:spLocks noGrp="1"/>
          </p:cNvSpPr>
          <p:nvPr>
            <p:ph type="title" hasCustomPrompt="1"/>
          </p:nvPr>
        </p:nvSpPr>
        <p:spPr>
          <a:xfrm>
            <a:off x="259200" y="648000"/>
            <a:ext cx="10450800" cy="388800"/>
          </a:xfrm>
        </p:spPr>
        <p:txBody>
          <a:bodyPr/>
          <a:lstStyle>
            <a:lvl1pPr>
              <a:defRPr kern="1200" baseline="0"/>
            </a:lvl1pPr>
          </a:lstStyle>
          <a:p>
            <a:r>
              <a:rPr lang="en-US" noProof="1"/>
              <a:t>Folienüberschrift hinzufügen</a:t>
            </a:r>
          </a:p>
        </p:txBody>
      </p:sp>
      <p:sp>
        <p:nvSpPr>
          <p:cNvPr id="5" name="Content Placeholder 2"/>
          <p:cNvSpPr>
            <a:spLocks noGrp="1"/>
          </p:cNvSpPr>
          <p:nvPr>
            <p:ph sz="half" idx="1" hasCustomPrompt="1"/>
          </p:nvPr>
        </p:nvSpPr>
        <p:spPr>
          <a:xfrm>
            <a:off x="259200" y="1296000"/>
            <a:ext cx="10450800" cy="2019600"/>
          </a:xfrm>
        </p:spPr>
        <p:txBody>
          <a:bodyPr/>
          <a:lstStyle>
            <a:lvl1pPr>
              <a:defRPr/>
            </a:lvl1pPr>
          </a:lstStyle>
          <a:p>
            <a:pPr lvl="0"/>
            <a:r>
              <a:rPr lang="en-US" noProof="1"/>
              <a:t>Text hinzufügen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6" name="Content Placeholder 3"/>
          <p:cNvSpPr>
            <a:spLocks noGrp="1"/>
          </p:cNvSpPr>
          <p:nvPr>
            <p:ph sz="half" idx="2" hasCustomPrompt="1"/>
          </p:nvPr>
        </p:nvSpPr>
        <p:spPr>
          <a:xfrm>
            <a:off x="259200" y="3445201"/>
            <a:ext cx="10450800" cy="2019600"/>
          </a:xfrm>
        </p:spPr>
        <p:txBody>
          <a:bodyPr/>
          <a:lstStyle>
            <a:lvl1pPr>
              <a:defRPr/>
            </a:lvl1pPr>
          </a:lstStyle>
          <a:p>
            <a:pPr lvl="0"/>
            <a:r>
              <a:rPr lang="en-US" noProof="1"/>
              <a:t>Text hinzufügen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3" name="Slide Number Placeholder 2"/>
          <p:cNvSpPr>
            <a:spLocks noGrp="1"/>
          </p:cNvSpPr>
          <p:nvPr>
            <p:ph type="sldNum" sz="quarter" idx="12"/>
          </p:nvPr>
        </p:nvSpPr>
        <p:spPr>
          <a:xfrm>
            <a:off x="266700" y="5628640"/>
            <a:ext cx="288290" cy="410210"/>
          </a:xfrm>
        </p:spPr>
        <p:txBody>
          <a:bodyPr/>
          <a:lstStyle>
            <a:lvl1pPr>
              <a:defRPr kern="0" baseline="0">
                <a:solidFill>
                  <a:srgbClr val="999FA6"/>
                </a:solidFill>
              </a:defRPr>
            </a:lvl1pPr>
          </a:lstStyle>
          <a:p>
            <a:fld id="{4898AEC0-503E-4FA4-859C-D0F72D6E3F79}" type="slidenum">
              <a:rPr lang="en-US" noProof="1" dirty="0" smtClean="0"/>
              <a:pPr/>
              <a:t>‹#›</a:t>
            </a:fld>
            <a:endParaRPr lang="en-US" noProof="1"/>
          </a:p>
        </p:txBody>
      </p:sp>
      <p:pic>
        <p:nvPicPr>
          <p:cNvPr id="29" name="Grafik 3" descr="bottom_d2_169.png">
            <a:extLst>
              <a:ext uri="{FF2B5EF4-FFF2-40B4-BE49-F238E27FC236}">
                <a16:creationId xmlns:a16="http://schemas.microsoft.com/office/drawing/2014/main" id="{E1C644A7-78AF-407E-A25C-6F76F012AC1D}"/>
              </a:ext>
            </a:extLst>
          </p:cNvPr>
          <p:cNvPicPr>
            <a:picLocks noSelect="1"/>
          </p:cNvPicPr>
          <p:nvPr userDrawn="1"/>
        </p:nvPicPr>
        <p:blipFill>
          <a:blip r:embed="rId2">
            <a:extLst>
              <a:ext uri="{28A0092B-C50C-407E-A947-70E740481C1C}">
                <a14:useLocalDpi xmlns:a14="http://schemas.microsoft.com/office/drawing/2010/main" val="0"/>
              </a:ext>
            </a:extLst>
          </a:blip>
          <a:stretch>
            <a:fillRect/>
          </a:stretch>
        </p:blipFill>
        <p:spPr>
          <a:xfrm>
            <a:off x="0" y="6041389"/>
            <a:ext cx="10970260" cy="129540"/>
          </a:xfrm>
          <a:prstGeom prst="rect">
            <a:avLst/>
          </a:prstGeom>
          <a:ln w="0">
            <a:noFill/>
          </a:ln>
          <a:effectLst/>
        </p:spPr>
      </p:pic>
      <p:pic>
        <p:nvPicPr>
          <p:cNvPr id="30" name="Grafik 29" descr="logo2_d2.png">
            <a:extLst>
              <a:ext uri="{FF2B5EF4-FFF2-40B4-BE49-F238E27FC236}">
                <a16:creationId xmlns:a16="http://schemas.microsoft.com/office/drawing/2014/main" id="{BF432EB7-B56F-491D-9D42-9FA89D925A5A}"/>
              </a:ext>
            </a:extLst>
          </p:cNvPr>
          <p:cNvPicPr>
            <a:picLocks noSelect="1"/>
          </p:cNvPicPr>
          <p:nvPr userDrawn="1"/>
        </p:nvPicPr>
        <p:blipFill>
          <a:blip r:embed="rId3" cstate="hqprint">
            <a:extLst>
              <a:ext uri="{28A0092B-C50C-407E-A947-70E740481C1C}">
                <a14:useLocalDpi xmlns:a14="http://schemas.microsoft.com/office/drawing/2010/main" val="0"/>
              </a:ext>
            </a:extLst>
          </a:blip>
          <a:stretch>
            <a:fillRect/>
          </a:stretch>
        </p:blipFill>
        <p:spPr>
          <a:xfrm>
            <a:off x="0" y="5522613"/>
            <a:ext cx="135936" cy="648000"/>
          </a:xfrm>
          <a:prstGeom prst="rect">
            <a:avLst/>
          </a:prstGeom>
        </p:spPr>
      </p:pic>
      <p:sp>
        <p:nvSpPr>
          <p:cNvPr id="12" name="Rectangle7">
            <a:extLst>
              <a:ext uri="{FF2B5EF4-FFF2-40B4-BE49-F238E27FC236}">
                <a16:creationId xmlns:a16="http://schemas.microsoft.com/office/drawing/2014/main" id="{2E7C0809-54C2-4B00-97B9-AEB55C54DF36}"/>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US" sz="550" b="0" i="0" u="none" strike="noStrike" kern="0" baseline="0" noProof="1">
                <a:solidFill>
                  <a:srgbClr val="000000"/>
                </a:solidFill>
                <a:latin typeface="Bosch Office Sans" pitchFamily="2" charset="0"/>
              </a:rPr>
              <a:t> </a:t>
            </a:r>
          </a:p>
        </p:txBody>
      </p:sp>
      <p:pic>
        <p:nvPicPr>
          <p:cNvPr id="14" name="Grafik 4" descr="logo1_d2.png">
            <a:extLst>
              <a:ext uri="{FF2B5EF4-FFF2-40B4-BE49-F238E27FC236}">
                <a16:creationId xmlns:a16="http://schemas.microsoft.com/office/drawing/2014/main" id="{F944409F-1D53-436E-A382-254727DA7F5F}"/>
              </a:ext>
            </a:extLst>
          </p:cNvPr>
          <p:cNvPicPr>
            <a:picLocks noSelect="1"/>
          </p:cNvPicPr>
          <p:nvPr userDrawn="1"/>
        </p:nvPicPr>
        <p:blipFill>
          <a:blip r:embed="rId4" cstate="hqprint">
            <a:extLst>
              <a:ext uri="{28A0092B-C50C-407E-A947-70E740481C1C}">
                <a14:useLocalDpi xmlns:a14="http://schemas.microsoft.com/office/drawing/2010/main" val="0"/>
              </a:ext>
            </a:extLst>
          </a:blip>
          <a:stretch>
            <a:fillRect/>
          </a:stretch>
        </p:blipFill>
        <p:spPr>
          <a:xfrm>
            <a:off x="9759600" y="5464811"/>
            <a:ext cx="1094400" cy="575309"/>
          </a:xfrm>
          <a:prstGeom prst="rect">
            <a:avLst/>
          </a:prstGeom>
          <a:ln w="0">
            <a:noFill/>
          </a:ln>
          <a:effectLst/>
        </p:spPr>
      </p:pic>
    </p:spTree>
    <p:extLst>
      <p:ext uri="{BB962C8B-B14F-4D97-AF65-F5344CB8AC3E}">
        <p14:creationId xmlns:p14="http://schemas.microsoft.com/office/powerpoint/2010/main" val="3956372322"/>
      </p:ext>
    </p:extLst>
  </p:cSld>
  <p:clrMapOvr>
    <a:masterClrMapping/>
  </p:clrMapOvr>
  <p:extLst>
    <p:ext uri="{DCECCB84-F9BA-43D5-87BE-67443E8EF086}">
      <p15:sldGuideLst xmlns:p15="http://schemas.microsoft.com/office/powerpoint/2012/main">
        <p15:guide id="1" pos="162" userDrawn="1">
          <p15:clr>
            <a:srgbClr val="FBAE40"/>
          </p15:clr>
        </p15:guide>
        <p15:guide id="2" pos="6747" userDrawn="1">
          <p15:clr>
            <a:srgbClr val="FBAE40"/>
          </p15:clr>
        </p15:guide>
        <p15:guide id="3" orient="horz" pos="162" userDrawn="1">
          <p15:clr>
            <a:srgbClr val="FBAE40"/>
          </p15:clr>
        </p15:guide>
        <p15:guide id="4" orient="horz" pos="408" userDrawn="1">
          <p15:clr>
            <a:srgbClr val="FBAE40"/>
          </p15:clr>
        </p15:guide>
        <p15:guide id="5" orient="horz" pos="654" userDrawn="1">
          <p15:clr>
            <a:srgbClr val="FBAE40"/>
          </p15:clr>
        </p15:guide>
        <p15:guide id="6" orient="horz" pos="816" userDrawn="1">
          <p15:clr>
            <a:srgbClr val="FBAE40"/>
          </p15:clr>
        </p15:guide>
        <p15:guide id="7" orient="horz" pos="3443" userDrawn="1">
          <p15:clr>
            <a:srgbClr val="FBAE40"/>
          </p15:clr>
        </p15:guide>
        <p15:guide id="8" orient="horz" pos="2090" userDrawn="1">
          <p15:clr>
            <a:srgbClr val="FBAE40"/>
          </p15:clr>
        </p15:guide>
        <p15:guide id="9" orient="horz" pos="2169"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2 x 2 Inhalte ">
    <p:spTree>
      <p:nvGrpSpPr>
        <p:cNvPr id="1" name=""/>
        <p:cNvGrpSpPr/>
        <p:nvPr/>
      </p:nvGrpSpPr>
      <p:grpSpPr>
        <a:xfrm>
          <a:off x="0" y="0"/>
          <a:ext cx="0" cy="0"/>
          <a:chOff x="0" y="0"/>
          <a:chExt cx="0" cy="0"/>
        </a:xfrm>
      </p:grpSpPr>
      <p:sp>
        <p:nvSpPr>
          <p:cNvPr id="19" name="Chapter_titleonly">
            <a:extLst>
              <a:ext uri="{FF2B5EF4-FFF2-40B4-BE49-F238E27FC236}">
                <a16:creationId xmlns:a16="http://schemas.microsoft.com/office/drawing/2014/main" id="{90C8652B-1F43-4467-AC53-668A8D3D470B}"/>
              </a:ext>
            </a:extLst>
          </p:cNvPr>
          <p:cNvSpPr>
            <a:spLocks noGrp="1"/>
          </p:cNvSpPr>
          <p:nvPr>
            <p:ph type="body" sz="quarter" idx="15" hasCustomPrompt="1"/>
          </p:nvPr>
        </p:nvSpPr>
        <p:spPr>
          <a:xfrm>
            <a:off x="259200" y="259200"/>
            <a:ext cx="10450800" cy="388800"/>
          </a:xfrm>
        </p:spPr>
        <p:txBody>
          <a:bodyPr/>
          <a:lstStyle>
            <a:lvl1pPr marL="0" indent="0">
              <a:lnSpc>
                <a:spcPct val="89000"/>
              </a:lnSpc>
              <a:spcBef>
                <a:spcPts val="0"/>
              </a:spcBef>
              <a:buNone/>
              <a:defRPr sz="2800" kern="0" baseline="0">
                <a:solidFill>
                  <a:schemeClr val="tx1"/>
                </a:solidFill>
              </a:defRPr>
            </a:lvl1pPr>
            <a:lvl2pPr marL="233983" indent="0">
              <a:buNone/>
              <a:defRPr sz="2800"/>
            </a:lvl2pPr>
            <a:lvl3pPr marL="525562" indent="0">
              <a:buNone/>
              <a:defRPr sz="2800"/>
            </a:lvl3pPr>
            <a:lvl4pPr marL="748745" indent="0">
              <a:buNone/>
              <a:defRPr sz="2800"/>
            </a:lvl4pPr>
            <a:lvl5pPr marL="748745" indent="0">
              <a:buNone/>
              <a:defRPr sz="2800"/>
            </a:lvl5pPr>
          </a:lstStyle>
          <a:p>
            <a:pPr lvl="0"/>
            <a:r>
              <a:rPr lang="en-US" noProof="1"/>
              <a:t>Kapitel­überschrift hinzufügen</a:t>
            </a:r>
          </a:p>
        </p:txBody>
      </p:sp>
      <p:sp>
        <p:nvSpPr>
          <p:cNvPr id="15" name="Title 1">
            <a:extLst>
              <a:ext uri="{FF2B5EF4-FFF2-40B4-BE49-F238E27FC236}">
                <a16:creationId xmlns:a16="http://schemas.microsoft.com/office/drawing/2014/main" id="{EFDBB36D-E1FF-4336-B805-B8B7F4B25A83}"/>
              </a:ext>
            </a:extLst>
          </p:cNvPr>
          <p:cNvSpPr>
            <a:spLocks noGrp="1"/>
          </p:cNvSpPr>
          <p:nvPr>
            <p:ph type="title" hasCustomPrompt="1"/>
          </p:nvPr>
        </p:nvSpPr>
        <p:spPr>
          <a:xfrm>
            <a:off x="259200" y="648000"/>
            <a:ext cx="10450800" cy="388800"/>
          </a:xfrm>
        </p:spPr>
        <p:txBody>
          <a:bodyPr/>
          <a:lstStyle>
            <a:lvl1pPr>
              <a:defRPr kern="1200" baseline="0"/>
            </a:lvl1pPr>
          </a:lstStyle>
          <a:p>
            <a:r>
              <a:rPr lang="en-US" noProof="1"/>
              <a:t>Folienüberschrift hinzufügen</a:t>
            </a:r>
          </a:p>
        </p:txBody>
      </p:sp>
      <p:sp>
        <p:nvSpPr>
          <p:cNvPr id="5" name="Content Placeholder 2"/>
          <p:cNvSpPr>
            <a:spLocks noGrp="1"/>
          </p:cNvSpPr>
          <p:nvPr>
            <p:ph sz="half" idx="1" hasCustomPrompt="1"/>
          </p:nvPr>
        </p:nvSpPr>
        <p:spPr>
          <a:xfrm>
            <a:off x="259200" y="1296000"/>
            <a:ext cx="4860000" cy="2019600"/>
          </a:xfrm>
        </p:spPr>
        <p:txBody>
          <a:bodyPr/>
          <a:lstStyle>
            <a:lvl1pPr>
              <a:defRPr/>
            </a:lvl1pPr>
          </a:lstStyle>
          <a:p>
            <a:pPr lvl="0"/>
            <a:r>
              <a:rPr lang="en-US" noProof="1"/>
              <a:t>Text hinzufügen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6" name="Content Placeholder 3"/>
          <p:cNvSpPr>
            <a:spLocks noGrp="1"/>
          </p:cNvSpPr>
          <p:nvPr>
            <p:ph sz="half" idx="3" hasCustomPrompt="1"/>
          </p:nvPr>
        </p:nvSpPr>
        <p:spPr>
          <a:xfrm>
            <a:off x="5853600" y="1295999"/>
            <a:ext cx="4860000" cy="2019600"/>
          </a:xfrm>
        </p:spPr>
        <p:txBody>
          <a:bodyPr/>
          <a:lstStyle>
            <a:lvl1pPr>
              <a:defRPr/>
            </a:lvl1pPr>
          </a:lstStyle>
          <a:p>
            <a:pPr lvl="0"/>
            <a:r>
              <a:rPr lang="en-US" noProof="1"/>
              <a:t>Text hinzufügen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8" name="Content Placeholder 2"/>
          <p:cNvSpPr>
            <a:spLocks noGrp="1"/>
          </p:cNvSpPr>
          <p:nvPr>
            <p:ph sz="half" idx="2" hasCustomPrompt="1"/>
          </p:nvPr>
        </p:nvSpPr>
        <p:spPr>
          <a:xfrm>
            <a:off x="259200" y="3445201"/>
            <a:ext cx="4860000" cy="2019600"/>
          </a:xfrm>
        </p:spPr>
        <p:txBody>
          <a:bodyPr/>
          <a:lstStyle>
            <a:lvl1pPr>
              <a:defRPr/>
            </a:lvl1pPr>
          </a:lstStyle>
          <a:p>
            <a:pPr lvl="0"/>
            <a:r>
              <a:rPr lang="en-US" noProof="1"/>
              <a:t>Text hinzufügen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9" name="Content Placeholder 3"/>
          <p:cNvSpPr>
            <a:spLocks noGrp="1"/>
          </p:cNvSpPr>
          <p:nvPr>
            <p:ph sz="half" idx="4" hasCustomPrompt="1"/>
          </p:nvPr>
        </p:nvSpPr>
        <p:spPr>
          <a:xfrm>
            <a:off x="5853600" y="3445201"/>
            <a:ext cx="4860000" cy="2019600"/>
          </a:xfrm>
        </p:spPr>
        <p:txBody>
          <a:bodyPr/>
          <a:lstStyle>
            <a:lvl1pPr>
              <a:defRPr/>
            </a:lvl1pPr>
          </a:lstStyle>
          <a:p>
            <a:pPr lvl="0"/>
            <a:r>
              <a:rPr lang="en-US" noProof="1"/>
              <a:t>Text hinzufügen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3" name="Slide Number Placeholder 2"/>
          <p:cNvSpPr>
            <a:spLocks noGrp="1"/>
          </p:cNvSpPr>
          <p:nvPr>
            <p:ph type="sldNum" sz="quarter" idx="12"/>
          </p:nvPr>
        </p:nvSpPr>
        <p:spPr>
          <a:xfrm>
            <a:off x="266700" y="5628640"/>
            <a:ext cx="288290" cy="410210"/>
          </a:xfrm>
        </p:spPr>
        <p:txBody>
          <a:bodyPr/>
          <a:lstStyle>
            <a:lvl1pPr>
              <a:defRPr kern="0" baseline="0">
                <a:solidFill>
                  <a:srgbClr val="999FA6"/>
                </a:solidFill>
              </a:defRPr>
            </a:lvl1pPr>
          </a:lstStyle>
          <a:p>
            <a:fld id="{4898AEC0-503E-4FA4-859C-D0F72D6E3F79}" type="slidenum">
              <a:rPr lang="en-US" noProof="1" dirty="0" smtClean="0"/>
              <a:pPr/>
              <a:t>‹#›</a:t>
            </a:fld>
            <a:endParaRPr lang="en-US" noProof="1"/>
          </a:p>
        </p:txBody>
      </p:sp>
      <p:pic>
        <p:nvPicPr>
          <p:cNvPr id="31" name="Grafik 3" descr="bottom_d2_169.png">
            <a:extLst>
              <a:ext uri="{FF2B5EF4-FFF2-40B4-BE49-F238E27FC236}">
                <a16:creationId xmlns:a16="http://schemas.microsoft.com/office/drawing/2014/main" id="{14946AFE-2563-4C40-963E-DFE36F6D3171}"/>
              </a:ext>
            </a:extLst>
          </p:cNvPr>
          <p:cNvPicPr>
            <a:picLocks noSelect="1"/>
          </p:cNvPicPr>
          <p:nvPr userDrawn="1"/>
        </p:nvPicPr>
        <p:blipFill>
          <a:blip r:embed="rId2">
            <a:extLst>
              <a:ext uri="{28A0092B-C50C-407E-A947-70E740481C1C}">
                <a14:useLocalDpi xmlns:a14="http://schemas.microsoft.com/office/drawing/2010/main" val="0"/>
              </a:ext>
            </a:extLst>
          </a:blip>
          <a:stretch>
            <a:fillRect/>
          </a:stretch>
        </p:blipFill>
        <p:spPr>
          <a:xfrm>
            <a:off x="0" y="6041389"/>
            <a:ext cx="10970260" cy="129540"/>
          </a:xfrm>
          <a:prstGeom prst="rect">
            <a:avLst/>
          </a:prstGeom>
          <a:ln w="0">
            <a:noFill/>
          </a:ln>
          <a:effectLst/>
        </p:spPr>
      </p:pic>
      <p:pic>
        <p:nvPicPr>
          <p:cNvPr id="32" name="Grafik 31" descr="logo2_d2.png">
            <a:extLst>
              <a:ext uri="{FF2B5EF4-FFF2-40B4-BE49-F238E27FC236}">
                <a16:creationId xmlns:a16="http://schemas.microsoft.com/office/drawing/2014/main" id="{8A247A46-B0BA-49FE-BDE2-4F90A7348546}"/>
              </a:ext>
            </a:extLst>
          </p:cNvPr>
          <p:cNvPicPr>
            <a:picLocks noSelect="1"/>
          </p:cNvPicPr>
          <p:nvPr userDrawn="1"/>
        </p:nvPicPr>
        <p:blipFill>
          <a:blip r:embed="rId3" cstate="hqprint">
            <a:extLst>
              <a:ext uri="{28A0092B-C50C-407E-A947-70E740481C1C}">
                <a14:useLocalDpi xmlns:a14="http://schemas.microsoft.com/office/drawing/2010/main" val="0"/>
              </a:ext>
            </a:extLst>
          </a:blip>
          <a:stretch>
            <a:fillRect/>
          </a:stretch>
        </p:blipFill>
        <p:spPr>
          <a:xfrm>
            <a:off x="0" y="5522613"/>
            <a:ext cx="135936" cy="648000"/>
          </a:xfrm>
          <a:prstGeom prst="rect">
            <a:avLst/>
          </a:prstGeom>
        </p:spPr>
      </p:pic>
      <p:sp>
        <p:nvSpPr>
          <p:cNvPr id="14" name="Rectangle7">
            <a:extLst>
              <a:ext uri="{FF2B5EF4-FFF2-40B4-BE49-F238E27FC236}">
                <a16:creationId xmlns:a16="http://schemas.microsoft.com/office/drawing/2014/main" id="{43F0E5D0-784C-433E-AAB0-40D43C1BCBAB}"/>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US" sz="550" b="0" i="0" u="none" strike="noStrike" kern="0" baseline="0" noProof="1">
                <a:solidFill>
                  <a:srgbClr val="000000"/>
                </a:solidFill>
                <a:latin typeface="Bosch Office Sans" pitchFamily="2" charset="0"/>
              </a:rPr>
              <a:t> </a:t>
            </a:r>
          </a:p>
        </p:txBody>
      </p:sp>
      <p:pic>
        <p:nvPicPr>
          <p:cNvPr id="16" name="Grafik 4" descr="logo1_d2.png">
            <a:extLst>
              <a:ext uri="{FF2B5EF4-FFF2-40B4-BE49-F238E27FC236}">
                <a16:creationId xmlns:a16="http://schemas.microsoft.com/office/drawing/2014/main" id="{17992435-2281-4D69-8E9C-A9BD8CD4504F}"/>
              </a:ext>
            </a:extLst>
          </p:cNvPr>
          <p:cNvPicPr>
            <a:picLocks noSelect="1"/>
          </p:cNvPicPr>
          <p:nvPr userDrawn="1"/>
        </p:nvPicPr>
        <p:blipFill>
          <a:blip r:embed="rId4" cstate="hqprint">
            <a:extLst>
              <a:ext uri="{28A0092B-C50C-407E-A947-70E740481C1C}">
                <a14:useLocalDpi xmlns:a14="http://schemas.microsoft.com/office/drawing/2010/main" val="0"/>
              </a:ext>
            </a:extLst>
          </a:blip>
          <a:stretch>
            <a:fillRect/>
          </a:stretch>
        </p:blipFill>
        <p:spPr>
          <a:xfrm>
            <a:off x="9759600" y="5464811"/>
            <a:ext cx="1094400" cy="575309"/>
          </a:xfrm>
          <a:prstGeom prst="rect">
            <a:avLst/>
          </a:prstGeom>
          <a:ln w="0">
            <a:noFill/>
          </a:ln>
          <a:effectLst/>
        </p:spPr>
      </p:pic>
    </p:spTree>
    <p:extLst>
      <p:ext uri="{BB962C8B-B14F-4D97-AF65-F5344CB8AC3E}">
        <p14:creationId xmlns:p14="http://schemas.microsoft.com/office/powerpoint/2010/main" val="151935903"/>
      </p:ext>
    </p:extLst>
  </p:cSld>
  <p:clrMapOvr>
    <a:masterClrMapping/>
  </p:clrMapOvr>
  <p:extLst>
    <p:ext uri="{DCECCB84-F9BA-43D5-87BE-67443E8EF086}">
      <p15:sldGuideLst xmlns:p15="http://schemas.microsoft.com/office/powerpoint/2012/main">
        <p15:guide id="1" pos="162" userDrawn="1">
          <p15:clr>
            <a:srgbClr val="FBAE40"/>
          </p15:clr>
        </p15:guide>
        <p15:guide id="2" pos="6747" userDrawn="1">
          <p15:clr>
            <a:srgbClr val="FBAE40"/>
          </p15:clr>
        </p15:guide>
        <p15:guide id="3" orient="horz" pos="162" userDrawn="1">
          <p15:clr>
            <a:srgbClr val="FBAE40"/>
          </p15:clr>
        </p15:guide>
        <p15:guide id="4" orient="horz" pos="408" userDrawn="1">
          <p15:clr>
            <a:srgbClr val="FBAE40"/>
          </p15:clr>
        </p15:guide>
        <p15:guide id="5" orient="horz" pos="654" userDrawn="1">
          <p15:clr>
            <a:srgbClr val="FBAE40"/>
          </p15:clr>
        </p15:guide>
        <p15:guide id="6" orient="horz" pos="816" userDrawn="1">
          <p15:clr>
            <a:srgbClr val="FBAE40"/>
          </p15:clr>
        </p15:guide>
        <p15:guide id="7" orient="horz" pos="3443" userDrawn="1">
          <p15:clr>
            <a:srgbClr val="FBAE40"/>
          </p15:clr>
        </p15:guide>
        <p15:guide id="8" orient="horz" pos="2090" userDrawn="1">
          <p15:clr>
            <a:srgbClr val="FBAE40"/>
          </p15:clr>
        </p15:guide>
        <p15:guide id="9" orient="horz" pos="2169" userDrawn="1">
          <p15:clr>
            <a:srgbClr val="FBAE40"/>
          </p15:clr>
        </p15:guide>
        <p15:guide id="10" pos="3225" userDrawn="1">
          <p15:clr>
            <a:srgbClr val="FBAE40"/>
          </p15:clr>
        </p15:guide>
        <p15:guide id="11" pos="3687"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3 x 2 Inhalte ">
    <p:spTree>
      <p:nvGrpSpPr>
        <p:cNvPr id="1" name=""/>
        <p:cNvGrpSpPr/>
        <p:nvPr/>
      </p:nvGrpSpPr>
      <p:grpSpPr>
        <a:xfrm>
          <a:off x="0" y="0"/>
          <a:ext cx="0" cy="0"/>
          <a:chOff x="0" y="0"/>
          <a:chExt cx="0" cy="0"/>
        </a:xfrm>
      </p:grpSpPr>
      <p:sp>
        <p:nvSpPr>
          <p:cNvPr id="21" name="Chapter_titleonly">
            <a:extLst>
              <a:ext uri="{FF2B5EF4-FFF2-40B4-BE49-F238E27FC236}">
                <a16:creationId xmlns:a16="http://schemas.microsoft.com/office/drawing/2014/main" id="{FEDBFC76-9F59-4A18-8E8B-EDDF9CC208BC}"/>
              </a:ext>
            </a:extLst>
          </p:cNvPr>
          <p:cNvSpPr>
            <a:spLocks noGrp="1"/>
          </p:cNvSpPr>
          <p:nvPr>
            <p:ph type="body" sz="quarter" idx="15" hasCustomPrompt="1"/>
          </p:nvPr>
        </p:nvSpPr>
        <p:spPr>
          <a:xfrm>
            <a:off x="259200" y="259200"/>
            <a:ext cx="10450800" cy="388800"/>
          </a:xfrm>
        </p:spPr>
        <p:txBody>
          <a:bodyPr/>
          <a:lstStyle>
            <a:lvl1pPr marL="0" indent="0">
              <a:lnSpc>
                <a:spcPct val="89000"/>
              </a:lnSpc>
              <a:spcBef>
                <a:spcPts val="0"/>
              </a:spcBef>
              <a:buNone/>
              <a:defRPr sz="2800" kern="0" baseline="0">
                <a:solidFill>
                  <a:schemeClr val="tx1"/>
                </a:solidFill>
              </a:defRPr>
            </a:lvl1pPr>
            <a:lvl2pPr marL="233983" indent="0">
              <a:buNone/>
              <a:defRPr sz="2800"/>
            </a:lvl2pPr>
            <a:lvl3pPr marL="525562" indent="0">
              <a:buNone/>
              <a:defRPr sz="2800"/>
            </a:lvl3pPr>
            <a:lvl4pPr marL="748745" indent="0">
              <a:buNone/>
              <a:defRPr sz="2800"/>
            </a:lvl4pPr>
            <a:lvl5pPr marL="748745" indent="0">
              <a:buNone/>
              <a:defRPr sz="2800"/>
            </a:lvl5pPr>
          </a:lstStyle>
          <a:p>
            <a:pPr lvl="0"/>
            <a:r>
              <a:rPr lang="en-US" noProof="1"/>
              <a:t>Kapitel­überschrift hinzufügen</a:t>
            </a:r>
          </a:p>
        </p:txBody>
      </p:sp>
      <p:sp>
        <p:nvSpPr>
          <p:cNvPr id="17" name="Title 1">
            <a:extLst>
              <a:ext uri="{FF2B5EF4-FFF2-40B4-BE49-F238E27FC236}">
                <a16:creationId xmlns:a16="http://schemas.microsoft.com/office/drawing/2014/main" id="{0226D581-60F4-440B-A410-F6582BC0DCF0}"/>
              </a:ext>
            </a:extLst>
          </p:cNvPr>
          <p:cNvSpPr>
            <a:spLocks noGrp="1"/>
          </p:cNvSpPr>
          <p:nvPr>
            <p:ph type="title" hasCustomPrompt="1"/>
          </p:nvPr>
        </p:nvSpPr>
        <p:spPr>
          <a:xfrm>
            <a:off x="259200" y="648000"/>
            <a:ext cx="10450800" cy="388800"/>
          </a:xfrm>
        </p:spPr>
        <p:txBody>
          <a:bodyPr/>
          <a:lstStyle>
            <a:lvl1pPr>
              <a:defRPr kern="1200" baseline="0"/>
            </a:lvl1pPr>
          </a:lstStyle>
          <a:p>
            <a:r>
              <a:rPr lang="en-US" noProof="1"/>
              <a:t>Folienüberschrift hinzufügen</a:t>
            </a:r>
          </a:p>
        </p:txBody>
      </p:sp>
      <p:sp>
        <p:nvSpPr>
          <p:cNvPr id="5" name="Content Placeholder 2"/>
          <p:cNvSpPr>
            <a:spLocks noGrp="1"/>
          </p:cNvSpPr>
          <p:nvPr>
            <p:ph sz="half" idx="1" hasCustomPrompt="1"/>
          </p:nvPr>
        </p:nvSpPr>
        <p:spPr>
          <a:xfrm>
            <a:off x="259200" y="1296000"/>
            <a:ext cx="3128400" cy="2019600"/>
          </a:xfrm>
        </p:spPr>
        <p:txBody>
          <a:bodyPr/>
          <a:lstStyle>
            <a:lvl1pPr>
              <a:defRPr/>
            </a:lvl1pPr>
          </a:lstStyle>
          <a:p>
            <a:pPr lvl="0"/>
            <a:r>
              <a:rPr lang="en-US" noProof="1"/>
              <a:t>Text hinzufügen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6" name="Content Placeholder 3"/>
          <p:cNvSpPr>
            <a:spLocks noGrp="1"/>
          </p:cNvSpPr>
          <p:nvPr>
            <p:ph sz="half" idx="3" hasCustomPrompt="1"/>
          </p:nvPr>
        </p:nvSpPr>
        <p:spPr>
          <a:xfrm>
            <a:off x="3909600" y="1295999"/>
            <a:ext cx="3128400" cy="2019600"/>
          </a:xfrm>
        </p:spPr>
        <p:txBody>
          <a:bodyPr/>
          <a:lstStyle>
            <a:lvl1pPr>
              <a:defRPr/>
            </a:lvl1pPr>
          </a:lstStyle>
          <a:p>
            <a:pPr lvl="0"/>
            <a:r>
              <a:rPr lang="en-US" noProof="1"/>
              <a:t>Text hinzufügen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8" name="Content Placeholder 3"/>
          <p:cNvSpPr>
            <a:spLocks noGrp="1"/>
          </p:cNvSpPr>
          <p:nvPr>
            <p:ph sz="half" idx="5" hasCustomPrompt="1"/>
          </p:nvPr>
        </p:nvSpPr>
        <p:spPr>
          <a:xfrm>
            <a:off x="7560000" y="1295999"/>
            <a:ext cx="3128400" cy="2019600"/>
          </a:xfrm>
        </p:spPr>
        <p:txBody>
          <a:bodyPr/>
          <a:lstStyle>
            <a:lvl1pPr>
              <a:defRPr/>
            </a:lvl1pPr>
          </a:lstStyle>
          <a:p>
            <a:pPr lvl="0"/>
            <a:r>
              <a:rPr lang="en-US" noProof="1"/>
              <a:t>Text hinzufügen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9" name="Content Placeholder 2"/>
          <p:cNvSpPr>
            <a:spLocks noGrp="1"/>
          </p:cNvSpPr>
          <p:nvPr>
            <p:ph sz="half" idx="2" hasCustomPrompt="1"/>
          </p:nvPr>
        </p:nvSpPr>
        <p:spPr>
          <a:xfrm>
            <a:off x="259200" y="3445201"/>
            <a:ext cx="3128400" cy="2019600"/>
          </a:xfrm>
        </p:spPr>
        <p:txBody>
          <a:bodyPr/>
          <a:lstStyle>
            <a:lvl1pPr>
              <a:defRPr/>
            </a:lvl1pPr>
          </a:lstStyle>
          <a:p>
            <a:pPr lvl="0"/>
            <a:r>
              <a:rPr lang="en-US" noProof="1"/>
              <a:t>Text hinzufügen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10" name="Content Placeholder 3"/>
          <p:cNvSpPr>
            <a:spLocks noGrp="1"/>
          </p:cNvSpPr>
          <p:nvPr>
            <p:ph sz="half" idx="4" hasCustomPrompt="1"/>
          </p:nvPr>
        </p:nvSpPr>
        <p:spPr>
          <a:xfrm>
            <a:off x="3909600" y="3445201"/>
            <a:ext cx="3128400" cy="2019600"/>
          </a:xfrm>
        </p:spPr>
        <p:txBody>
          <a:bodyPr/>
          <a:lstStyle>
            <a:lvl1pPr>
              <a:defRPr/>
            </a:lvl1pPr>
          </a:lstStyle>
          <a:p>
            <a:pPr lvl="0"/>
            <a:r>
              <a:rPr lang="en-US" noProof="1"/>
              <a:t>Text hinzufügen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11" name="Content Placeholder 3"/>
          <p:cNvSpPr>
            <a:spLocks noGrp="1"/>
          </p:cNvSpPr>
          <p:nvPr>
            <p:ph sz="half" idx="6" hasCustomPrompt="1"/>
          </p:nvPr>
        </p:nvSpPr>
        <p:spPr>
          <a:xfrm>
            <a:off x="7560000" y="3445201"/>
            <a:ext cx="3128400" cy="2019600"/>
          </a:xfrm>
        </p:spPr>
        <p:txBody>
          <a:bodyPr/>
          <a:lstStyle>
            <a:lvl1pPr>
              <a:defRPr/>
            </a:lvl1pPr>
          </a:lstStyle>
          <a:p>
            <a:pPr lvl="0"/>
            <a:r>
              <a:rPr lang="en-US" noProof="1"/>
              <a:t>Text hinzufügen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3" name="Slide Number Placeholder 2"/>
          <p:cNvSpPr>
            <a:spLocks noGrp="1"/>
          </p:cNvSpPr>
          <p:nvPr>
            <p:ph type="sldNum" sz="quarter" idx="12"/>
          </p:nvPr>
        </p:nvSpPr>
        <p:spPr>
          <a:xfrm>
            <a:off x="266700" y="5628640"/>
            <a:ext cx="288290" cy="410210"/>
          </a:xfrm>
        </p:spPr>
        <p:txBody>
          <a:bodyPr/>
          <a:lstStyle>
            <a:lvl1pPr>
              <a:defRPr kern="0" baseline="0">
                <a:solidFill>
                  <a:srgbClr val="999FA6"/>
                </a:solidFill>
              </a:defRPr>
            </a:lvl1pPr>
          </a:lstStyle>
          <a:p>
            <a:fld id="{4898AEC0-503E-4FA4-859C-D0F72D6E3F79}" type="slidenum">
              <a:rPr lang="en-US" noProof="1" dirty="0" smtClean="0"/>
              <a:pPr/>
              <a:t>‹#›</a:t>
            </a:fld>
            <a:endParaRPr lang="en-US" noProof="1"/>
          </a:p>
        </p:txBody>
      </p:sp>
      <p:pic>
        <p:nvPicPr>
          <p:cNvPr id="33" name="Grafik 3" descr="bottom_d2_169.png">
            <a:extLst>
              <a:ext uri="{FF2B5EF4-FFF2-40B4-BE49-F238E27FC236}">
                <a16:creationId xmlns:a16="http://schemas.microsoft.com/office/drawing/2014/main" id="{D68326DC-5F3B-4205-8352-8D213F6B12F1}"/>
              </a:ext>
            </a:extLst>
          </p:cNvPr>
          <p:cNvPicPr>
            <a:picLocks noSelect="1"/>
          </p:cNvPicPr>
          <p:nvPr userDrawn="1"/>
        </p:nvPicPr>
        <p:blipFill>
          <a:blip r:embed="rId2">
            <a:extLst>
              <a:ext uri="{28A0092B-C50C-407E-A947-70E740481C1C}">
                <a14:useLocalDpi xmlns:a14="http://schemas.microsoft.com/office/drawing/2010/main" val="0"/>
              </a:ext>
            </a:extLst>
          </a:blip>
          <a:stretch>
            <a:fillRect/>
          </a:stretch>
        </p:blipFill>
        <p:spPr>
          <a:xfrm>
            <a:off x="0" y="6041389"/>
            <a:ext cx="10970260" cy="129540"/>
          </a:xfrm>
          <a:prstGeom prst="rect">
            <a:avLst/>
          </a:prstGeom>
          <a:ln w="0">
            <a:noFill/>
          </a:ln>
          <a:effectLst/>
        </p:spPr>
      </p:pic>
      <p:pic>
        <p:nvPicPr>
          <p:cNvPr id="34" name="Grafik 33" descr="logo2_d2.png">
            <a:extLst>
              <a:ext uri="{FF2B5EF4-FFF2-40B4-BE49-F238E27FC236}">
                <a16:creationId xmlns:a16="http://schemas.microsoft.com/office/drawing/2014/main" id="{6306B871-7048-4385-84D6-368540647FAF}"/>
              </a:ext>
            </a:extLst>
          </p:cNvPr>
          <p:cNvPicPr>
            <a:picLocks noSelect="1"/>
          </p:cNvPicPr>
          <p:nvPr userDrawn="1"/>
        </p:nvPicPr>
        <p:blipFill>
          <a:blip r:embed="rId3" cstate="hqprint">
            <a:extLst>
              <a:ext uri="{28A0092B-C50C-407E-A947-70E740481C1C}">
                <a14:useLocalDpi xmlns:a14="http://schemas.microsoft.com/office/drawing/2010/main" val="0"/>
              </a:ext>
            </a:extLst>
          </a:blip>
          <a:stretch>
            <a:fillRect/>
          </a:stretch>
        </p:blipFill>
        <p:spPr>
          <a:xfrm>
            <a:off x="0" y="5522613"/>
            <a:ext cx="135936" cy="648000"/>
          </a:xfrm>
          <a:prstGeom prst="rect">
            <a:avLst/>
          </a:prstGeom>
        </p:spPr>
      </p:pic>
      <p:sp>
        <p:nvSpPr>
          <p:cNvPr id="16" name="Rectangle7">
            <a:extLst>
              <a:ext uri="{FF2B5EF4-FFF2-40B4-BE49-F238E27FC236}">
                <a16:creationId xmlns:a16="http://schemas.microsoft.com/office/drawing/2014/main" id="{C680F8C7-4715-4E6C-829A-E87F16C03BB3}"/>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US" sz="550" b="0" i="0" u="none" strike="noStrike" kern="0" baseline="0" noProof="1">
                <a:solidFill>
                  <a:srgbClr val="000000"/>
                </a:solidFill>
                <a:latin typeface="Bosch Office Sans" pitchFamily="2" charset="0"/>
              </a:rPr>
              <a:t> </a:t>
            </a:r>
          </a:p>
        </p:txBody>
      </p:sp>
      <p:pic>
        <p:nvPicPr>
          <p:cNvPr id="18" name="Grafik 4" descr="logo1_d2.png">
            <a:extLst>
              <a:ext uri="{FF2B5EF4-FFF2-40B4-BE49-F238E27FC236}">
                <a16:creationId xmlns:a16="http://schemas.microsoft.com/office/drawing/2014/main" id="{058025F0-4E5A-4419-90FC-FD31DB24C306}"/>
              </a:ext>
            </a:extLst>
          </p:cNvPr>
          <p:cNvPicPr>
            <a:picLocks noSelect="1"/>
          </p:cNvPicPr>
          <p:nvPr userDrawn="1"/>
        </p:nvPicPr>
        <p:blipFill>
          <a:blip r:embed="rId4" cstate="hqprint">
            <a:extLst>
              <a:ext uri="{28A0092B-C50C-407E-A947-70E740481C1C}">
                <a14:useLocalDpi xmlns:a14="http://schemas.microsoft.com/office/drawing/2010/main" val="0"/>
              </a:ext>
            </a:extLst>
          </a:blip>
          <a:stretch>
            <a:fillRect/>
          </a:stretch>
        </p:blipFill>
        <p:spPr>
          <a:xfrm>
            <a:off x="9759600" y="5464811"/>
            <a:ext cx="1094400" cy="575309"/>
          </a:xfrm>
          <a:prstGeom prst="rect">
            <a:avLst/>
          </a:prstGeom>
          <a:ln w="0">
            <a:noFill/>
          </a:ln>
          <a:effectLst/>
        </p:spPr>
      </p:pic>
    </p:spTree>
    <p:extLst>
      <p:ext uri="{BB962C8B-B14F-4D97-AF65-F5344CB8AC3E}">
        <p14:creationId xmlns:p14="http://schemas.microsoft.com/office/powerpoint/2010/main" val="1482577220"/>
      </p:ext>
    </p:extLst>
  </p:cSld>
  <p:clrMapOvr>
    <a:masterClrMapping/>
  </p:clrMapOvr>
  <p:extLst>
    <p:ext uri="{DCECCB84-F9BA-43D5-87BE-67443E8EF086}">
      <p15:sldGuideLst xmlns:p15="http://schemas.microsoft.com/office/powerpoint/2012/main">
        <p15:guide id="1" pos="162" userDrawn="1">
          <p15:clr>
            <a:srgbClr val="FBAE40"/>
          </p15:clr>
        </p15:guide>
        <p15:guide id="2" pos="6747" userDrawn="1">
          <p15:clr>
            <a:srgbClr val="FBAE40"/>
          </p15:clr>
        </p15:guide>
        <p15:guide id="3" orient="horz" pos="162" userDrawn="1">
          <p15:clr>
            <a:srgbClr val="FBAE40"/>
          </p15:clr>
        </p15:guide>
        <p15:guide id="4" orient="horz" pos="408" userDrawn="1">
          <p15:clr>
            <a:srgbClr val="FBAE40"/>
          </p15:clr>
        </p15:guide>
        <p15:guide id="5" orient="horz" pos="654" userDrawn="1">
          <p15:clr>
            <a:srgbClr val="FBAE40"/>
          </p15:clr>
        </p15:guide>
        <p15:guide id="6" orient="horz" pos="816" userDrawn="1">
          <p15:clr>
            <a:srgbClr val="FBAE40"/>
          </p15:clr>
        </p15:guide>
        <p15:guide id="7" orient="horz" pos="3443" userDrawn="1">
          <p15:clr>
            <a:srgbClr val="FBAE40"/>
          </p15:clr>
        </p15:guide>
        <p15:guide id="8" pos="2140" userDrawn="1">
          <p15:clr>
            <a:srgbClr val="FBAE40"/>
          </p15:clr>
        </p15:guide>
        <p15:guide id="9" pos="2457" userDrawn="1">
          <p15:clr>
            <a:srgbClr val="FBAE40"/>
          </p15:clr>
        </p15:guide>
        <p15:guide id="10" pos="4434" userDrawn="1">
          <p15:clr>
            <a:srgbClr val="FBAE40"/>
          </p15:clr>
        </p15:guide>
        <p15:guide id="11" pos="4761" userDrawn="1">
          <p15:clr>
            <a:srgbClr val="FBAE40"/>
          </p15:clr>
        </p15:guide>
        <p15:guide id="12" orient="horz" pos="2090" userDrawn="1">
          <p15:clr>
            <a:srgbClr val="FBAE40"/>
          </p15:clr>
        </p15:guide>
        <p15:guide id="13" orient="horz" pos="2169"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4 x 2 Inhalte ">
    <p:spTree>
      <p:nvGrpSpPr>
        <p:cNvPr id="1" name=""/>
        <p:cNvGrpSpPr/>
        <p:nvPr/>
      </p:nvGrpSpPr>
      <p:grpSpPr>
        <a:xfrm>
          <a:off x="0" y="0"/>
          <a:ext cx="0" cy="0"/>
          <a:chOff x="0" y="0"/>
          <a:chExt cx="0" cy="0"/>
        </a:xfrm>
      </p:grpSpPr>
      <p:sp>
        <p:nvSpPr>
          <p:cNvPr id="24" name="Chapter_titleonly">
            <a:extLst>
              <a:ext uri="{FF2B5EF4-FFF2-40B4-BE49-F238E27FC236}">
                <a16:creationId xmlns:a16="http://schemas.microsoft.com/office/drawing/2014/main" id="{20D581F7-7281-48B4-B67B-7228F84F398D}"/>
              </a:ext>
            </a:extLst>
          </p:cNvPr>
          <p:cNvSpPr>
            <a:spLocks noGrp="1"/>
          </p:cNvSpPr>
          <p:nvPr>
            <p:ph type="body" sz="quarter" idx="15" hasCustomPrompt="1"/>
          </p:nvPr>
        </p:nvSpPr>
        <p:spPr>
          <a:xfrm>
            <a:off x="259200" y="259200"/>
            <a:ext cx="10450800" cy="388800"/>
          </a:xfrm>
        </p:spPr>
        <p:txBody>
          <a:bodyPr/>
          <a:lstStyle>
            <a:lvl1pPr marL="0" indent="0">
              <a:lnSpc>
                <a:spcPct val="89000"/>
              </a:lnSpc>
              <a:spcBef>
                <a:spcPts val="0"/>
              </a:spcBef>
              <a:buNone/>
              <a:defRPr sz="2800" kern="0" baseline="0">
                <a:solidFill>
                  <a:schemeClr val="tx1"/>
                </a:solidFill>
              </a:defRPr>
            </a:lvl1pPr>
            <a:lvl2pPr marL="233983" indent="0">
              <a:buNone/>
              <a:defRPr sz="2800"/>
            </a:lvl2pPr>
            <a:lvl3pPr marL="525562" indent="0">
              <a:buNone/>
              <a:defRPr sz="2800"/>
            </a:lvl3pPr>
            <a:lvl4pPr marL="748745" indent="0">
              <a:buNone/>
              <a:defRPr sz="2800"/>
            </a:lvl4pPr>
            <a:lvl5pPr marL="748745" indent="0">
              <a:buNone/>
              <a:defRPr sz="2800"/>
            </a:lvl5pPr>
          </a:lstStyle>
          <a:p>
            <a:pPr lvl="0"/>
            <a:r>
              <a:rPr lang="en-US" noProof="1"/>
              <a:t>Kapitel­überschrift hinzufügen</a:t>
            </a:r>
          </a:p>
        </p:txBody>
      </p:sp>
      <p:sp>
        <p:nvSpPr>
          <p:cNvPr id="19" name="Title 1">
            <a:extLst>
              <a:ext uri="{FF2B5EF4-FFF2-40B4-BE49-F238E27FC236}">
                <a16:creationId xmlns:a16="http://schemas.microsoft.com/office/drawing/2014/main" id="{C7544615-D17B-4350-B517-7E469AC91ABA}"/>
              </a:ext>
            </a:extLst>
          </p:cNvPr>
          <p:cNvSpPr>
            <a:spLocks noGrp="1"/>
          </p:cNvSpPr>
          <p:nvPr>
            <p:ph type="title" hasCustomPrompt="1"/>
          </p:nvPr>
        </p:nvSpPr>
        <p:spPr>
          <a:xfrm>
            <a:off x="259200" y="648000"/>
            <a:ext cx="10450800" cy="388800"/>
          </a:xfrm>
        </p:spPr>
        <p:txBody>
          <a:bodyPr/>
          <a:lstStyle>
            <a:lvl1pPr>
              <a:defRPr kern="1200" baseline="0"/>
            </a:lvl1pPr>
          </a:lstStyle>
          <a:p>
            <a:r>
              <a:rPr lang="en-US" noProof="1"/>
              <a:t>Folienüberschrift hinzufügen</a:t>
            </a:r>
          </a:p>
        </p:txBody>
      </p:sp>
      <p:sp>
        <p:nvSpPr>
          <p:cNvPr id="5" name="Content Placeholder 2"/>
          <p:cNvSpPr>
            <a:spLocks noGrp="1"/>
          </p:cNvSpPr>
          <p:nvPr>
            <p:ph sz="half" idx="1" hasCustomPrompt="1"/>
          </p:nvPr>
        </p:nvSpPr>
        <p:spPr>
          <a:xfrm>
            <a:off x="259200" y="1296000"/>
            <a:ext cx="2516400" cy="2019600"/>
          </a:xfrm>
        </p:spPr>
        <p:txBody>
          <a:bodyPr/>
          <a:lstStyle>
            <a:lvl1pPr>
              <a:defRPr/>
            </a:lvl1pPr>
          </a:lstStyle>
          <a:p>
            <a:pPr lvl="0"/>
            <a:r>
              <a:rPr lang="en-US" noProof="1"/>
              <a:t>Text hinzufügen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6" name="Content Placeholder 3"/>
          <p:cNvSpPr>
            <a:spLocks noGrp="1"/>
          </p:cNvSpPr>
          <p:nvPr>
            <p:ph sz="half" idx="3" hasCustomPrompt="1"/>
          </p:nvPr>
        </p:nvSpPr>
        <p:spPr>
          <a:xfrm>
            <a:off x="2905200" y="1295999"/>
            <a:ext cx="2516400" cy="2019600"/>
          </a:xfrm>
        </p:spPr>
        <p:txBody>
          <a:bodyPr/>
          <a:lstStyle>
            <a:lvl1pPr>
              <a:defRPr/>
            </a:lvl1pPr>
          </a:lstStyle>
          <a:p>
            <a:pPr lvl="0"/>
            <a:r>
              <a:rPr lang="en-US" noProof="1"/>
              <a:t>Text hinzufügen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8" name="Content Placeholder 3"/>
          <p:cNvSpPr>
            <a:spLocks noGrp="1"/>
          </p:cNvSpPr>
          <p:nvPr>
            <p:ph sz="half" idx="7" hasCustomPrompt="1"/>
          </p:nvPr>
        </p:nvSpPr>
        <p:spPr>
          <a:xfrm>
            <a:off x="8197200" y="1295999"/>
            <a:ext cx="2516400" cy="2019600"/>
          </a:xfrm>
        </p:spPr>
        <p:txBody>
          <a:bodyPr/>
          <a:lstStyle>
            <a:lvl1pPr>
              <a:defRPr/>
            </a:lvl1pPr>
          </a:lstStyle>
          <a:p>
            <a:pPr lvl="0"/>
            <a:r>
              <a:rPr lang="en-US" noProof="1"/>
              <a:t>Text hinzufügen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9" name="Content Placeholder 2"/>
          <p:cNvSpPr>
            <a:spLocks noGrp="1"/>
          </p:cNvSpPr>
          <p:nvPr>
            <p:ph sz="half" idx="2" hasCustomPrompt="1"/>
          </p:nvPr>
        </p:nvSpPr>
        <p:spPr>
          <a:xfrm>
            <a:off x="259200" y="3445201"/>
            <a:ext cx="2516400" cy="2019600"/>
          </a:xfrm>
        </p:spPr>
        <p:txBody>
          <a:bodyPr/>
          <a:lstStyle>
            <a:lvl1pPr>
              <a:defRPr/>
            </a:lvl1pPr>
          </a:lstStyle>
          <a:p>
            <a:pPr lvl="0"/>
            <a:r>
              <a:rPr lang="en-US" noProof="1"/>
              <a:t>Text hinzufügen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10" name="Content Placeholder 3"/>
          <p:cNvSpPr>
            <a:spLocks noGrp="1"/>
          </p:cNvSpPr>
          <p:nvPr>
            <p:ph sz="half" idx="4" hasCustomPrompt="1"/>
          </p:nvPr>
        </p:nvSpPr>
        <p:spPr>
          <a:xfrm>
            <a:off x="2905200" y="3445201"/>
            <a:ext cx="2516400" cy="2019600"/>
          </a:xfrm>
        </p:spPr>
        <p:txBody>
          <a:bodyPr/>
          <a:lstStyle>
            <a:lvl1pPr>
              <a:defRPr/>
            </a:lvl1pPr>
          </a:lstStyle>
          <a:p>
            <a:pPr lvl="0"/>
            <a:r>
              <a:rPr lang="en-US" noProof="1"/>
              <a:t>Text hinzufügen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11" name="Content Placeholder 3"/>
          <p:cNvSpPr>
            <a:spLocks noGrp="1"/>
          </p:cNvSpPr>
          <p:nvPr>
            <p:ph sz="half" idx="8" hasCustomPrompt="1"/>
          </p:nvPr>
        </p:nvSpPr>
        <p:spPr>
          <a:xfrm>
            <a:off x="8197200" y="3445201"/>
            <a:ext cx="2516400" cy="2019600"/>
          </a:xfrm>
        </p:spPr>
        <p:txBody>
          <a:bodyPr/>
          <a:lstStyle>
            <a:lvl1pPr>
              <a:defRPr/>
            </a:lvl1pPr>
          </a:lstStyle>
          <a:p>
            <a:pPr lvl="0"/>
            <a:r>
              <a:rPr lang="en-US" noProof="1"/>
              <a:t>Text hinzufügen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3" name="Slide Number Placeholder 2"/>
          <p:cNvSpPr>
            <a:spLocks noGrp="1"/>
          </p:cNvSpPr>
          <p:nvPr>
            <p:ph type="sldNum" sz="quarter" idx="12"/>
          </p:nvPr>
        </p:nvSpPr>
        <p:spPr>
          <a:xfrm>
            <a:off x="266700" y="5628640"/>
            <a:ext cx="288290" cy="410210"/>
          </a:xfrm>
        </p:spPr>
        <p:txBody>
          <a:bodyPr/>
          <a:lstStyle>
            <a:lvl1pPr>
              <a:defRPr kern="0" baseline="0">
                <a:solidFill>
                  <a:srgbClr val="999FA6"/>
                </a:solidFill>
              </a:defRPr>
            </a:lvl1pPr>
          </a:lstStyle>
          <a:p>
            <a:fld id="{4898AEC0-503E-4FA4-859C-D0F72D6E3F79}" type="slidenum">
              <a:rPr lang="en-US" noProof="1" dirty="0" smtClean="0"/>
              <a:pPr/>
              <a:t>‹#›</a:t>
            </a:fld>
            <a:endParaRPr lang="en-US" noProof="1"/>
          </a:p>
        </p:txBody>
      </p:sp>
      <p:pic>
        <p:nvPicPr>
          <p:cNvPr id="33" name="Grafik 3" descr="bottom_d2_169.png">
            <a:extLst>
              <a:ext uri="{FF2B5EF4-FFF2-40B4-BE49-F238E27FC236}">
                <a16:creationId xmlns:a16="http://schemas.microsoft.com/office/drawing/2014/main" id="{D68326DC-5F3B-4205-8352-8D213F6B12F1}"/>
              </a:ext>
            </a:extLst>
          </p:cNvPr>
          <p:cNvPicPr>
            <a:picLocks noSelect="1"/>
          </p:cNvPicPr>
          <p:nvPr userDrawn="1"/>
        </p:nvPicPr>
        <p:blipFill>
          <a:blip r:embed="rId2">
            <a:extLst>
              <a:ext uri="{28A0092B-C50C-407E-A947-70E740481C1C}">
                <a14:useLocalDpi xmlns:a14="http://schemas.microsoft.com/office/drawing/2010/main" val="0"/>
              </a:ext>
            </a:extLst>
          </a:blip>
          <a:stretch>
            <a:fillRect/>
          </a:stretch>
        </p:blipFill>
        <p:spPr>
          <a:xfrm>
            <a:off x="0" y="6041389"/>
            <a:ext cx="10970260" cy="129540"/>
          </a:xfrm>
          <a:prstGeom prst="rect">
            <a:avLst/>
          </a:prstGeom>
          <a:ln w="0">
            <a:noFill/>
          </a:ln>
          <a:effectLst/>
        </p:spPr>
      </p:pic>
      <p:pic>
        <p:nvPicPr>
          <p:cNvPr id="34" name="Grafik 33" descr="logo2_d2.png">
            <a:extLst>
              <a:ext uri="{FF2B5EF4-FFF2-40B4-BE49-F238E27FC236}">
                <a16:creationId xmlns:a16="http://schemas.microsoft.com/office/drawing/2014/main" id="{6306B871-7048-4385-84D6-368540647FAF}"/>
              </a:ext>
            </a:extLst>
          </p:cNvPr>
          <p:cNvPicPr>
            <a:picLocks noSelect="1"/>
          </p:cNvPicPr>
          <p:nvPr userDrawn="1"/>
        </p:nvPicPr>
        <p:blipFill>
          <a:blip r:embed="rId3" cstate="hqprint">
            <a:extLst>
              <a:ext uri="{28A0092B-C50C-407E-A947-70E740481C1C}">
                <a14:useLocalDpi xmlns:a14="http://schemas.microsoft.com/office/drawing/2010/main" val="0"/>
              </a:ext>
            </a:extLst>
          </a:blip>
          <a:stretch>
            <a:fillRect/>
          </a:stretch>
        </p:blipFill>
        <p:spPr>
          <a:xfrm>
            <a:off x="0" y="5522613"/>
            <a:ext cx="135936" cy="648000"/>
          </a:xfrm>
          <a:prstGeom prst="rect">
            <a:avLst/>
          </a:prstGeom>
        </p:spPr>
      </p:pic>
      <p:sp>
        <p:nvSpPr>
          <p:cNvPr id="17" name="Content Placeholder 3">
            <a:extLst>
              <a:ext uri="{FF2B5EF4-FFF2-40B4-BE49-F238E27FC236}">
                <a16:creationId xmlns:a16="http://schemas.microsoft.com/office/drawing/2014/main" id="{58468F8D-277D-4F1A-84A1-62122010643F}"/>
              </a:ext>
            </a:extLst>
          </p:cNvPr>
          <p:cNvSpPr>
            <a:spLocks noGrp="1"/>
          </p:cNvSpPr>
          <p:nvPr>
            <p:ph sz="half" idx="5" hasCustomPrompt="1"/>
          </p:nvPr>
        </p:nvSpPr>
        <p:spPr>
          <a:xfrm>
            <a:off x="5551200" y="1296000"/>
            <a:ext cx="2516400" cy="2019600"/>
          </a:xfrm>
        </p:spPr>
        <p:txBody>
          <a:bodyPr/>
          <a:lstStyle>
            <a:lvl1pPr>
              <a:defRPr/>
            </a:lvl1pPr>
          </a:lstStyle>
          <a:p>
            <a:pPr lvl="0"/>
            <a:r>
              <a:rPr lang="en-US" noProof="1"/>
              <a:t>Text hinzufügen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18" name="Content Placeholder 3">
            <a:extLst>
              <a:ext uri="{FF2B5EF4-FFF2-40B4-BE49-F238E27FC236}">
                <a16:creationId xmlns:a16="http://schemas.microsoft.com/office/drawing/2014/main" id="{B143799E-2832-49D7-9953-45BACACA7549}"/>
              </a:ext>
            </a:extLst>
          </p:cNvPr>
          <p:cNvSpPr>
            <a:spLocks noGrp="1"/>
          </p:cNvSpPr>
          <p:nvPr>
            <p:ph sz="half" idx="6" hasCustomPrompt="1"/>
          </p:nvPr>
        </p:nvSpPr>
        <p:spPr>
          <a:xfrm>
            <a:off x="5551200" y="3445200"/>
            <a:ext cx="2516400" cy="2019600"/>
          </a:xfrm>
        </p:spPr>
        <p:txBody>
          <a:bodyPr/>
          <a:lstStyle>
            <a:lvl1pPr>
              <a:defRPr/>
            </a:lvl1pPr>
          </a:lstStyle>
          <a:p>
            <a:pPr lvl="0"/>
            <a:r>
              <a:rPr lang="en-US" noProof="1"/>
              <a:t>Text hinzufügen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21" name="Rectangle7">
            <a:extLst>
              <a:ext uri="{FF2B5EF4-FFF2-40B4-BE49-F238E27FC236}">
                <a16:creationId xmlns:a16="http://schemas.microsoft.com/office/drawing/2014/main" id="{60F530EA-2EFB-4DC6-BA26-465D18FD265B}"/>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US" sz="550" b="0" i="0" u="none" strike="noStrike" kern="0" baseline="0" noProof="1">
                <a:solidFill>
                  <a:srgbClr val="000000"/>
                </a:solidFill>
                <a:latin typeface="Bosch Office Sans" pitchFamily="2" charset="0"/>
              </a:rPr>
              <a:t> </a:t>
            </a:r>
          </a:p>
        </p:txBody>
      </p:sp>
      <p:pic>
        <p:nvPicPr>
          <p:cNvPr id="22" name="Grafik 4" descr="logo1_d2.png">
            <a:extLst>
              <a:ext uri="{FF2B5EF4-FFF2-40B4-BE49-F238E27FC236}">
                <a16:creationId xmlns:a16="http://schemas.microsoft.com/office/drawing/2014/main" id="{F7F706B3-07D4-410C-B7A6-C9E5735A9928}"/>
              </a:ext>
            </a:extLst>
          </p:cNvPr>
          <p:cNvPicPr>
            <a:picLocks noSelect="1"/>
          </p:cNvPicPr>
          <p:nvPr userDrawn="1"/>
        </p:nvPicPr>
        <p:blipFill>
          <a:blip r:embed="rId4" cstate="hqprint">
            <a:extLst>
              <a:ext uri="{28A0092B-C50C-407E-A947-70E740481C1C}">
                <a14:useLocalDpi xmlns:a14="http://schemas.microsoft.com/office/drawing/2010/main" val="0"/>
              </a:ext>
            </a:extLst>
          </a:blip>
          <a:stretch>
            <a:fillRect/>
          </a:stretch>
        </p:blipFill>
        <p:spPr>
          <a:xfrm>
            <a:off x="9759600" y="5464811"/>
            <a:ext cx="1094400" cy="575309"/>
          </a:xfrm>
          <a:prstGeom prst="rect">
            <a:avLst/>
          </a:prstGeom>
          <a:ln w="0">
            <a:noFill/>
          </a:ln>
          <a:effectLst/>
        </p:spPr>
      </p:pic>
    </p:spTree>
    <p:extLst>
      <p:ext uri="{BB962C8B-B14F-4D97-AF65-F5344CB8AC3E}">
        <p14:creationId xmlns:p14="http://schemas.microsoft.com/office/powerpoint/2010/main" val="3371421479"/>
      </p:ext>
    </p:extLst>
  </p:cSld>
  <p:clrMapOvr>
    <a:masterClrMapping/>
  </p:clrMapOvr>
  <p:extLst>
    <p:ext uri="{DCECCB84-F9BA-43D5-87BE-67443E8EF086}">
      <p15:sldGuideLst xmlns:p15="http://schemas.microsoft.com/office/powerpoint/2012/main">
        <p15:guide id="1" pos="162" userDrawn="1">
          <p15:clr>
            <a:srgbClr val="FBAE40"/>
          </p15:clr>
        </p15:guide>
        <p15:guide id="2" pos="6747" userDrawn="1">
          <p15:clr>
            <a:srgbClr val="FBAE40"/>
          </p15:clr>
        </p15:guide>
        <p15:guide id="3" orient="horz" pos="162" userDrawn="1">
          <p15:clr>
            <a:srgbClr val="FBAE40"/>
          </p15:clr>
        </p15:guide>
        <p15:guide id="4" orient="horz" pos="408" userDrawn="1">
          <p15:clr>
            <a:srgbClr val="FBAE40"/>
          </p15:clr>
        </p15:guide>
        <p15:guide id="5" orient="horz" pos="654" userDrawn="1">
          <p15:clr>
            <a:srgbClr val="FBAE40"/>
          </p15:clr>
        </p15:guide>
        <p15:guide id="6" orient="horz" pos="816" userDrawn="1">
          <p15:clr>
            <a:srgbClr val="FBAE40"/>
          </p15:clr>
        </p15:guide>
        <p15:guide id="7" orient="horz" pos="3443" userDrawn="1">
          <p15:clr>
            <a:srgbClr val="FBAE40"/>
          </p15:clr>
        </p15:guide>
        <p15:guide id="8" orient="horz" pos="2090" userDrawn="1">
          <p15:clr>
            <a:srgbClr val="FBAE40"/>
          </p15:clr>
        </p15:guide>
        <p15:guide id="9" orient="horz" pos="2169" userDrawn="1">
          <p15:clr>
            <a:srgbClr val="FBAE40"/>
          </p15:clr>
        </p15:guide>
        <p15:guide id="10" pos="1749" userDrawn="1">
          <p15:clr>
            <a:srgbClr val="FBAE40"/>
          </p15:clr>
        </p15:guide>
        <p15:guide id="11" pos="1830" userDrawn="1">
          <p15:clr>
            <a:srgbClr val="FBAE40"/>
          </p15:clr>
        </p15:guide>
        <p15:guide id="12" pos="3416" userDrawn="1">
          <p15:clr>
            <a:srgbClr val="FBAE40"/>
          </p15:clr>
        </p15:guide>
        <p15:guide id="13" pos="3497" userDrawn="1">
          <p15:clr>
            <a:srgbClr val="FBAE40"/>
          </p15:clr>
        </p15:guide>
        <p15:guide id="14" pos="5082" userDrawn="1">
          <p15:clr>
            <a:srgbClr val="FBAE40"/>
          </p15:clr>
        </p15:guide>
        <p15:guide id="15" pos="5163"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Leerfolie">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266700" y="5628640"/>
            <a:ext cx="288290" cy="410210"/>
          </a:xfrm>
        </p:spPr>
        <p:txBody>
          <a:bodyPr/>
          <a:lstStyle>
            <a:lvl1pPr>
              <a:defRPr kern="0" baseline="0">
                <a:solidFill>
                  <a:srgbClr val="999FA6"/>
                </a:solidFill>
              </a:defRPr>
            </a:lvl1pPr>
          </a:lstStyle>
          <a:p>
            <a:fld id="{4898AEC0-503E-4FA4-859C-D0F72D6E3F79}" type="slidenum">
              <a:rPr lang="en-US" noProof="1" dirty="0" smtClean="0"/>
              <a:pPr/>
              <a:t>‹#›</a:t>
            </a:fld>
            <a:endParaRPr lang="en-US" noProof="1"/>
          </a:p>
        </p:txBody>
      </p:sp>
      <p:pic>
        <p:nvPicPr>
          <p:cNvPr id="9" name="Grafik 3" descr="bottom_d2_169.png">
            <a:extLst>
              <a:ext uri="{FF2B5EF4-FFF2-40B4-BE49-F238E27FC236}">
                <a16:creationId xmlns:a16="http://schemas.microsoft.com/office/drawing/2014/main" id="{EF316F00-ABDB-4F1C-8223-8689636D6D52}"/>
              </a:ext>
            </a:extLst>
          </p:cNvPr>
          <p:cNvPicPr>
            <a:picLocks noSelect="1"/>
          </p:cNvPicPr>
          <p:nvPr userDrawn="1"/>
        </p:nvPicPr>
        <p:blipFill>
          <a:blip r:embed="rId2">
            <a:extLst>
              <a:ext uri="{28A0092B-C50C-407E-A947-70E740481C1C}">
                <a14:useLocalDpi xmlns:a14="http://schemas.microsoft.com/office/drawing/2010/main" val="0"/>
              </a:ext>
            </a:extLst>
          </a:blip>
          <a:stretch>
            <a:fillRect/>
          </a:stretch>
        </p:blipFill>
        <p:spPr>
          <a:xfrm>
            <a:off x="0" y="6041389"/>
            <a:ext cx="10970260" cy="129540"/>
          </a:xfrm>
          <a:prstGeom prst="rect">
            <a:avLst/>
          </a:prstGeom>
          <a:ln w="0">
            <a:noFill/>
          </a:ln>
          <a:effectLst/>
        </p:spPr>
      </p:pic>
      <p:pic>
        <p:nvPicPr>
          <p:cNvPr id="10" name="Grafik 9" descr="logo2_d2.png">
            <a:extLst>
              <a:ext uri="{FF2B5EF4-FFF2-40B4-BE49-F238E27FC236}">
                <a16:creationId xmlns:a16="http://schemas.microsoft.com/office/drawing/2014/main" id="{30CBBFCD-8992-45AF-92BD-7EBF3A86E1C1}"/>
              </a:ext>
            </a:extLst>
          </p:cNvPr>
          <p:cNvPicPr>
            <a:picLocks noSelect="1"/>
          </p:cNvPicPr>
          <p:nvPr userDrawn="1"/>
        </p:nvPicPr>
        <p:blipFill>
          <a:blip r:embed="rId3" cstate="hqprint">
            <a:extLst>
              <a:ext uri="{28A0092B-C50C-407E-A947-70E740481C1C}">
                <a14:useLocalDpi xmlns:a14="http://schemas.microsoft.com/office/drawing/2010/main" val="0"/>
              </a:ext>
            </a:extLst>
          </a:blip>
          <a:stretch>
            <a:fillRect/>
          </a:stretch>
        </p:blipFill>
        <p:spPr>
          <a:xfrm>
            <a:off x="0" y="5522613"/>
            <a:ext cx="135936" cy="648000"/>
          </a:xfrm>
          <a:prstGeom prst="rect">
            <a:avLst/>
          </a:prstGeom>
        </p:spPr>
      </p:pic>
      <p:sp>
        <p:nvSpPr>
          <p:cNvPr id="8" name="Rectangle7">
            <a:extLst>
              <a:ext uri="{FF2B5EF4-FFF2-40B4-BE49-F238E27FC236}">
                <a16:creationId xmlns:a16="http://schemas.microsoft.com/office/drawing/2014/main" id="{C868D9BE-A299-4D0B-87AF-B491FAE5FD28}"/>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US" sz="550" b="0" i="0" u="none" strike="noStrike" kern="0" baseline="0" noProof="1">
                <a:solidFill>
                  <a:srgbClr val="000000"/>
                </a:solidFill>
                <a:latin typeface="Bosch Office Sans" pitchFamily="2" charset="0"/>
              </a:rPr>
              <a:t> </a:t>
            </a:r>
          </a:p>
        </p:txBody>
      </p:sp>
      <p:pic>
        <p:nvPicPr>
          <p:cNvPr id="11" name="Grafik 4" descr="logo1_d2.png">
            <a:extLst>
              <a:ext uri="{FF2B5EF4-FFF2-40B4-BE49-F238E27FC236}">
                <a16:creationId xmlns:a16="http://schemas.microsoft.com/office/drawing/2014/main" id="{0B4DD8A5-C16C-443A-8C22-A52B612231A5}"/>
              </a:ext>
            </a:extLst>
          </p:cNvPr>
          <p:cNvPicPr>
            <a:picLocks noSelect="1"/>
          </p:cNvPicPr>
          <p:nvPr userDrawn="1"/>
        </p:nvPicPr>
        <p:blipFill>
          <a:blip r:embed="rId4" cstate="hqprint">
            <a:extLst>
              <a:ext uri="{28A0092B-C50C-407E-A947-70E740481C1C}">
                <a14:useLocalDpi xmlns:a14="http://schemas.microsoft.com/office/drawing/2010/main" val="0"/>
              </a:ext>
            </a:extLst>
          </a:blip>
          <a:stretch>
            <a:fillRect/>
          </a:stretch>
        </p:blipFill>
        <p:spPr>
          <a:xfrm>
            <a:off x="9759600" y="5464811"/>
            <a:ext cx="1094400" cy="575309"/>
          </a:xfrm>
          <a:prstGeom prst="rect">
            <a:avLst/>
          </a:prstGeom>
          <a:ln w="0">
            <a:noFill/>
          </a:ln>
          <a:effectLst/>
        </p:spPr>
      </p:pic>
    </p:spTree>
    <p:extLst>
      <p:ext uri="{BB962C8B-B14F-4D97-AF65-F5344CB8AC3E}">
        <p14:creationId xmlns:p14="http://schemas.microsoft.com/office/powerpoint/2010/main" val="1074551859"/>
      </p:ext>
    </p:extLst>
  </p:cSld>
  <p:clrMapOvr>
    <a:masterClrMapping/>
  </p:clrMapOvr>
  <p:extLst>
    <p:ext uri="{DCECCB84-F9BA-43D5-87BE-67443E8EF086}">
      <p15:sldGuideLst xmlns:p15="http://schemas.microsoft.com/office/powerpoint/2012/main">
        <p15:guide id="1" pos="162" userDrawn="1">
          <p15:clr>
            <a:srgbClr val="FBAE40"/>
          </p15:clr>
        </p15:guide>
        <p15:guide id="2" pos="6747" userDrawn="1">
          <p15:clr>
            <a:srgbClr val="FBAE40"/>
          </p15:clr>
        </p15:guide>
        <p15:guide id="3" orient="horz" pos="162" userDrawn="1">
          <p15:clr>
            <a:srgbClr val="FBAE40"/>
          </p15:clr>
        </p15:guide>
        <p15:guide id="4" orient="horz" pos="408" userDrawn="1">
          <p15:clr>
            <a:srgbClr val="FBAE40"/>
          </p15:clr>
        </p15:guide>
        <p15:guide id="5" orient="horz" pos="654" userDrawn="1">
          <p15:clr>
            <a:srgbClr val="FBAE40"/>
          </p15:clr>
        </p15:guide>
        <p15:guide id="6" orient="horz" pos="816" userDrawn="1">
          <p15:clr>
            <a:srgbClr val="FBAE40"/>
          </p15:clr>
        </p15:guide>
        <p15:guide id="7" orient="horz" pos="3443"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blank" preserve="1">
  <p:cSld name="Vollbildfoli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Grafik 4" descr="logo1_d2.png">
            <a:extLst>
              <a:ext uri="{FF2B5EF4-FFF2-40B4-BE49-F238E27FC236}">
                <a16:creationId xmlns:a16="http://schemas.microsoft.com/office/drawing/2014/main" id="{F35DC742-BC8F-47B5-88E2-93616D59A618}"/>
              </a:ext>
            </a:extLst>
          </p:cNvPr>
          <p:cNvPicPr>
            <a:picLocks noSelect="1"/>
          </p:cNvPicPr>
          <p:nvPr userDrawn="1"/>
        </p:nvPicPr>
        <p:blipFill>
          <a:blip r:embed="rId3" cstate="hqprint">
            <a:extLst>
              <a:ext uri="{28A0092B-C50C-407E-A947-70E740481C1C}">
                <a14:useLocalDpi xmlns:a14="http://schemas.microsoft.com/office/drawing/2010/main" val="0"/>
              </a:ext>
            </a:extLst>
          </a:blip>
          <a:stretch>
            <a:fillRect/>
          </a:stretch>
        </p:blipFill>
        <p:spPr>
          <a:xfrm>
            <a:off x="9759600" y="5464811"/>
            <a:ext cx="1094400" cy="575309"/>
          </a:xfrm>
          <a:prstGeom prst="rect">
            <a:avLst/>
          </a:prstGeom>
          <a:ln w="0">
            <a:noFill/>
          </a:ln>
          <a:effectLst/>
        </p:spPr>
      </p:pic>
      <p:pic>
        <p:nvPicPr>
          <p:cNvPr id="6" name="Grafik 3" descr="right_d2.png">
            <a:extLst>
              <a:ext uri="{FF2B5EF4-FFF2-40B4-BE49-F238E27FC236}">
                <a16:creationId xmlns:a16="http://schemas.microsoft.com/office/drawing/2014/main" id="{2E1D2BC1-44DB-403E-B4D8-3E1DC5D199E5}"/>
              </a:ext>
            </a:extLst>
          </p:cNvPr>
          <p:cNvPicPr>
            <a:picLocks noSelect="1"/>
          </p:cNvPicPr>
          <p:nvPr userDrawn="1"/>
        </p:nvPicPr>
        <p:blipFill>
          <a:blip r:embed="rId4" cstate="hqprint">
            <a:extLst>
              <a:ext uri="{28A0092B-C50C-407E-A947-70E740481C1C}">
                <a14:useLocalDpi xmlns:a14="http://schemas.microsoft.com/office/drawing/2010/main" val="0"/>
              </a:ext>
            </a:extLst>
          </a:blip>
          <a:stretch>
            <a:fillRect/>
          </a:stretch>
        </p:blipFill>
        <p:spPr>
          <a:xfrm>
            <a:off x="10840940" y="2"/>
            <a:ext cx="129600" cy="6170929"/>
          </a:xfrm>
          <a:prstGeom prst="rect">
            <a:avLst/>
          </a:prstGeom>
          <a:ln w="0">
            <a:noFill/>
          </a:ln>
          <a:effectLst/>
        </p:spPr>
      </p:pic>
    </p:spTree>
    <p:extLst>
      <p:ext uri="{BB962C8B-B14F-4D97-AF65-F5344CB8AC3E}">
        <p14:creationId xmlns:p14="http://schemas.microsoft.com/office/powerpoint/2010/main" val="1273178664"/>
      </p:ext>
    </p:extLst>
  </p:cSld>
  <p:clrMapOvr>
    <a:masterClrMapping/>
  </p:clrMapOvr>
  <p:hf sldNum="0"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obj" preserve="1">
  <p:cSld name="Abschlussfolie">
    <p:spTree>
      <p:nvGrpSpPr>
        <p:cNvPr id="1" name=""/>
        <p:cNvGrpSpPr/>
        <p:nvPr/>
      </p:nvGrpSpPr>
      <p:grpSpPr>
        <a:xfrm>
          <a:off x="0" y="0"/>
          <a:ext cx="0" cy="0"/>
          <a:chOff x="0" y="0"/>
          <a:chExt cx="0" cy="0"/>
        </a:xfrm>
      </p:grpSpPr>
      <p:pic>
        <p:nvPicPr>
          <p:cNvPr id="7" name="Grafik 5" descr="bg3_d2_169.png"/>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269" y="2"/>
            <a:ext cx="10969509" cy="6170929"/>
          </a:xfrm>
          <a:prstGeom prst="rect">
            <a:avLst/>
          </a:prstGeom>
          <a:ln w="0">
            <a:noFill/>
          </a:ln>
          <a:effectLst/>
        </p:spPr>
      </p:pic>
      <p:sp>
        <p:nvSpPr>
          <p:cNvPr id="8" name="Title 1">
            <a:extLst>
              <a:ext uri="{FF2B5EF4-FFF2-40B4-BE49-F238E27FC236}">
                <a16:creationId xmlns:a16="http://schemas.microsoft.com/office/drawing/2014/main" id="{D60E046F-66D0-431E-9C49-8E6C18C3F3CF}"/>
              </a:ext>
            </a:extLst>
          </p:cNvPr>
          <p:cNvSpPr>
            <a:spLocks noGrp="1"/>
          </p:cNvSpPr>
          <p:nvPr>
            <p:ph type="ctrTitle" hasCustomPrompt="1"/>
          </p:nvPr>
        </p:nvSpPr>
        <p:spPr>
          <a:xfrm>
            <a:off x="259200" y="259200"/>
            <a:ext cx="9874800" cy="5205600"/>
          </a:xfrm>
          <a:ln w="0">
            <a:noFill/>
          </a:ln>
          <a:effectLst/>
        </p:spPr>
        <p:txBody>
          <a:bodyPr anchor="t" anchorCtr="0"/>
          <a:lstStyle>
            <a:lvl1pPr algn="l">
              <a:lnSpc>
                <a:spcPct val="90000"/>
              </a:lnSpc>
              <a:defRPr sz="8000" kern="1200" cap="all" baseline="0">
                <a:solidFill>
                  <a:schemeClr val="tx1"/>
                </a:solidFill>
              </a:defRPr>
            </a:lvl1pPr>
          </a:lstStyle>
          <a:p>
            <a:r>
              <a:rPr lang="en-US" noProof="1"/>
              <a:t>Abschluss­worte hinzufügen</a:t>
            </a:r>
          </a:p>
        </p:txBody>
      </p:sp>
      <p:pic>
        <p:nvPicPr>
          <p:cNvPr id="6" name="Grafik 4" descr="logo1_d2.png">
            <a:extLst>
              <a:ext uri="{FF2B5EF4-FFF2-40B4-BE49-F238E27FC236}">
                <a16:creationId xmlns:a16="http://schemas.microsoft.com/office/drawing/2014/main" id="{AD329951-67FC-4FE1-85D1-D4AEA8479C0D}"/>
              </a:ext>
            </a:extLst>
          </p:cNvPr>
          <p:cNvPicPr>
            <a:picLocks noSelect="1"/>
          </p:cNvPicPr>
          <p:nvPr userDrawn="1"/>
        </p:nvPicPr>
        <p:blipFill>
          <a:blip r:embed="rId3" cstate="hqprint">
            <a:extLst>
              <a:ext uri="{28A0092B-C50C-407E-A947-70E740481C1C}">
                <a14:useLocalDpi xmlns:a14="http://schemas.microsoft.com/office/drawing/2010/main" val="0"/>
              </a:ext>
            </a:extLst>
          </a:blip>
          <a:stretch>
            <a:fillRect/>
          </a:stretch>
        </p:blipFill>
        <p:spPr>
          <a:xfrm>
            <a:off x="9759600" y="5464811"/>
            <a:ext cx="1094400" cy="575309"/>
          </a:xfrm>
          <a:prstGeom prst="rect">
            <a:avLst/>
          </a:prstGeom>
          <a:ln w="0">
            <a:noFill/>
          </a:ln>
          <a:effectLst/>
        </p:spPr>
      </p:pic>
      <p:pic>
        <p:nvPicPr>
          <p:cNvPr id="9" name="Grafik 3" descr="right_d2.png">
            <a:extLst>
              <a:ext uri="{FF2B5EF4-FFF2-40B4-BE49-F238E27FC236}">
                <a16:creationId xmlns:a16="http://schemas.microsoft.com/office/drawing/2014/main" id="{7AD5F0A5-2B17-4D20-B0E6-B4F0FA977516}"/>
              </a:ext>
            </a:extLst>
          </p:cNvPr>
          <p:cNvPicPr>
            <a:picLocks noSelect="1"/>
          </p:cNvPicPr>
          <p:nvPr userDrawn="1"/>
        </p:nvPicPr>
        <p:blipFill>
          <a:blip r:embed="rId4" cstate="hqprint">
            <a:extLst>
              <a:ext uri="{28A0092B-C50C-407E-A947-70E740481C1C}">
                <a14:useLocalDpi xmlns:a14="http://schemas.microsoft.com/office/drawing/2010/main" val="0"/>
              </a:ext>
            </a:extLst>
          </a:blip>
          <a:stretch>
            <a:fillRect/>
          </a:stretch>
        </p:blipFill>
        <p:spPr>
          <a:xfrm>
            <a:off x="10840940" y="2"/>
            <a:ext cx="129600" cy="6170929"/>
          </a:xfrm>
          <a:prstGeom prst="rect">
            <a:avLst/>
          </a:prstGeom>
          <a:ln w="0">
            <a:noFill/>
          </a:ln>
          <a:effectLst/>
        </p:spPr>
      </p:pic>
    </p:spTree>
    <p:extLst>
      <p:ext uri="{BB962C8B-B14F-4D97-AF65-F5344CB8AC3E}">
        <p14:creationId xmlns:p14="http://schemas.microsoft.com/office/powerpoint/2010/main" val="73796963"/>
      </p:ext>
    </p:extLst>
  </p:cSld>
  <p:clrMapOvr>
    <a:masterClrMapping/>
  </p:clrMapOvr>
  <p:hf sldNum="0" hdr="0" ftr="0" dt="0"/>
  <p:extLst>
    <p:ext uri="{DCECCB84-F9BA-43D5-87BE-67443E8EF086}">
      <p15:sldGuideLst xmlns:p15="http://schemas.microsoft.com/office/powerpoint/2012/main">
        <p15:guide id="1" pos="162" userDrawn="1">
          <p15:clr>
            <a:srgbClr val="FBAE40"/>
          </p15:clr>
        </p15:guide>
        <p15:guide id="2" pos="6384" userDrawn="1">
          <p15:clr>
            <a:srgbClr val="FBAE40"/>
          </p15:clr>
        </p15:guide>
        <p15:guide id="3" orient="horz" pos="162" userDrawn="1">
          <p15:clr>
            <a:srgbClr val="FBAE40"/>
          </p15:clr>
        </p15:guide>
        <p15:guide id="4" orient="horz" pos="3443"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elfolie 2">
    <p:spTree>
      <p:nvGrpSpPr>
        <p:cNvPr id="1" name=""/>
        <p:cNvGrpSpPr/>
        <p:nvPr/>
      </p:nvGrpSpPr>
      <p:grpSpPr>
        <a:xfrm>
          <a:off x="0" y="0"/>
          <a:ext cx="0" cy="0"/>
          <a:chOff x="0" y="0"/>
          <a:chExt cx="0" cy="0"/>
        </a:xfrm>
      </p:grpSpPr>
      <p:pic>
        <p:nvPicPr>
          <p:cNvPr id="6" name="Background 2" descr="bg2_d2_169.png"/>
          <p:cNvPicPr>
            <a:picLocks/>
          </p:cNvPicPr>
          <p:nvPr/>
        </p:nvPicPr>
        <p:blipFill>
          <a:blip r:embed="rId2">
            <a:extLst>
              <a:ext uri="{28A0092B-C50C-407E-A947-70E740481C1C}">
                <a14:useLocalDpi xmlns:a14="http://schemas.microsoft.com/office/drawing/2010/main" val="0"/>
              </a:ext>
            </a:extLst>
          </a:blip>
          <a:stretch>
            <a:fillRect/>
          </a:stretch>
        </p:blipFill>
        <p:spPr>
          <a:xfrm>
            <a:off x="269" y="2"/>
            <a:ext cx="10969509" cy="6170929"/>
          </a:xfrm>
          <a:prstGeom prst="rect">
            <a:avLst/>
          </a:prstGeom>
          <a:ln w="0">
            <a:noFill/>
          </a:ln>
          <a:effectLst/>
        </p:spPr>
      </p:pic>
      <p:sp>
        <p:nvSpPr>
          <p:cNvPr id="8" name="Title 1">
            <a:extLst>
              <a:ext uri="{FF2B5EF4-FFF2-40B4-BE49-F238E27FC236}">
                <a16:creationId xmlns:a16="http://schemas.microsoft.com/office/drawing/2014/main" id="{7FD8C3B7-D4C2-49FB-A234-B9EF65EF0E25}"/>
              </a:ext>
            </a:extLst>
          </p:cNvPr>
          <p:cNvSpPr>
            <a:spLocks noGrp="1"/>
          </p:cNvSpPr>
          <p:nvPr>
            <p:ph type="ctrTitle" hasCustomPrompt="1"/>
          </p:nvPr>
        </p:nvSpPr>
        <p:spPr>
          <a:xfrm>
            <a:off x="259200" y="259200"/>
            <a:ext cx="9874800" cy="5205600"/>
          </a:xfrm>
          <a:ln w="0">
            <a:noFill/>
          </a:ln>
          <a:effectLst/>
        </p:spPr>
        <p:txBody>
          <a:bodyPr anchor="t" anchorCtr="0">
            <a:normAutofit/>
          </a:bodyPr>
          <a:lstStyle>
            <a:lvl1pPr algn="l">
              <a:lnSpc>
                <a:spcPct val="90000"/>
              </a:lnSpc>
              <a:defRPr sz="7999" cap="all" baseline="0">
                <a:solidFill>
                  <a:schemeClr val="bg1"/>
                </a:solidFill>
              </a:defRPr>
            </a:lvl1pPr>
          </a:lstStyle>
          <a:p>
            <a:r>
              <a:rPr lang="en-US" noProof="1"/>
              <a:t>Präs. Titel hinzufügen</a:t>
            </a:r>
          </a:p>
        </p:txBody>
      </p:sp>
      <p:pic>
        <p:nvPicPr>
          <p:cNvPr id="7" name="Grafik 4" descr="logo1_d2.png">
            <a:extLst>
              <a:ext uri="{FF2B5EF4-FFF2-40B4-BE49-F238E27FC236}">
                <a16:creationId xmlns:a16="http://schemas.microsoft.com/office/drawing/2014/main" id="{7868D6E5-0EC1-4883-8CF9-7E8712A5DE97}"/>
              </a:ext>
            </a:extLst>
          </p:cNvPr>
          <p:cNvPicPr>
            <a:picLocks noSelect="1"/>
          </p:cNvPicPr>
          <p:nvPr userDrawn="1"/>
        </p:nvPicPr>
        <p:blipFill>
          <a:blip r:embed="rId3" cstate="hqprint">
            <a:extLst>
              <a:ext uri="{28A0092B-C50C-407E-A947-70E740481C1C}">
                <a14:useLocalDpi xmlns:a14="http://schemas.microsoft.com/office/drawing/2010/main" val="0"/>
              </a:ext>
            </a:extLst>
          </a:blip>
          <a:stretch>
            <a:fillRect/>
          </a:stretch>
        </p:blipFill>
        <p:spPr>
          <a:xfrm>
            <a:off x="9759600" y="5464811"/>
            <a:ext cx="1094400" cy="575309"/>
          </a:xfrm>
          <a:prstGeom prst="rect">
            <a:avLst/>
          </a:prstGeom>
          <a:ln w="0">
            <a:noFill/>
          </a:ln>
          <a:effectLst/>
        </p:spPr>
      </p:pic>
      <p:pic>
        <p:nvPicPr>
          <p:cNvPr id="9" name="Grafik 3" descr="right_d2.png">
            <a:extLst>
              <a:ext uri="{FF2B5EF4-FFF2-40B4-BE49-F238E27FC236}">
                <a16:creationId xmlns:a16="http://schemas.microsoft.com/office/drawing/2014/main" id="{24DBB17F-A4BD-455D-A654-0625D135562B}"/>
              </a:ext>
            </a:extLst>
          </p:cNvPr>
          <p:cNvPicPr>
            <a:picLocks noSelect="1"/>
          </p:cNvPicPr>
          <p:nvPr userDrawn="1"/>
        </p:nvPicPr>
        <p:blipFill>
          <a:blip r:embed="rId4" cstate="hqprint">
            <a:extLst>
              <a:ext uri="{28A0092B-C50C-407E-A947-70E740481C1C}">
                <a14:useLocalDpi xmlns:a14="http://schemas.microsoft.com/office/drawing/2010/main" val="0"/>
              </a:ext>
            </a:extLst>
          </a:blip>
          <a:stretch>
            <a:fillRect/>
          </a:stretch>
        </p:blipFill>
        <p:spPr>
          <a:xfrm>
            <a:off x="10840940" y="2"/>
            <a:ext cx="129600" cy="6170929"/>
          </a:xfrm>
          <a:prstGeom prst="rect">
            <a:avLst/>
          </a:prstGeom>
          <a:ln w="0">
            <a:noFill/>
          </a:ln>
          <a:effectLst/>
        </p:spPr>
      </p:pic>
    </p:spTree>
    <p:extLst>
      <p:ext uri="{BB962C8B-B14F-4D97-AF65-F5344CB8AC3E}">
        <p14:creationId xmlns:p14="http://schemas.microsoft.com/office/powerpoint/2010/main" val="814531954"/>
      </p:ext>
    </p:extLst>
  </p:cSld>
  <p:clrMapOvr>
    <a:masterClrMapping/>
  </p:clrMapOvr>
  <p:hf sldNum="0" hdr="0" ftr="0" dt="0"/>
  <p:extLst>
    <p:ext uri="{DCECCB84-F9BA-43D5-87BE-67443E8EF086}">
      <p15:sldGuideLst xmlns:p15="http://schemas.microsoft.com/office/powerpoint/2012/main">
        <p15:guide id="1" pos="162" userDrawn="1">
          <p15:clr>
            <a:srgbClr val="FBAE40"/>
          </p15:clr>
        </p15:guide>
        <p15:guide id="2" pos="6384" userDrawn="1">
          <p15:clr>
            <a:srgbClr val="FBAE40"/>
          </p15:clr>
        </p15:guide>
        <p15:guide id="3" orient="horz" pos="162" userDrawn="1">
          <p15:clr>
            <a:srgbClr val="FBAE40"/>
          </p15:clr>
        </p15:guide>
        <p15:guide id="4" orient="horz" pos="3443"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obj" preserve="1">
  <p:cSld name="Benutzerdefinierte Titelfoli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7FD8C3B7-D4C2-49FB-A234-B9EF65EF0E25}"/>
              </a:ext>
            </a:extLst>
          </p:cNvPr>
          <p:cNvSpPr>
            <a:spLocks noGrp="1"/>
          </p:cNvSpPr>
          <p:nvPr>
            <p:ph type="ctrTitle" hasCustomPrompt="1"/>
          </p:nvPr>
        </p:nvSpPr>
        <p:spPr>
          <a:xfrm>
            <a:off x="259200" y="259200"/>
            <a:ext cx="9874800" cy="5205600"/>
          </a:xfrm>
          <a:ln w="0">
            <a:noFill/>
          </a:ln>
          <a:effectLst/>
        </p:spPr>
        <p:txBody>
          <a:bodyPr anchor="t" anchorCtr="0">
            <a:normAutofit/>
          </a:bodyPr>
          <a:lstStyle>
            <a:lvl1pPr algn="l">
              <a:lnSpc>
                <a:spcPct val="90000"/>
              </a:lnSpc>
              <a:defRPr sz="7999" cap="all" baseline="0">
                <a:solidFill>
                  <a:schemeClr val="bg1"/>
                </a:solidFill>
              </a:defRPr>
            </a:lvl1pPr>
          </a:lstStyle>
          <a:p>
            <a:r>
              <a:rPr lang="en-US" noProof="1"/>
              <a:t>Präs. Titel hinzufügen</a:t>
            </a:r>
          </a:p>
        </p:txBody>
      </p:sp>
      <p:pic>
        <p:nvPicPr>
          <p:cNvPr id="7" name="Grafik 4" descr="logo1_d2.png">
            <a:extLst>
              <a:ext uri="{FF2B5EF4-FFF2-40B4-BE49-F238E27FC236}">
                <a16:creationId xmlns:a16="http://schemas.microsoft.com/office/drawing/2014/main" id="{EFF0EBDE-7B9D-4454-9B44-8763A24EC960}"/>
              </a:ext>
            </a:extLst>
          </p:cNvPr>
          <p:cNvPicPr>
            <a:picLocks noSelect="1"/>
          </p:cNvPicPr>
          <p:nvPr userDrawn="1"/>
        </p:nvPicPr>
        <p:blipFill>
          <a:blip r:embed="rId3" cstate="hqprint">
            <a:extLst>
              <a:ext uri="{28A0092B-C50C-407E-A947-70E740481C1C}">
                <a14:useLocalDpi xmlns:a14="http://schemas.microsoft.com/office/drawing/2010/main" val="0"/>
              </a:ext>
            </a:extLst>
          </a:blip>
          <a:stretch>
            <a:fillRect/>
          </a:stretch>
        </p:blipFill>
        <p:spPr>
          <a:xfrm>
            <a:off x="9759600" y="5464811"/>
            <a:ext cx="1094400" cy="575309"/>
          </a:xfrm>
          <a:prstGeom prst="rect">
            <a:avLst/>
          </a:prstGeom>
          <a:ln w="0">
            <a:noFill/>
          </a:ln>
          <a:effectLst/>
        </p:spPr>
      </p:pic>
      <p:pic>
        <p:nvPicPr>
          <p:cNvPr id="9" name="Grafik 3" descr="right_d2.png">
            <a:extLst>
              <a:ext uri="{FF2B5EF4-FFF2-40B4-BE49-F238E27FC236}">
                <a16:creationId xmlns:a16="http://schemas.microsoft.com/office/drawing/2014/main" id="{24DBB17F-A4BD-455D-A654-0625D135562B}"/>
              </a:ext>
            </a:extLst>
          </p:cNvPr>
          <p:cNvPicPr>
            <a:picLocks noSelect="1"/>
          </p:cNvPicPr>
          <p:nvPr userDrawn="1"/>
        </p:nvPicPr>
        <p:blipFill>
          <a:blip r:embed="rId4" cstate="hqprint">
            <a:extLst>
              <a:ext uri="{28A0092B-C50C-407E-A947-70E740481C1C}">
                <a14:useLocalDpi xmlns:a14="http://schemas.microsoft.com/office/drawing/2010/main" val="0"/>
              </a:ext>
            </a:extLst>
          </a:blip>
          <a:stretch>
            <a:fillRect/>
          </a:stretch>
        </p:blipFill>
        <p:spPr>
          <a:xfrm>
            <a:off x="10840940" y="2"/>
            <a:ext cx="129600" cy="6170929"/>
          </a:xfrm>
          <a:prstGeom prst="rect">
            <a:avLst/>
          </a:prstGeom>
          <a:ln w="0">
            <a:noFill/>
          </a:ln>
          <a:effectLst/>
        </p:spPr>
      </p:pic>
    </p:spTree>
    <p:extLst>
      <p:ext uri="{BB962C8B-B14F-4D97-AF65-F5344CB8AC3E}">
        <p14:creationId xmlns:p14="http://schemas.microsoft.com/office/powerpoint/2010/main" val="3762592895"/>
      </p:ext>
    </p:extLst>
  </p:cSld>
  <p:clrMapOvr>
    <a:masterClrMapping/>
  </p:clrMapOvr>
  <p:hf sldNum="0" hdr="0" ftr="0" dt="0"/>
  <p:extLst>
    <p:ext uri="{DCECCB84-F9BA-43D5-87BE-67443E8EF086}">
      <p15:sldGuideLst xmlns:p15="http://schemas.microsoft.com/office/powerpoint/2012/main">
        <p15:guide id="1" pos="162" userDrawn="1">
          <p15:clr>
            <a:srgbClr val="FBAE40"/>
          </p15:clr>
        </p15:guide>
        <p15:guide id="2" pos="6384" userDrawn="1">
          <p15:clr>
            <a:srgbClr val="FBAE40"/>
          </p15:clr>
        </p15:guide>
        <p15:guide id="3" orient="horz" pos="162" userDrawn="1">
          <p15:clr>
            <a:srgbClr val="FBAE40"/>
          </p15:clr>
        </p15:guide>
        <p15:guide id="4" orient="horz" pos="3443"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reserve="1">
  <p:cSld name="Kapitelfolie">
    <p:bg>
      <p:bgPr>
        <a:solidFill>
          <a:schemeClr val="accent1"/>
        </a:solidFill>
        <a:effectLst/>
      </p:bgPr>
    </p:bg>
    <p:spTree>
      <p:nvGrpSpPr>
        <p:cNvPr id="1" name=""/>
        <p:cNvGrpSpPr/>
        <p:nvPr/>
      </p:nvGrpSpPr>
      <p:grpSpPr>
        <a:xfrm>
          <a:off x="0" y="0"/>
          <a:ext cx="0" cy="0"/>
          <a:chOff x="0" y="0"/>
          <a:chExt cx="0" cy="0"/>
        </a:xfrm>
      </p:grpSpPr>
      <p:sp>
        <p:nvSpPr>
          <p:cNvPr id="6" name="Chapter_title">
            <a:extLst>
              <a:ext uri="{FF2B5EF4-FFF2-40B4-BE49-F238E27FC236}">
                <a16:creationId xmlns:a16="http://schemas.microsoft.com/office/drawing/2014/main" id="{EE80FFE3-B9B2-433E-9111-10990FD419AB}"/>
              </a:ext>
            </a:extLst>
          </p:cNvPr>
          <p:cNvSpPr>
            <a:spLocks noGrp="1"/>
          </p:cNvSpPr>
          <p:nvPr>
            <p:ph type="ctrTitle" hasCustomPrompt="1"/>
          </p:nvPr>
        </p:nvSpPr>
        <p:spPr>
          <a:xfrm>
            <a:off x="259200" y="259200"/>
            <a:ext cx="9874800" cy="5205600"/>
          </a:xfrm>
          <a:ln w="0">
            <a:noFill/>
          </a:ln>
          <a:effectLst/>
        </p:spPr>
        <p:txBody>
          <a:bodyPr anchor="t" anchorCtr="0"/>
          <a:lstStyle>
            <a:lvl1pPr algn="l">
              <a:lnSpc>
                <a:spcPct val="90000"/>
              </a:lnSpc>
              <a:defRPr sz="6500" cap="all" baseline="0">
                <a:solidFill>
                  <a:schemeClr val="bg1"/>
                </a:solidFill>
              </a:defRPr>
            </a:lvl1pPr>
          </a:lstStyle>
          <a:p>
            <a:r>
              <a:rPr lang="en-US" noProof="1"/>
              <a:t>Kapitel­überschrift hinzufügen</a:t>
            </a:r>
          </a:p>
        </p:txBody>
      </p:sp>
      <p:pic>
        <p:nvPicPr>
          <p:cNvPr id="5" name="Grafik 4" descr="logo1_d2.png">
            <a:extLst>
              <a:ext uri="{FF2B5EF4-FFF2-40B4-BE49-F238E27FC236}">
                <a16:creationId xmlns:a16="http://schemas.microsoft.com/office/drawing/2014/main" id="{FC6E8050-6AB1-433E-A876-5E84688D10B0}"/>
              </a:ext>
            </a:extLst>
          </p:cNvPr>
          <p:cNvPicPr>
            <a:picLocks noSelect="1"/>
          </p:cNvPicPr>
          <p:nvPr userDrawn="1"/>
        </p:nvPicPr>
        <p:blipFill>
          <a:blip r:embed="rId2" cstate="hqprint">
            <a:extLst>
              <a:ext uri="{28A0092B-C50C-407E-A947-70E740481C1C}">
                <a14:useLocalDpi xmlns:a14="http://schemas.microsoft.com/office/drawing/2010/main" val="0"/>
              </a:ext>
            </a:extLst>
          </a:blip>
          <a:stretch>
            <a:fillRect/>
          </a:stretch>
        </p:blipFill>
        <p:spPr>
          <a:xfrm>
            <a:off x="9759600" y="5464811"/>
            <a:ext cx="1094400" cy="575309"/>
          </a:xfrm>
          <a:prstGeom prst="rect">
            <a:avLst/>
          </a:prstGeom>
          <a:ln w="0">
            <a:noFill/>
          </a:ln>
          <a:effectLst/>
        </p:spPr>
      </p:pic>
      <p:pic>
        <p:nvPicPr>
          <p:cNvPr id="7" name="Grafik 3" descr="right_d2.png">
            <a:extLst>
              <a:ext uri="{FF2B5EF4-FFF2-40B4-BE49-F238E27FC236}">
                <a16:creationId xmlns:a16="http://schemas.microsoft.com/office/drawing/2014/main" id="{50EF21B3-288B-44C8-B2D9-3FFE25CF4E6C}"/>
              </a:ext>
            </a:extLst>
          </p:cNvPr>
          <p:cNvPicPr>
            <a:picLocks noSelect="1"/>
          </p:cNvPicPr>
          <p:nvPr userDrawn="1"/>
        </p:nvPicPr>
        <p:blipFill>
          <a:blip r:embed="rId3" cstate="hqprint">
            <a:extLst>
              <a:ext uri="{28A0092B-C50C-407E-A947-70E740481C1C}">
                <a14:useLocalDpi xmlns:a14="http://schemas.microsoft.com/office/drawing/2010/main" val="0"/>
              </a:ext>
            </a:extLst>
          </a:blip>
          <a:stretch>
            <a:fillRect/>
          </a:stretch>
        </p:blipFill>
        <p:spPr>
          <a:xfrm>
            <a:off x="10840940" y="2"/>
            <a:ext cx="129600" cy="6170929"/>
          </a:xfrm>
          <a:prstGeom prst="rect">
            <a:avLst/>
          </a:prstGeom>
          <a:ln w="0">
            <a:noFill/>
          </a:ln>
          <a:effectLst/>
        </p:spPr>
      </p:pic>
    </p:spTree>
    <p:extLst>
      <p:ext uri="{BB962C8B-B14F-4D97-AF65-F5344CB8AC3E}">
        <p14:creationId xmlns:p14="http://schemas.microsoft.com/office/powerpoint/2010/main" val="3828809399"/>
      </p:ext>
    </p:extLst>
  </p:cSld>
  <p:clrMapOvr>
    <a:masterClrMapping/>
  </p:clrMapOvr>
  <p:hf sldNum="0" hdr="0" ftr="0" dt="0"/>
  <p:extLst>
    <p:ext uri="{DCECCB84-F9BA-43D5-87BE-67443E8EF086}">
      <p15:sldGuideLst xmlns:p15="http://schemas.microsoft.com/office/powerpoint/2012/main">
        <p15:guide id="1" pos="162" userDrawn="1">
          <p15:clr>
            <a:srgbClr val="FBAE40"/>
          </p15:clr>
        </p15:guide>
        <p15:guide id="2" pos="6384" userDrawn="1">
          <p15:clr>
            <a:srgbClr val="FBAE40"/>
          </p15:clr>
        </p15:guide>
        <p15:guide id="3" orient="horz" pos="162" userDrawn="1">
          <p15:clr>
            <a:srgbClr val="FBAE40"/>
          </p15:clr>
        </p15:guide>
        <p15:guide id="4" orient="horz" pos="3443"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Zitatfoli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59200" y="259199"/>
            <a:ext cx="9874800" cy="5205600"/>
          </a:xfrm>
        </p:spPr>
        <p:txBody>
          <a:bodyPr anchor="ctr" anchorCtr="0"/>
          <a:lstStyle>
            <a:lvl1pPr>
              <a:lnSpc>
                <a:spcPct val="90000"/>
              </a:lnSpc>
              <a:defRPr sz="4000" i="1"/>
            </a:lvl1pPr>
          </a:lstStyle>
          <a:p>
            <a:r>
              <a:rPr lang="en-US" noProof="1"/>
              <a:t>„Zitat hinzufügen”</a:t>
            </a:r>
          </a:p>
        </p:txBody>
      </p:sp>
      <p:sp>
        <p:nvSpPr>
          <p:cNvPr id="6" name="Slide Number Placeholder 5"/>
          <p:cNvSpPr>
            <a:spLocks noGrp="1"/>
          </p:cNvSpPr>
          <p:nvPr>
            <p:ph type="sldNum" sz="quarter" idx="12"/>
          </p:nvPr>
        </p:nvSpPr>
        <p:spPr>
          <a:xfrm>
            <a:off x="266700" y="5628640"/>
            <a:ext cx="288290" cy="410210"/>
          </a:xfrm>
        </p:spPr>
        <p:txBody>
          <a:bodyPr/>
          <a:lstStyle>
            <a:lvl1pPr>
              <a:defRPr kern="0" baseline="0">
                <a:solidFill>
                  <a:srgbClr val="999FA6"/>
                </a:solidFill>
              </a:defRPr>
            </a:lvl1pPr>
          </a:lstStyle>
          <a:p>
            <a:fld id="{4898AEC0-503E-4FA4-859C-D0F72D6E3F79}" type="slidenum">
              <a:rPr lang="en-US" noProof="1" dirty="0" smtClean="0"/>
              <a:pPr/>
              <a:t>‹#›</a:t>
            </a:fld>
            <a:endParaRPr lang="en-US" noProof="1"/>
          </a:p>
        </p:txBody>
      </p:sp>
      <p:pic>
        <p:nvPicPr>
          <p:cNvPr id="7" name="Grafik 3" descr="bottom_d2_169.png"/>
          <p:cNvPicPr>
            <a:picLocks noSelect="1"/>
          </p:cNvPicPr>
          <p:nvPr/>
        </p:nvPicPr>
        <p:blipFill>
          <a:blip r:embed="rId2">
            <a:extLst>
              <a:ext uri="{28A0092B-C50C-407E-A947-70E740481C1C}">
                <a14:useLocalDpi xmlns:a14="http://schemas.microsoft.com/office/drawing/2010/main" val="0"/>
              </a:ext>
            </a:extLst>
          </a:blip>
          <a:stretch>
            <a:fillRect/>
          </a:stretch>
        </p:blipFill>
        <p:spPr>
          <a:xfrm>
            <a:off x="0" y="6041390"/>
            <a:ext cx="10970260" cy="129540"/>
          </a:xfrm>
          <a:prstGeom prst="rect">
            <a:avLst/>
          </a:prstGeom>
          <a:ln w="0">
            <a:noFill/>
          </a:ln>
          <a:effectLst/>
        </p:spPr>
      </p:pic>
      <p:pic>
        <p:nvPicPr>
          <p:cNvPr id="11" name="Grafik 10" descr="logo2_d2.png">
            <a:extLst>
              <a:ext uri="{FF2B5EF4-FFF2-40B4-BE49-F238E27FC236}">
                <a16:creationId xmlns:a16="http://schemas.microsoft.com/office/drawing/2014/main" id="{77D5F5E1-4827-426B-99FE-8CE2E1270E26}"/>
              </a:ext>
            </a:extLst>
          </p:cNvPr>
          <p:cNvPicPr>
            <a:picLocks noSelect="1"/>
          </p:cNvPicPr>
          <p:nvPr userDrawn="1"/>
        </p:nvPicPr>
        <p:blipFill>
          <a:blip r:embed="rId3" cstate="hqprint">
            <a:extLst>
              <a:ext uri="{28A0092B-C50C-407E-A947-70E740481C1C}">
                <a14:useLocalDpi xmlns:a14="http://schemas.microsoft.com/office/drawing/2010/main" val="0"/>
              </a:ext>
            </a:extLst>
          </a:blip>
          <a:stretch>
            <a:fillRect/>
          </a:stretch>
        </p:blipFill>
        <p:spPr>
          <a:xfrm>
            <a:off x="0" y="5522613"/>
            <a:ext cx="135936" cy="648000"/>
          </a:xfrm>
          <a:prstGeom prst="rect">
            <a:avLst/>
          </a:prstGeom>
        </p:spPr>
      </p:pic>
      <p:sp>
        <p:nvSpPr>
          <p:cNvPr id="12" name="Rectangle7">
            <a:extLst>
              <a:ext uri="{FF2B5EF4-FFF2-40B4-BE49-F238E27FC236}">
                <a16:creationId xmlns:a16="http://schemas.microsoft.com/office/drawing/2014/main" id="{855EB1A0-FDAA-4D62-99AE-E08E3E26E93B}"/>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US" sz="550" b="0" i="0" u="none" strike="noStrike" kern="0" baseline="0" noProof="1">
                <a:solidFill>
                  <a:srgbClr val="000000"/>
                </a:solidFill>
                <a:latin typeface="Bosch Office Sans" pitchFamily="2" charset="0"/>
              </a:rPr>
              <a:t> </a:t>
            </a:r>
          </a:p>
        </p:txBody>
      </p:sp>
      <p:pic>
        <p:nvPicPr>
          <p:cNvPr id="15" name="Grafik 4" descr="logo1_d2.png">
            <a:extLst>
              <a:ext uri="{FF2B5EF4-FFF2-40B4-BE49-F238E27FC236}">
                <a16:creationId xmlns:a16="http://schemas.microsoft.com/office/drawing/2014/main" id="{6E018BBC-5CA8-4135-B38C-8681A1586972}"/>
              </a:ext>
            </a:extLst>
          </p:cNvPr>
          <p:cNvPicPr>
            <a:picLocks noSelect="1"/>
          </p:cNvPicPr>
          <p:nvPr userDrawn="1"/>
        </p:nvPicPr>
        <p:blipFill>
          <a:blip r:embed="rId4" cstate="hqprint">
            <a:extLst>
              <a:ext uri="{28A0092B-C50C-407E-A947-70E740481C1C}">
                <a14:useLocalDpi xmlns:a14="http://schemas.microsoft.com/office/drawing/2010/main" val="0"/>
              </a:ext>
            </a:extLst>
          </a:blip>
          <a:stretch>
            <a:fillRect/>
          </a:stretch>
        </p:blipFill>
        <p:spPr>
          <a:xfrm>
            <a:off x="9759600" y="5464811"/>
            <a:ext cx="1094400" cy="575309"/>
          </a:xfrm>
          <a:prstGeom prst="rect">
            <a:avLst/>
          </a:prstGeom>
          <a:ln w="0">
            <a:noFill/>
          </a:ln>
          <a:effectLst/>
        </p:spPr>
      </p:pic>
    </p:spTree>
    <p:extLst>
      <p:ext uri="{BB962C8B-B14F-4D97-AF65-F5344CB8AC3E}">
        <p14:creationId xmlns:p14="http://schemas.microsoft.com/office/powerpoint/2010/main" val="2041778514"/>
      </p:ext>
    </p:extLst>
  </p:cSld>
  <p:clrMapOvr>
    <a:masterClrMapping/>
  </p:clrMapOvr>
  <p:extLst>
    <p:ext uri="{DCECCB84-F9BA-43D5-87BE-67443E8EF086}">
      <p15:sldGuideLst xmlns:p15="http://schemas.microsoft.com/office/powerpoint/2012/main">
        <p15:guide id="1" pos="162" userDrawn="1">
          <p15:clr>
            <a:srgbClr val="FBAE40"/>
          </p15:clr>
        </p15:guide>
        <p15:guide id="2" pos="6384" userDrawn="1">
          <p15:clr>
            <a:srgbClr val="FBAE40"/>
          </p15:clr>
        </p15:guide>
        <p15:guide id="3" orient="horz" pos="162" userDrawn="1">
          <p15:clr>
            <a:srgbClr val="FBAE40"/>
          </p15:clr>
        </p15:guide>
        <p15:guide id="4" orient="horz" pos="3443"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Fazitfoli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59200" y="259199"/>
            <a:ext cx="9874800" cy="5205600"/>
          </a:xfrm>
        </p:spPr>
        <p:txBody>
          <a:bodyPr anchor="ctr" anchorCtr="0"/>
          <a:lstStyle>
            <a:lvl1pPr>
              <a:lnSpc>
                <a:spcPct val="90000"/>
              </a:lnSpc>
              <a:defRPr sz="4000" i="0"/>
            </a:lvl1pPr>
          </a:lstStyle>
          <a:p>
            <a:r>
              <a:rPr lang="en-US" noProof="1"/>
              <a:t>Fazit hinzufügen</a:t>
            </a:r>
          </a:p>
        </p:txBody>
      </p:sp>
      <p:sp>
        <p:nvSpPr>
          <p:cNvPr id="6" name="Slide Number Placeholder 5"/>
          <p:cNvSpPr>
            <a:spLocks noGrp="1"/>
          </p:cNvSpPr>
          <p:nvPr>
            <p:ph type="sldNum" sz="quarter" idx="12"/>
          </p:nvPr>
        </p:nvSpPr>
        <p:spPr>
          <a:xfrm>
            <a:off x="266700" y="5628640"/>
            <a:ext cx="288290" cy="410210"/>
          </a:xfrm>
        </p:spPr>
        <p:txBody>
          <a:bodyPr/>
          <a:lstStyle>
            <a:lvl1pPr>
              <a:defRPr kern="0" baseline="0">
                <a:solidFill>
                  <a:srgbClr val="999FA6"/>
                </a:solidFill>
              </a:defRPr>
            </a:lvl1pPr>
          </a:lstStyle>
          <a:p>
            <a:fld id="{4898AEC0-503E-4FA4-859C-D0F72D6E3F79}" type="slidenum">
              <a:rPr lang="en-US" noProof="1" dirty="0" smtClean="0"/>
              <a:pPr/>
              <a:t>‹#›</a:t>
            </a:fld>
            <a:endParaRPr lang="en-US" noProof="1"/>
          </a:p>
        </p:txBody>
      </p:sp>
      <p:pic>
        <p:nvPicPr>
          <p:cNvPr id="7" name="Grafik 3" descr="bottom_d2_169.png"/>
          <p:cNvPicPr>
            <a:picLocks noSelect="1"/>
          </p:cNvPicPr>
          <p:nvPr/>
        </p:nvPicPr>
        <p:blipFill>
          <a:blip r:embed="rId2">
            <a:extLst>
              <a:ext uri="{28A0092B-C50C-407E-A947-70E740481C1C}">
                <a14:useLocalDpi xmlns:a14="http://schemas.microsoft.com/office/drawing/2010/main" val="0"/>
              </a:ext>
            </a:extLst>
          </a:blip>
          <a:stretch>
            <a:fillRect/>
          </a:stretch>
        </p:blipFill>
        <p:spPr>
          <a:xfrm>
            <a:off x="0" y="6041389"/>
            <a:ext cx="10970260" cy="129540"/>
          </a:xfrm>
          <a:prstGeom prst="rect">
            <a:avLst/>
          </a:prstGeom>
          <a:ln w="0">
            <a:noFill/>
          </a:ln>
          <a:effectLst/>
        </p:spPr>
      </p:pic>
      <p:pic>
        <p:nvPicPr>
          <p:cNvPr id="11" name="Grafik 10" descr="logo2_d2.png">
            <a:extLst>
              <a:ext uri="{FF2B5EF4-FFF2-40B4-BE49-F238E27FC236}">
                <a16:creationId xmlns:a16="http://schemas.microsoft.com/office/drawing/2014/main" id="{77D5F5E1-4827-426B-99FE-8CE2E1270E26}"/>
              </a:ext>
            </a:extLst>
          </p:cNvPr>
          <p:cNvPicPr>
            <a:picLocks noSelect="1"/>
          </p:cNvPicPr>
          <p:nvPr userDrawn="1"/>
        </p:nvPicPr>
        <p:blipFill>
          <a:blip r:embed="rId3" cstate="hqprint">
            <a:extLst>
              <a:ext uri="{28A0092B-C50C-407E-A947-70E740481C1C}">
                <a14:useLocalDpi xmlns:a14="http://schemas.microsoft.com/office/drawing/2010/main" val="0"/>
              </a:ext>
            </a:extLst>
          </a:blip>
          <a:stretch>
            <a:fillRect/>
          </a:stretch>
        </p:blipFill>
        <p:spPr>
          <a:xfrm>
            <a:off x="0" y="5522613"/>
            <a:ext cx="135936" cy="648000"/>
          </a:xfrm>
          <a:prstGeom prst="rect">
            <a:avLst/>
          </a:prstGeom>
        </p:spPr>
      </p:pic>
      <p:sp>
        <p:nvSpPr>
          <p:cNvPr id="10" name="Rectangle7">
            <a:extLst>
              <a:ext uri="{FF2B5EF4-FFF2-40B4-BE49-F238E27FC236}">
                <a16:creationId xmlns:a16="http://schemas.microsoft.com/office/drawing/2014/main" id="{72390B9F-3EB3-4FEE-B4B2-61FC80890073}"/>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US" sz="550" b="0" i="0" u="none" strike="noStrike" kern="0" baseline="0" noProof="1">
                <a:solidFill>
                  <a:srgbClr val="000000"/>
                </a:solidFill>
                <a:latin typeface="Bosch Office Sans" pitchFamily="2" charset="0"/>
              </a:rPr>
              <a:t> </a:t>
            </a:r>
          </a:p>
        </p:txBody>
      </p:sp>
      <p:pic>
        <p:nvPicPr>
          <p:cNvPr id="14" name="Grafik 4" descr="logo1_d2.png">
            <a:extLst>
              <a:ext uri="{FF2B5EF4-FFF2-40B4-BE49-F238E27FC236}">
                <a16:creationId xmlns:a16="http://schemas.microsoft.com/office/drawing/2014/main" id="{30F7B7DF-6F0E-4921-B877-3E2AD7D8C29A}"/>
              </a:ext>
            </a:extLst>
          </p:cNvPr>
          <p:cNvPicPr>
            <a:picLocks noSelect="1"/>
          </p:cNvPicPr>
          <p:nvPr userDrawn="1"/>
        </p:nvPicPr>
        <p:blipFill>
          <a:blip r:embed="rId4" cstate="hqprint">
            <a:extLst>
              <a:ext uri="{28A0092B-C50C-407E-A947-70E740481C1C}">
                <a14:useLocalDpi xmlns:a14="http://schemas.microsoft.com/office/drawing/2010/main" val="0"/>
              </a:ext>
            </a:extLst>
          </a:blip>
          <a:stretch>
            <a:fillRect/>
          </a:stretch>
        </p:blipFill>
        <p:spPr>
          <a:xfrm>
            <a:off x="9759600" y="5464811"/>
            <a:ext cx="1094400" cy="575309"/>
          </a:xfrm>
          <a:prstGeom prst="rect">
            <a:avLst/>
          </a:prstGeom>
          <a:ln w="0">
            <a:noFill/>
          </a:ln>
          <a:effectLst/>
        </p:spPr>
      </p:pic>
    </p:spTree>
    <p:extLst>
      <p:ext uri="{BB962C8B-B14F-4D97-AF65-F5344CB8AC3E}">
        <p14:creationId xmlns:p14="http://schemas.microsoft.com/office/powerpoint/2010/main" val="1532355185"/>
      </p:ext>
    </p:extLst>
  </p:cSld>
  <p:clrMapOvr>
    <a:masterClrMapping/>
  </p:clrMapOvr>
  <p:extLst>
    <p:ext uri="{DCECCB84-F9BA-43D5-87BE-67443E8EF086}">
      <p15:sldGuideLst xmlns:p15="http://schemas.microsoft.com/office/powerpoint/2012/main">
        <p15:guide id="1" pos="162" userDrawn="1">
          <p15:clr>
            <a:srgbClr val="FBAE40"/>
          </p15:clr>
        </p15:guide>
        <p15:guide id="2" pos="6384" userDrawn="1">
          <p15:clr>
            <a:srgbClr val="FBAE40"/>
          </p15:clr>
        </p15:guide>
        <p15:guide id="3" orient="horz" pos="162" userDrawn="1">
          <p15:clr>
            <a:srgbClr val="FBAE40"/>
          </p15:clr>
        </p15:guide>
        <p15:guide id="4" orient="horz" pos="3443"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Agendafolie">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266700" y="5628640"/>
            <a:ext cx="288290" cy="410210"/>
          </a:xfrm>
        </p:spPr>
        <p:txBody>
          <a:bodyPr/>
          <a:lstStyle>
            <a:lvl1pPr>
              <a:defRPr kern="0" baseline="0">
                <a:solidFill>
                  <a:srgbClr val="999FA6"/>
                </a:solidFill>
              </a:defRPr>
            </a:lvl1pPr>
          </a:lstStyle>
          <a:p>
            <a:fld id="{4898AEC0-503E-4FA4-859C-D0F72D6E3F79}" type="slidenum">
              <a:rPr lang="en-US" noProof="1" dirty="0" smtClean="0"/>
              <a:pPr/>
              <a:t>‹#›</a:t>
            </a:fld>
            <a:endParaRPr lang="en-US" noProof="1"/>
          </a:p>
        </p:txBody>
      </p:sp>
      <p:sp>
        <p:nvSpPr>
          <p:cNvPr id="6" name="Text Placeholder 5"/>
          <p:cNvSpPr>
            <a:spLocks noGrp="1"/>
          </p:cNvSpPr>
          <p:nvPr>
            <p:ph type="body" sz="quarter" idx="1" hasCustomPrompt="1"/>
          </p:nvPr>
        </p:nvSpPr>
        <p:spPr>
          <a:xfrm>
            <a:off x="259200" y="1296000"/>
            <a:ext cx="10450800" cy="4168800"/>
          </a:xfrm>
        </p:spPr>
        <p:txBody>
          <a:bodyPr/>
          <a:lstStyle>
            <a:lvl1pPr marL="251982" indent="-251982">
              <a:lnSpc>
                <a:spcPct val="107000"/>
              </a:lnSpc>
              <a:buFont typeface="+mj-lt"/>
              <a:buAutoNum type="arabicPeriod"/>
              <a:defRPr/>
            </a:lvl1pPr>
            <a:lvl2pPr marL="507563" indent="-273580">
              <a:lnSpc>
                <a:spcPct val="103000"/>
              </a:lnSpc>
              <a:buFont typeface="+mj-lt"/>
              <a:buAutoNum type="arabicPeriod"/>
              <a:defRPr/>
            </a:lvl2pPr>
            <a:lvl3pPr marL="730746" indent="-205185">
              <a:lnSpc>
                <a:spcPct val="102000"/>
              </a:lnSpc>
              <a:buFont typeface="+mj-lt"/>
              <a:buAutoNum type="arabicPeriod"/>
              <a:defRPr/>
            </a:lvl3pPr>
            <a:lvl4pPr marL="932331" indent="-183586">
              <a:lnSpc>
                <a:spcPct val="107000"/>
              </a:lnSpc>
              <a:buFont typeface="+mj-lt"/>
              <a:buAutoNum type="arabicPeriod"/>
              <a:defRPr/>
            </a:lvl4pPr>
            <a:lvl5pPr marL="932331" indent="-183586">
              <a:lnSpc>
                <a:spcPct val="103000"/>
              </a:lnSpc>
              <a:buFont typeface="+mj-lt"/>
              <a:buAutoNum type="arabicPeriod"/>
              <a:defRPr/>
            </a:lvl5pPr>
          </a:lstStyle>
          <a:p>
            <a:pPr lvl="0"/>
            <a:r>
              <a:rPr lang="en-US" noProof="1"/>
              <a:t>Text hinzufügen</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8" name="Rectangle7" hidden="1"/>
          <p:cNvSpPr>
            <a:spLocks/>
          </p:cNvSpPr>
          <p:nvPr/>
        </p:nvSpPr>
        <p:spPr>
          <a:xfrm>
            <a:off x="9223200" y="259078"/>
            <a:ext cx="1692000" cy="777721"/>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US" sz="550" b="0" i="0" u="none" strike="noStrike" kern="0" baseline="0" noProof="1">
                <a:solidFill>
                  <a:srgbClr val="000000"/>
                </a:solidFill>
                <a:latin typeface="+mn-lt"/>
              </a:rPr>
              <a:t>%attachmentremark% </a:t>
            </a:r>
          </a:p>
        </p:txBody>
      </p:sp>
      <p:pic>
        <p:nvPicPr>
          <p:cNvPr id="25" name="Grafik 3" descr="bottom_d2_169.png">
            <a:extLst>
              <a:ext uri="{FF2B5EF4-FFF2-40B4-BE49-F238E27FC236}">
                <a16:creationId xmlns:a16="http://schemas.microsoft.com/office/drawing/2014/main" id="{5924583E-7B93-41AC-AC5B-430C0AD45AC7}"/>
              </a:ext>
            </a:extLst>
          </p:cNvPr>
          <p:cNvPicPr>
            <a:picLocks noSelect="1"/>
          </p:cNvPicPr>
          <p:nvPr userDrawn="1"/>
        </p:nvPicPr>
        <p:blipFill>
          <a:blip r:embed="rId2">
            <a:extLst>
              <a:ext uri="{28A0092B-C50C-407E-A947-70E740481C1C}">
                <a14:useLocalDpi xmlns:a14="http://schemas.microsoft.com/office/drawing/2010/main" val="0"/>
              </a:ext>
            </a:extLst>
          </a:blip>
          <a:stretch>
            <a:fillRect/>
          </a:stretch>
        </p:blipFill>
        <p:spPr>
          <a:xfrm>
            <a:off x="0" y="6041390"/>
            <a:ext cx="10970260" cy="129540"/>
          </a:xfrm>
          <a:prstGeom prst="rect">
            <a:avLst/>
          </a:prstGeom>
          <a:ln w="0">
            <a:noFill/>
          </a:ln>
          <a:effectLst/>
        </p:spPr>
      </p:pic>
      <p:pic>
        <p:nvPicPr>
          <p:cNvPr id="33" name="Grafik 32" descr="logo2_d2.png">
            <a:extLst>
              <a:ext uri="{FF2B5EF4-FFF2-40B4-BE49-F238E27FC236}">
                <a16:creationId xmlns:a16="http://schemas.microsoft.com/office/drawing/2014/main" id="{48E231CC-E3B9-4D96-AA06-B1CFFA847D96}"/>
              </a:ext>
            </a:extLst>
          </p:cNvPr>
          <p:cNvPicPr>
            <a:picLocks noSelect="1"/>
          </p:cNvPicPr>
          <p:nvPr userDrawn="1"/>
        </p:nvPicPr>
        <p:blipFill>
          <a:blip r:embed="rId3" cstate="hqprint">
            <a:extLst>
              <a:ext uri="{28A0092B-C50C-407E-A947-70E740481C1C}">
                <a14:useLocalDpi xmlns:a14="http://schemas.microsoft.com/office/drawing/2010/main" val="0"/>
              </a:ext>
            </a:extLst>
          </a:blip>
          <a:stretch>
            <a:fillRect/>
          </a:stretch>
        </p:blipFill>
        <p:spPr>
          <a:xfrm>
            <a:off x="0" y="5522613"/>
            <a:ext cx="135936" cy="648000"/>
          </a:xfrm>
          <a:prstGeom prst="rect">
            <a:avLst/>
          </a:prstGeom>
        </p:spPr>
      </p:pic>
      <p:sp>
        <p:nvSpPr>
          <p:cNvPr id="5" name="Textfeld 4">
            <a:extLst>
              <a:ext uri="{FF2B5EF4-FFF2-40B4-BE49-F238E27FC236}">
                <a16:creationId xmlns:a16="http://schemas.microsoft.com/office/drawing/2014/main" id="{3EC746CB-10AC-40C9-8647-79D1DEB9F93D}"/>
              </a:ext>
            </a:extLst>
          </p:cNvPr>
          <p:cNvSpPr txBox="1"/>
          <p:nvPr userDrawn="1"/>
        </p:nvSpPr>
        <p:spPr>
          <a:xfrm>
            <a:off x="259200" y="259200"/>
            <a:ext cx="10450800" cy="777600"/>
          </a:xfrm>
          <a:prstGeom prst="rect">
            <a:avLst/>
          </a:prstGeom>
          <a:noFill/>
        </p:spPr>
        <p:txBody>
          <a:bodyPr wrap="square" lIns="0" tIns="0" rIns="0" bIns="0" rtlCol="0">
            <a:noAutofit/>
          </a:bodyPr>
          <a:lstStyle/>
          <a:p>
            <a:pPr marR="0" defTabSz="914400" eaLnBrk="1" fontAlgn="auto" latinLnBrk="0" hangingPunct="1">
              <a:lnSpc>
                <a:spcPct val="89000"/>
              </a:lnSpc>
              <a:spcBef>
                <a:spcPts val="0"/>
              </a:spcBef>
              <a:spcAft>
                <a:spcPts val="0"/>
              </a:spcAft>
              <a:buClrTx/>
              <a:buSzTx/>
              <a:buFontTx/>
              <a:buNone/>
              <a:tabLst/>
            </a:pPr>
            <a:r>
              <a:rPr kumimoji="0" lang="en-US" sz="2800" b="0" i="0" u="none" strike="noStrike" kern="1200" cap="none" spc="0" normalizeH="0" baseline="0" noProof="1">
                <a:ln>
                  <a:noFill/>
                </a:ln>
                <a:solidFill>
                  <a:srgbClr val="000000"/>
                </a:solidFill>
                <a:effectLst/>
                <a:uLnTx/>
                <a:uFillTx/>
              </a:rPr>
              <a:t>Agenda</a:t>
            </a:r>
          </a:p>
        </p:txBody>
      </p:sp>
      <p:sp>
        <p:nvSpPr>
          <p:cNvPr id="12" name="Rectangle7">
            <a:extLst>
              <a:ext uri="{FF2B5EF4-FFF2-40B4-BE49-F238E27FC236}">
                <a16:creationId xmlns:a16="http://schemas.microsoft.com/office/drawing/2014/main" id="{F0D59F04-5C89-4857-A44C-3D9D9D3D938E}"/>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US" sz="550" b="0" i="0" u="none" strike="noStrike" kern="0" baseline="0" noProof="1">
                <a:solidFill>
                  <a:srgbClr val="000000"/>
                </a:solidFill>
                <a:latin typeface="Bosch Office Sans" pitchFamily="2" charset="0"/>
              </a:rPr>
              <a:t> </a:t>
            </a:r>
          </a:p>
        </p:txBody>
      </p:sp>
      <p:pic>
        <p:nvPicPr>
          <p:cNvPr id="13" name="Grafik 4" descr="logo1_d2.png">
            <a:extLst>
              <a:ext uri="{FF2B5EF4-FFF2-40B4-BE49-F238E27FC236}">
                <a16:creationId xmlns:a16="http://schemas.microsoft.com/office/drawing/2014/main" id="{39A24C14-69FA-48C5-9BFC-E264F89C2E76}"/>
              </a:ext>
            </a:extLst>
          </p:cNvPr>
          <p:cNvPicPr>
            <a:picLocks noSelect="1"/>
          </p:cNvPicPr>
          <p:nvPr userDrawn="1"/>
        </p:nvPicPr>
        <p:blipFill>
          <a:blip r:embed="rId4" cstate="hqprint">
            <a:extLst>
              <a:ext uri="{28A0092B-C50C-407E-A947-70E740481C1C}">
                <a14:useLocalDpi xmlns:a14="http://schemas.microsoft.com/office/drawing/2010/main" val="0"/>
              </a:ext>
            </a:extLst>
          </a:blip>
          <a:stretch>
            <a:fillRect/>
          </a:stretch>
        </p:blipFill>
        <p:spPr>
          <a:xfrm>
            <a:off x="9759600" y="5464811"/>
            <a:ext cx="1094400" cy="575309"/>
          </a:xfrm>
          <a:prstGeom prst="rect">
            <a:avLst/>
          </a:prstGeom>
          <a:ln w="0">
            <a:noFill/>
          </a:ln>
          <a:effectLst/>
        </p:spPr>
      </p:pic>
    </p:spTree>
    <p:extLst>
      <p:ext uri="{BB962C8B-B14F-4D97-AF65-F5344CB8AC3E}">
        <p14:creationId xmlns:p14="http://schemas.microsoft.com/office/powerpoint/2010/main" val="940310287"/>
      </p:ext>
    </p:extLst>
  </p:cSld>
  <p:clrMapOvr>
    <a:masterClrMapping/>
  </p:clrMapOvr>
  <p:extLst>
    <p:ext uri="{DCECCB84-F9BA-43D5-87BE-67443E8EF086}">
      <p15:sldGuideLst xmlns:p15="http://schemas.microsoft.com/office/powerpoint/2012/main">
        <p15:guide id="1" pos="162" userDrawn="1">
          <p15:clr>
            <a:srgbClr val="FBAE40"/>
          </p15:clr>
        </p15:guide>
        <p15:guide id="2" pos="6747" userDrawn="1">
          <p15:clr>
            <a:srgbClr val="FBAE40"/>
          </p15:clr>
        </p15:guide>
        <p15:guide id="3" orient="horz" pos="162" userDrawn="1">
          <p15:clr>
            <a:srgbClr val="FBAE40"/>
          </p15:clr>
        </p15:guide>
        <p15:guide id="4" orient="horz" pos="408" userDrawn="1">
          <p15:clr>
            <a:srgbClr val="FBAE40"/>
          </p15:clr>
        </p15:guide>
        <p15:guide id="5" orient="horz" pos="654" userDrawn="1">
          <p15:clr>
            <a:srgbClr val="FBAE40"/>
          </p15:clr>
        </p15:guide>
        <p15:guide id="6" orient="horz" pos="816" userDrawn="1">
          <p15:clr>
            <a:srgbClr val="FBAE40"/>
          </p15:clr>
        </p15:guide>
        <p15:guide id="7" orient="horz" pos="3443"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Nur Titel">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59200" y="648000"/>
            <a:ext cx="10450800" cy="388800"/>
          </a:xfrm>
        </p:spPr>
        <p:txBody>
          <a:bodyPr/>
          <a:lstStyle>
            <a:lvl1pPr>
              <a:defRPr kern="1200" baseline="0"/>
            </a:lvl1pPr>
          </a:lstStyle>
          <a:p>
            <a:r>
              <a:rPr lang="en-US" noProof="1"/>
              <a:t>Folienüberschrift hinzufügen</a:t>
            </a:r>
          </a:p>
        </p:txBody>
      </p:sp>
      <p:sp>
        <p:nvSpPr>
          <p:cNvPr id="4" name="Chapter_titleonly"/>
          <p:cNvSpPr>
            <a:spLocks noGrp="1"/>
          </p:cNvSpPr>
          <p:nvPr>
            <p:ph type="body" sz="quarter" idx="15" hasCustomPrompt="1"/>
          </p:nvPr>
        </p:nvSpPr>
        <p:spPr>
          <a:xfrm>
            <a:off x="259200" y="259200"/>
            <a:ext cx="10450800" cy="388800"/>
          </a:xfrm>
        </p:spPr>
        <p:txBody>
          <a:bodyPr/>
          <a:lstStyle>
            <a:lvl1pPr marL="0" indent="0">
              <a:lnSpc>
                <a:spcPct val="89000"/>
              </a:lnSpc>
              <a:spcBef>
                <a:spcPts val="0"/>
              </a:spcBef>
              <a:buNone/>
              <a:defRPr sz="2800" kern="0" baseline="0">
                <a:solidFill>
                  <a:schemeClr val="tx1"/>
                </a:solidFill>
              </a:defRPr>
            </a:lvl1pPr>
            <a:lvl2pPr marL="233983" indent="0">
              <a:buNone/>
              <a:defRPr sz="2800"/>
            </a:lvl2pPr>
            <a:lvl3pPr marL="525562" indent="0">
              <a:buNone/>
              <a:defRPr sz="2800"/>
            </a:lvl3pPr>
            <a:lvl4pPr marL="748745" indent="0">
              <a:buNone/>
              <a:defRPr sz="2800"/>
            </a:lvl4pPr>
            <a:lvl5pPr marL="748745" indent="0">
              <a:buNone/>
              <a:defRPr sz="2800"/>
            </a:lvl5pPr>
          </a:lstStyle>
          <a:p>
            <a:pPr lvl="0"/>
            <a:r>
              <a:rPr lang="en-US" noProof="1"/>
              <a:t>Kapitel­überschrift hinzufügen</a:t>
            </a:r>
          </a:p>
        </p:txBody>
      </p:sp>
      <p:sp>
        <p:nvSpPr>
          <p:cNvPr id="6" name="Slide Number Placeholder 5"/>
          <p:cNvSpPr>
            <a:spLocks noGrp="1"/>
          </p:cNvSpPr>
          <p:nvPr>
            <p:ph type="sldNum" sz="quarter" idx="12"/>
          </p:nvPr>
        </p:nvSpPr>
        <p:spPr>
          <a:xfrm>
            <a:off x="266700" y="5628640"/>
            <a:ext cx="288290" cy="410210"/>
          </a:xfrm>
        </p:spPr>
        <p:txBody>
          <a:bodyPr/>
          <a:lstStyle>
            <a:lvl1pPr>
              <a:defRPr kern="0" baseline="0">
                <a:solidFill>
                  <a:srgbClr val="999FA6"/>
                </a:solidFill>
              </a:defRPr>
            </a:lvl1pPr>
          </a:lstStyle>
          <a:p>
            <a:fld id="{4898AEC0-503E-4FA4-859C-D0F72D6E3F79}" type="slidenum">
              <a:rPr lang="en-US" noProof="1" dirty="0" smtClean="0"/>
              <a:pPr/>
              <a:t>‹#›</a:t>
            </a:fld>
            <a:endParaRPr lang="en-US" noProof="1"/>
          </a:p>
        </p:txBody>
      </p:sp>
      <p:pic>
        <p:nvPicPr>
          <p:cNvPr id="28" name="Grafik 3" descr="bottom_d2_169.png">
            <a:extLst>
              <a:ext uri="{FF2B5EF4-FFF2-40B4-BE49-F238E27FC236}">
                <a16:creationId xmlns:a16="http://schemas.microsoft.com/office/drawing/2014/main" id="{EE92306B-89C4-4A4D-81C1-DE629B5A33A0}"/>
              </a:ext>
            </a:extLst>
          </p:cNvPr>
          <p:cNvPicPr>
            <a:picLocks noSelect="1"/>
          </p:cNvPicPr>
          <p:nvPr userDrawn="1"/>
        </p:nvPicPr>
        <p:blipFill>
          <a:blip r:embed="rId2">
            <a:extLst>
              <a:ext uri="{28A0092B-C50C-407E-A947-70E740481C1C}">
                <a14:useLocalDpi xmlns:a14="http://schemas.microsoft.com/office/drawing/2010/main" val="0"/>
              </a:ext>
            </a:extLst>
          </a:blip>
          <a:stretch>
            <a:fillRect/>
          </a:stretch>
        </p:blipFill>
        <p:spPr>
          <a:xfrm>
            <a:off x="0" y="6041389"/>
            <a:ext cx="10970260" cy="129540"/>
          </a:xfrm>
          <a:prstGeom prst="rect">
            <a:avLst/>
          </a:prstGeom>
          <a:ln w="0">
            <a:noFill/>
          </a:ln>
          <a:effectLst/>
        </p:spPr>
      </p:pic>
      <p:pic>
        <p:nvPicPr>
          <p:cNvPr id="35" name="Grafik 34" descr="logo2_d2.png">
            <a:extLst>
              <a:ext uri="{FF2B5EF4-FFF2-40B4-BE49-F238E27FC236}">
                <a16:creationId xmlns:a16="http://schemas.microsoft.com/office/drawing/2014/main" id="{4A0BB653-08E0-42FB-832C-B4ECC24A4E72}"/>
              </a:ext>
            </a:extLst>
          </p:cNvPr>
          <p:cNvPicPr>
            <a:picLocks noSelect="1"/>
          </p:cNvPicPr>
          <p:nvPr userDrawn="1"/>
        </p:nvPicPr>
        <p:blipFill>
          <a:blip r:embed="rId3" cstate="hqprint">
            <a:extLst>
              <a:ext uri="{28A0092B-C50C-407E-A947-70E740481C1C}">
                <a14:useLocalDpi xmlns:a14="http://schemas.microsoft.com/office/drawing/2010/main" val="0"/>
              </a:ext>
            </a:extLst>
          </a:blip>
          <a:stretch>
            <a:fillRect/>
          </a:stretch>
        </p:blipFill>
        <p:spPr>
          <a:xfrm>
            <a:off x="0" y="5522613"/>
            <a:ext cx="135936" cy="648000"/>
          </a:xfrm>
          <a:prstGeom prst="rect">
            <a:avLst/>
          </a:prstGeom>
        </p:spPr>
      </p:pic>
      <p:sp>
        <p:nvSpPr>
          <p:cNvPr id="10" name="Rectangle7">
            <a:extLst>
              <a:ext uri="{FF2B5EF4-FFF2-40B4-BE49-F238E27FC236}">
                <a16:creationId xmlns:a16="http://schemas.microsoft.com/office/drawing/2014/main" id="{8883D326-CEAD-4903-8269-B2D194C3C224}"/>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US" sz="550" b="0" i="0" u="none" strike="noStrike" kern="0" baseline="0" noProof="1">
                <a:solidFill>
                  <a:srgbClr val="000000"/>
                </a:solidFill>
                <a:latin typeface="Bosch Office Sans" pitchFamily="2" charset="0"/>
              </a:rPr>
              <a:t> </a:t>
            </a:r>
          </a:p>
        </p:txBody>
      </p:sp>
      <p:pic>
        <p:nvPicPr>
          <p:cNvPr id="11" name="Grafik 4" descr="logo1_d2.png">
            <a:extLst>
              <a:ext uri="{FF2B5EF4-FFF2-40B4-BE49-F238E27FC236}">
                <a16:creationId xmlns:a16="http://schemas.microsoft.com/office/drawing/2014/main" id="{EA45B0BA-5E3B-4D0F-8BE3-B1AAA7A49623}"/>
              </a:ext>
            </a:extLst>
          </p:cNvPr>
          <p:cNvPicPr>
            <a:picLocks noSelect="1"/>
          </p:cNvPicPr>
          <p:nvPr userDrawn="1"/>
        </p:nvPicPr>
        <p:blipFill>
          <a:blip r:embed="rId4" cstate="hqprint">
            <a:extLst>
              <a:ext uri="{28A0092B-C50C-407E-A947-70E740481C1C}">
                <a14:useLocalDpi xmlns:a14="http://schemas.microsoft.com/office/drawing/2010/main" val="0"/>
              </a:ext>
            </a:extLst>
          </a:blip>
          <a:stretch>
            <a:fillRect/>
          </a:stretch>
        </p:blipFill>
        <p:spPr>
          <a:xfrm>
            <a:off x="9759600" y="5464811"/>
            <a:ext cx="1094400" cy="575309"/>
          </a:xfrm>
          <a:prstGeom prst="rect">
            <a:avLst/>
          </a:prstGeom>
          <a:ln w="0">
            <a:noFill/>
          </a:ln>
          <a:effectLst/>
        </p:spPr>
      </p:pic>
    </p:spTree>
    <p:extLst>
      <p:ext uri="{BB962C8B-B14F-4D97-AF65-F5344CB8AC3E}">
        <p14:creationId xmlns:p14="http://schemas.microsoft.com/office/powerpoint/2010/main" val="2822274495"/>
      </p:ext>
    </p:extLst>
  </p:cSld>
  <p:clrMapOvr>
    <a:masterClrMapping/>
  </p:clrMapOvr>
  <p:extLst>
    <p:ext uri="{DCECCB84-F9BA-43D5-87BE-67443E8EF086}">
      <p15:sldGuideLst xmlns:p15="http://schemas.microsoft.com/office/powerpoint/2012/main">
        <p15:guide id="1" pos="162" userDrawn="1">
          <p15:clr>
            <a:srgbClr val="FBAE40"/>
          </p15:clr>
        </p15:guide>
        <p15:guide id="2" pos="6747" userDrawn="1">
          <p15:clr>
            <a:srgbClr val="FBAE40"/>
          </p15:clr>
        </p15:guide>
        <p15:guide id="3" orient="horz" pos="162" userDrawn="1">
          <p15:clr>
            <a:srgbClr val="FBAE40"/>
          </p15:clr>
        </p15:guide>
        <p15:guide id="4" orient="horz" pos="408" userDrawn="1">
          <p15:clr>
            <a:srgbClr val="FBAE40"/>
          </p15:clr>
        </p15:guide>
        <p15:guide id="5" orient="horz" pos="654" userDrawn="1">
          <p15:clr>
            <a:srgbClr val="FBAE40"/>
          </p15:clr>
        </p15:guide>
        <p15:guide id="6" orient="horz" pos="816" userDrawn="1">
          <p15:clr>
            <a:srgbClr val="FBAE40"/>
          </p15:clr>
        </p15:guide>
        <p15:guide id="7" orient="horz" pos="3443"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1 Inhalt">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DE43D273-A15E-4B64-AFD2-1388D749B69A}"/>
              </a:ext>
            </a:extLst>
          </p:cNvPr>
          <p:cNvSpPr>
            <a:spLocks noGrp="1"/>
          </p:cNvSpPr>
          <p:nvPr>
            <p:ph type="title" hasCustomPrompt="1"/>
          </p:nvPr>
        </p:nvSpPr>
        <p:spPr>
          <a:xfrm>
            <a:off x="259200" y="648000"/>
            <a:ext cx="10450800" cy="388800"/>
          </a:xfrm>
        </p:spPr>
        <p:txBody>
          <a:bodyPr/>
          <a:lstStyle>
            <a:lvl1pPr>
              <a:defRPr kern="1200" baseline="0"/>
            </a:lvl1pPr>
          </a:lstStyle>
          <a:p>
            <a:r>
              <a:rPr lang="en-US" noProof="1"/>
              <a:t>Folienüberschrift hinzufügen</a:t>
            </a:r>
          </a:p>
        </p:txBody>
      </p:sp>
      <p:sp>
        <p:nvSpPr>
          <p:cNvPr id="15" name="Chapter_titleonly">
            <a:extLst>
              <a:ext uri="{FF2B5EF4-FFF2-40B4-BE49-F238E27FC236}">
                <a16:creationId xmlns:a16="http://schemas.microsoft.com/office/drawing/2014/main" id="{5B281E01-A653-4813-BC65-8900B31D115A}"/>
              </a:ext>
            </a:extLst>
          </p:cNvPr>
          <p:cNvSpPr>
            <a:spLocks noGrp="1"/>
          </p:cNvSpPr>
          <p:nvPr>
            <p:ph type="body" sz="quarter" idx="15" hasCustomPrompt="1"/>
          </p:nvPr>
        </p:nvSpPr>
        <p:spPr>
          <a:xfrm>
            <a:off x="259200" y="259200"/>
            <a:ext cx="10450800" cy="388800"/>
          </a:xfrm>
        </p:spPr>
        <p:txBody>
          <a:bodyPr/>
          <a:lstStyle>
            <a:lvl1pPr marL="0" indent="0">
              <a:lnSpc>
                <a:spcPct val="89000"/>
              </a:lnSpc>
              <a:spcBef>
                <a:spcPts val="0"/>
              </a:spcBef>
              <a:buNone/>
              <a:defRPr sz="2800" kern="0" baseline="0">
                <a:solidFill>
                  <a:schemeClr val="tx1"/>
                </a:solidFill>
              </a:defRPr>
            </a:lvl1pPr>
            <a:lvl2pPr marL="233983" indent="0">
              <a:buNone/>
              <a:defRPr sz="2800"/>
            </a:lvl2pPr>
            <a:lvl3pPr marL="525562" indent="0">
              <a:buNone/>
              <a:defRPr sz="2800"/>
            </a:lvl3pPr>
            <a:lvl4pPr marL="748745" indent="0">
              <a:buNone/>
              <a:defRPr sz="2800"/>
            </a:lvl4pPr>
            <a:lvl5pPr marL="748745" indent="0">
              <a:buNone/>
              <a:defRPr sz="2800"/>
            </a:lvl5pPr>
          </a:lstStyle>
          <a:p>
            <a:pPr lvl="0"/>
            <a:r>
              <a:rPr lang="en-US" noProof="1"/>
              <a:t>Kapitel­überschrift hinzufügen</a:t>
            </a:r>
          </a:p>
        </p:txBody>
      </p:sp>
      <p:sp>
        <p:nvSpPr>
          <p:cNvPr id="6" name="Slide Number Placeholder 5"/>
          <p:cNvSpPr>
            <a:spLocks noGrp="1"/>
          </p:cNvSpPr>
          <p:nvPr>
            <p:ph type="sldNum" sz="quarter" idx="12"/>
          </p:nvPr>
        </p:nvSpPr>
        <p:spPr>
          <a:xfrm>
            <a:off x="266700" y="5628640"/>
            <a:ext cx="288290" cy="410210"/>
          </a:xfrm>
        </p:spPr>
        <p:txBody>
          <a:bodyPr/>
          <a:lstStyle>
            <a:lvl1pPr>
              <a:defRPr kern="0" baseline="0">
                <a:solidFill>
                  <a:srgbClr val="999FA6"/>
                </a:solidFill>
              </a:defRPr>
            </a:lvl1pPr>
          </a:lstStyle>
          <a:p>
            <a:fld id="{4898AEC0-503E-4FA4-859C-D0F72D6E3F79}" type="slidenum">
              <a:rPr lang="en-US" noProof="1" dirty="0" smtClean="0"/>
              <a:pPr/>
              <a:t>‹#›</a:t>
            </a:fld>
            <a:endParaRPr lang="en-US" noProof="1"/>
          </a:p>
        </p:txBody>
      </p:sp>
      <p:pic>
        <p:nvPicPr>
          <p:cNvPr id="28" name="Grafik 3" descr="bottom_d2_169.png">
            <a:extLst>
              <a:ext uri="{FF2B5EF4-FFF2-40B4-BE49-F238E27FC236}">
                <a16:creationId xmlns:a16="http://schemas.microsoft.com/office/drawing/2014/main" id="{EE92306B-89C4-4A4D-81C1-DE629B5A33A0}"/>
              </a:ext>
            </a:extLst>
          </p:cNvPr>
          <p:cNvPicPr>
            <a:picLocks noSelect="1"/>
          </p:cNvPicPr>
          <p:nvPr userDrawn="1"/>
        </p:nvPicPr>
        <p:blipFill>
          <a:blip r:embed="rId2">
            <a:extLst>
              <a:ext uri="{28A0092B-C50C-407E-A947-70E740481C1C}">
                <a14:useLocalDpi xmlns:a14="http://schemas.microsoft.com/office/drawing/2010/main" val="0"/>
              </a:ext>
            </a:extLst>
          </a:blip>
          <a:stretch>
            <a:fillRect/>
          </a:stretch>
        </p:blipFill>
        <p:spPr>
          <a:xfrm>
            <a:off x="0" y="6041389"/>
            <a:ext cx="10970260" cy="129540"/>
          </a:xfrm>
          <a:prstGeom prst="rect">
            <a:avLst/>
          </a:prstGeom>
          <a:ln w="0">
            <a:noFill/>
          </a:ln>
          <a:effectLst/>
        </p:spPr>
      </p:pic>
      <p:pic>
        <p:nvPicPr>
          <p:cNvPr id="35" name="Grafik 34" descr="logo2_d2.png">
            <a:extLst>
              <a:ext uri="{FF2B5EF4-FFF2-40B4-BE49-F238E27FC236}">
                <a16:creationId xmlns:a16="http://schemas.microsoft.com/office/drawing/2014/main" id="{4A0BB653-08E0-42FB-832C-B4ECC24A4E72}"/>
              </a:ext>
            </a:extLst>
          </p:cNvPr>
          <p:cNvPicPr>
            <a:picLocks noSelect="1"/>
          </p:cNvPicPr>
          <p:nvPr userDrawn="1"/>
        </p:nvPicPr>
        <p:blipFill>
          <a:blip r:embed="rId3" cstate="hqprint">
            <a:extLst>
              <a:ext uri="{28A0092B-C50C-407E-A947-70E740481C1C}">
                <a14:useLocalDpi xmlns:a14="http://schemas.microsoft.com/office/drawing/2010/main" val="0"/>
              </a:ext>
            </a:extLst>
          </a:blip>
          <a:stretch>
            <a:fillRect/>
          </a:stretch>
        </p:blipFill>
        <p:spPr>
          <a:xfrm>
            <a:off x="0" y="5522613"/>
            <a:ext cx="135936" cy="648000"/>
          </a:xfrm>
          <a:prstGeom prst="rect">
            <a:avLst/>
          </a:prstGeom>
        </p:spPr>
      </p:pic>
      <p:sp>
        <p:nvSpPr>
          <p:cNvPr id="10" name="Rectangle7">
            <a:extLst>
              <a:ext uri="{FF2B5EF4-FFF2-40B4-BE49-F238E27FC236}">
                <a16:creationId xmlns:a16="http://schemas.microsoft.com/office/drawing/2014/main" id="{8883D326-CEAD-4903-8269-B2D194C3C224}"/>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US" sz="550" b="0" i="0" u="none" strike="noStrike" kern="0" baseline="0" noProof="1">
                <a:solidFill>
                  <a:srgbClr val="000000"/>
                </a:solidFill>
                <a:latin typeface="Bosch Office Sans" pitchFamily="2" charset="0"/>
              </a:rPr>
              <a:t> </a:t>
            </a:r>
          </a:p>
        </p:txBody>
      </p:sp>
      <p:pic>
        <p:nvPicPr>
          <p:cNvPr id="11" name="Grafik 4" descr="logo1_d2.png">
            <a:extLst>
              <a:ext uri="{FF2B5EF4-FFF2-40B4-BE49-F238E27FC236}">
                <a16:creationId xmlns:a16="http://schemas.microsoft.com/office/drawing/2014/main" id="{EA45B0BA-5E3B-4D0F-8BE3-B1AAA7A49623}"/>
              </a:ext>
            </a:extLst>
          </p:cNvPr>
          <p:cNvPicPr>
            <a:picLocks noSelect="1"/>
          </p:cNvPicPr>
          <p:nvPr userDrawn="1"/>
        </p:nvPicPr>
        <p:blipFill>
          <a:blip r:embed="rId4" cstate="hqprint">
            <a:extLst>
              <a:ext uri="{28A0092B-C50C-407E-A947-70E740481C1C}">
                <a14:useLocalDpi xmlns:a14="http://schemas.microsoft.com/office/drawing/2010/main" val="0"/>
              </a:ext>
            </a:extLst>
          </a:blip>
          <a:stretch>
            <a:fillRect/>
          </a:stretch>
        </p:blipFill>
        <p:spPr>
          <a:xfrm>
            <a:off x="9759600" y="5464811"/>
            <a:ext cx="1094400" cy="575309"/>
          </a:xfrm>
          <a:prstGeom prst="rect">
            <a:avLst/>
          </a:prstGeom>
          <a:ln w="0">
            <a:noFill/>
          </a:ln>
          <a:effectLst/>
        </p:spPr>
      </p:pic>
      <p:sp>
        <p:nvSpPr>
          <p:cNvPr id="5" name="Inhaltsplatzhalter 4">
            <a:extLst>
              <a:ext uri="{FF2B5EF4-FFF2-40B4-BE49-F238E27FC236}">
                <a16:creationId xmlns:a16="http://schemas.microsoft.com/office/drawing/2014/main" id="{4D46C5CB-CB38-4AD2-99D2-34C738DF30C0}"/>
              </a:ext>
            </a:extLst>
          </p:cNvPr>
          <p:cNvSpPr>
            <a:spLocks noGrp="1"/>
          </p:cNvSpPr>
          <p:nvPr>
            <p:ph sz="quarter" idx="1" hasCustomPrompt="1"/>
          </p:nvPr>
        </p:nvSpPr>
        <p:spPr>
          <a:xfrm>
            <a:off x="258762" y="1296000"/>
            <a:ext cx="10450800" cy="4168800"/>
          </a:xfrm>
        </p:spPr>
        <p:txBody>
          <a:bodyPr/>
          <a:lstStyle>
            <a:lvl1pPr>
              <a:defRPr/>
            </a:lvl1pPr>
          </a:lstStyle>
          <a:p>
            <a:pPr lvl="0"/>
            <a:r>
              <a:rPr lang="en-US" noProof="1"/>
              <a:t>Text hinzufügen</a:t>
            </a:r>
          </a:p>
          <a:p>
            <a:pPr lvl="1"/>
            <a:r>
              <a:rPr lang="en-US" noProof="1"/>
              <a:t>Zweite Ebene</a:t>
            </a:r>
          </a:p>
          <a:p>
            <a:pPr lvl="2"/>
            <a:r>
              <a:rPr lang="en-US" noProof="1"/>
              <a:t>Dritte Ebene</a:t>
            </a:r>
          </a:p>
          <a:p>
            <a:pPr lvl="3"/>
            <a:r>
              <a:rPr lang="en-US" noProof="1"/>
              <a:t>Vierte Ebene</a:t>
            </a:r>
          </a:p>
          <a:p>
            <a:pPr lvl="4"/>
            <a:r>
              <a:rPr lang="en-US" noProof="1"/>
              <a:t>Fünfte Ebene</a:t>
            </a:r>
          </a:p>
        </p:txBody>
      </p:sp>
    </p:spTree>
    <p:extLst>
      <p:ext uri="{BB962C8B-B14F-4D97-AF65-F5344CB8AC3E}">
        <p14:creationId xmlns:p14="http://schemas.microsoft.com/office/powerpoint/2010/main" val="897738281"/>
      </p:ext>
    </p:extLst>
  </p:cSld>
  <p:clrMapOvr>
    <a:masterClrMapping/>
  </p:clrMapOvr>
  <p:extLst>
    <p:ext uri="{DCECCB84-F9BA-43D5-87BE-67443E8EF086}">
      <p15:sldGuideLst xmlns:p15="http://schemas.microsoft.com/office/powerpoint/2012/main">
        <p15:guide id="1" pos="162" userDrawn="1">
          <p15:clr>
            <a:srgbClr val="FBAE40"/>
          </p15:clr>
        </p15:guide>
        <p15:guide id="2" pos="6747" userDrawn="1">
          <p15:clr>
            <a:srgbClr val="FBAE40"/>
          </p15:clr>
        </p15:guide>
        <p15:guide id="3" orient="horz" pos="162" userDrawn="1">
          <p15:clr>
            <a:srgbClr val="FBAE40"/>
          </p15:clr>
        </p15:guide>
        <p15:guide id="4" orient="horz" pos="408" userDrawn="1">
          <p15:clr>
            <a:srgbClr val="FBAE40"/>
          </p15:clr>
        </p15:guide>
        <p15:guide id="5" orient="horz" pos="654" userDrawn="1">
          <p15:clr>
            <a:srgbClr val="FBAE40"/>
          </p15:clr>
        </p15:guide>
        <p15:guide id="6" orient="horz" pos="816" userDrawn="1">
          <p15:clr>
            <a:srgbClr val="FBAE40"/>
          </p15:clr>
        </p15:guide>
        <p15:guide id="7" orient="horz" pos="3443"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59200" y="648000"/>
            <a:ext cx="10450800" cy="388800"/>
          </a:xfrm>
          <a:prstGeom prst="rect">
            <a:avLst/>
          </a:prstGeom>
        </p:spPr>
        <p:txBody>
          <a:bodyPr vert="horz" lIns="0" tIns="0" rIns="0" bIns="0" rtlCol="0" anchor="t" anchorCtr="0">
            <a:noAutofit/>
          </a:bodyPr>
          <a:lstStyle/>
          <a:p>
            <a:r>
              <a:rPr lang="en-US" noProof="1"/>
              <a:t>Mastertitelformat bearbeiten</a:t>
            </a:r>
          </a:p>
        </p:txBody>
      </p:sp>
      <p:sp>
        <p:nvSpPr>
          <p:cNvPr id="3" name="Text Placeholder 2"/>
          <p:cNvSpPr>
            <a:spLocks noGrp="1"/>
          </p:cNvSpPr>
          <p:nvPr>
            <p:ph type="body" idx="1"/>
          </p:nvPr>
        </p:nvSpPr>
        <p:spPr>
          <a:xfrm>
            <a:off x="259200" y="1296000"/>
            <a:ext cx="10450800" cy="4168800"/>
          </a:xfrm>
          <a:prstGeom prst="rect">
            <a:avLst/>
          </a:prstGeom>
        </p:spPr>
        <p:txBody>
          <a:bodyPr vert="horz" lIns="0" tIns="0" rIns="0" bIns="0" rtlCol="0">
            <a:noAutofit/>
          </a:bodyPr>
          <a:lstStyle/>
          <a:p>
            <a:pPr lvl="0"/>
            <a:r>
              <a:rPr lang="en-US" noProof="1"/>
              <a:t>Edit Master text styles</a:t>
            </a:r>
          </a:p>
          <a:p>
            <a:pPr lvl="1"/>
            <a:r>
              <a:rPr lang="en-US" noProof="1"/>
              <a:t>Second level</a:t>
            </a:r>
          </a:p>
          <a:p>
            <a:pPr lvl="2"/>
            <a:r>
              <a:rPr lang="en-US" noProof="1"/>
              <a:t>Third level</a:t>
            </a:r>
          </a:p>
          <a:p>
            <a:pPr lvl="3"/>
            <a:r>
              <a:rPr lang="en-US" noProof="1"/>
              <a:t>Fourth level</a:t>
            </a:r>
          </a:p>
          <a:p>
            <a:pPr lvl="4"/>
            <a:r>
              <a:rPr lang="en-US" noProof="1"/>
              <a:t>Fifth level</a:t>
            </a:r>
          </a:p>
          <a:p>
            <a:pPr lvl="5"/>
            <a:r>
              <a:rPr lang="en-US" noProof="1"/>
              <a:t>Sixth level</a:t>
            </a:r>
          </a:p>
          <a:p>
            <a:pPr lvl="6"/>
            <a:r>
              <a:rPr lang="en-US" noProof="1"/>
              <a:t>Seventh level</a:t>
            </a:r>
          </a:p>
          <a:p>
            <a:pPr lvl="7"/>
            <a:r>
              <a:rPr lang="en-US" noProof="1"/>
              <a:t>Eighth level</a:t>
            </a:r>
          </a:p>
          <a:p>
            <a:pPr lvl="8"/>
            <a:r>
              <a:rPr lang="en-US" noProof="1"/>
              <a:t>Ninth level</a:t>
            </a:r>
          </a:p>
        </p:txBody>
      </p:sp>
      <p:sp>
        <p:nvSpPr>
          <p:cNvPr id="7" name="Slide Number Placeholder 6"/>
          <p:cNvSpPr>
            <a:spLocks noGrp="1"/>
          </p:cNvSpPr>
          <p:nvPr>
            <p:ph type="sldNum" sz="quarter" idx="12"/>
          </p:nvPr>
        </p:nvSpPr>
        <p:spPr>
          <a:xfrm>
            <a:off x="266700" y="5628640"/>
            <a:ext cx="288290" cy="410210"/>
          </a:xfrm>
          <a:prstGeom prst="rect">
            <a:avLst/>
          </a:prstGeom>
        </p:spPr>
        <p:txBody>
          <a:bodyPr vert="horz" lIns="0" tIns="0" rIns="0" bIns="0" rtlCol="0" anchor="t"/>
          <a:lstStyle>
            <a:lvl1pPr algn="l">
              <a:defRPr sz="1200">
                <a:solidFill>
                  <a:srgbClr val="999FA6"/>
                </a:solidFill>
                <a:latin typeface="+mn-lt"/>
              </a:defRPr>
            </a:lvl1pPr>
          </a:lstStyle>
          <a:p>
            <a:fld id="{4898AEC0-503E-4FA4-859C-D0F72D6E3F79}" type="slidenum">
              <a:rPr lang="en-US" noProof="1" dirty="0" smtClean="0"/>
              <a:pPr/>
              <a:t>‹#›</a:t>
            </a:fld>
            <a:endParaRPr lang="en-US" noProof="1"/>
          </a:p>
        </p:txBody>
      </p:sp>
      <p:sp>
        <p:nvSpPr>
          <p:cNvPr id="5" name="Bosch_footer_1">
            <a:extLst>
              <a:ext uri="{FF2B5EF4-FFF2-40B4-BE49-F238E27FC236}">
                <a16:creationId xmlns:a16="http://schemas.microsoft.com/office/drawing/2014/main" id="{C4A0DCBC-1EFB-43C4-AF00-AB85781F48E7}"/>
              </a:ext>
            </a:extLst>
          </p:cNvPr>
          <p:cNvSpPr txBox="1"/>
          <p:nvPr userDrawn="1"/>
        </p:nvSpPr>
        <p:spPr>
          <a:xfrm>
            <a:off x="593090" y="5643880"/>
            <a:ext cx="9152890" cy="107950"/>
          </a:xfrm>
          <a:prstGeom prst="rect">
            <a:avLst/>
          </a:prstGeom>
          <a:noFill/>
        </p:spPr>
        <p:txBody>
          <a:bodyPr wrap="square" lIns="0" tIns="0" rIns="0" bIns="0" rtlCol="0">
            <a:noAutofit/>
          </a:bodyPr>
          <a:lstStyle/>
          <a:p>
            <a:pPr marR="0" defTabSz="914400" eaLnBrk="1" fontAlgn="auto" latinLnBrk="0" hangingPunct="1">
              <a:lnSpc>
                <a:spcPct val="107000"/>
              </a:lnSpc>
              <a:spcBef>
                <a:spcPts val="0"/>
              </a:spcBef>
              <a:spcAft>
                <a:spcPts val="100"/>
              </a:spcAft>
              <a:buClrTx/>
              <a:buSzTx/>
              <a:buFontTx/>
              <a:buNone/>
              <a:tabLst/>
            </a:pPr>
            <a:r>
              <a:rPr kumimoji="0" lang="en-US" sz="600" b="1" i="0" u="none" strike="noStrike" kern="0" cap="none" spc="0" normalizeH="0" baseline="0" noProof="1">
                <a:ln>
                  <a:noFill/>
                </a:ln>
                <a:solidFill>
                  <a:srgbClr val="D70012"/>
                </a:solidFill>
                <a:effectLst/>
                <a:uLnTx/>
                <a:uFillTx/>
                <a:latin typeface="Bosch Office Sans" pitchFamily="2" charset="0"/>
              </a:rPr>
              <a:t>Intern</a:t>
            </a:r>
            <a:r>
              <a:rPr kumimoji="0" lang="en-US" sz="600" b="0" i="0" u="none" strike="noStrike" kern="0" cap="none" spc="0" normalizeH="0" baseline="0" noProof="1">
                <a:ln>
                  <a:noFill/>
                </a:ln>
                <a:solidFill>
                  <a:srgbClr val="000000"/>
                </a:solidFill>
                <a:effectLst/>
                <a:uLnTx/>
                <a:uFillTx/>
                <a:latin typeface="Bosch Office Sans" pitchFamily="2" charset="0"/>
              </a:rPr>
              <a:t> | CR/AMP5 | 24.06.2022</a:t>
            </a:r>
          </a:p>
        </p:txBody>
      </p:sp>
      <p:sp>
        <p:nvSpPr>
          <p:cNvPr id="8" name="Bosch_footer_2">
            <a:extLst>
              <a:ext uri="{FF2B5EF4-FFF2-40B4-BE49-F238E27FC236}">
                <a16:creationId xmlns:a16="http://schemas.microsoft.com/office/drawing/2014/main" id="{C3D77AD5-379C-4A86-AFCF-32945A0FEE26}"/>
              </a:ext>
            </a:extLst>
          </p:cNvPr>
          <p:cNvSpPr txBox="1"/>
          <p:nvPr userDrawn="1"/>
        </p:nvSpPr>
        <p:spPr>
          <a:xfrm>
            <a:off x="593090" y="5748656"/>
            <a:ext cx="9152890" cy="215900"/>
          </a:xfrm>
          <a:prstGeom prst="rect">
            <a:avLst/>
          </a:prstGeom>
          <a:noFill/>
        </p:spPr>
        <p:txBody>
          <a:bodyPr wrap="square" lIns="0" tIns="0" rIns="0" bIns="0" rtlCol="0">
            <a:noAutofit/>
          </a:bodyPr>
          <a:lstStyle/>
          <a:p>
            <a:pPr>
              <a:lnSpc>
                <a:spcPct val="120000"/>
              </a:lnSpc>
              <a:spcAft>
                <a:spcPts val="100"/>
              </a:spcAft>
            </a:pPr>
            <a:r>
              <a:rPr lang="de-DE" sz="600" b="0" i="0" u="none" kern="0" baseline="0" noProof="1">
                <a:solidFill>
                  <a:srgbClr val="000000"/>
                </a:solidFill>
                <a:latin typeface="Bosch Office Sans" pitchFamily="2" charset="0"/>
              </a:rPr>
              <a:t>Final Master presentation</a:t>
            </a:r>
            <a:br>
              <a:rPr lang="de-DE" sz="600" b="0" i="0" u="none" kern="0" baseline="0" noProof="1">
                <a:solidFill>
                  <a:srgbClr val="B2B3B5"/>
                </a:solidFill>
                <a:latin typeface="Bosch Office Sans" pitchFamily="2" charset="0"/>
              </a:rPr>
            </a:br>
            <a:r>
              <a:rPr lang="de-DE" sz="600" b="0" i="0" u="none" kern="0" baseline="0" noProof="1">
                <a:solidFill>
                  <a:srgbClr val="B2B3B5"/>
                </a:solidFill>
                <a:latin typeface="Bosch Office Sans" pitchFamily="2" charset="0"/>
              </a:rPr>
              <a:t>© Robert Bosch GmbH 2021. Alle Rechte vorbehalten, auch bzgl. jeder Verfügung, Verwertung, Reproduktion, Bearbeitung, Weitergabe sowie für den Fall von Schutzrechtsanmeldungen.</a:t>
            </a:r>
            <a:endParaRPr lang="en-US" sz="600" b="0" i="0" u="none" kern="0" baseline="0" noProof="1">
              <a:solidFill>
                <a:srgbClr val="B2B3B5"/>
              </a:solidFill>
              <a:latin typeface="Bosch Office Sans" pitchFamily="2" charset="0"/>
            </a:endParaRPr>
          </a:p>
        </p:txBody>
      </p:sp>
      <p:sp>
        <p:nvSpPr>
          <p:cNvPr id="9" name="Bosch_footer_2" hidden="1">
            <a:extLst>
              <a:ext uri="{FF2B5EF4-FFF2-40B4-BE49-F238E27FC236}">
                <a16:creationId xmlns:a16="http://schemas.microsoft.com/office/drawing/2014/main" id="{E897C98A-4665-443F-B1CF-E9B71E9916EC}"/>
              </a:ext>
            </a:extLst>
          </p:cNvPr>
          <p:cNvSpPr txBox="1"/>
          <p:nvPr userDrawn="1"/>
        </p:nvSpPr>
        <p:spPr>
          <a:xfrm>
            <a:off x="593090" y="5748656"/>
            <a:ext cx="9152890" cy="215900"/>
          </a:xfrm>
          <a:prstGeom prst="rect">
            <a:avLst/>
          </a:prstGeom>
          <a:noFill/>
        </p:spPr>
        <p:txBody>
          <a:bodyPr wrap="square" lIns="0" tIns="0" rIns="0" bIns="0" rtlCol="0">
            <a:noAutofit/>
          </a:bodyPr>
          <a:lstStyle/>
          <a:p>
            <a:pPr>
              <a:lnSpc>
                <a:spcPct val="120000"/>
              </a:lnSpc>
              <a:spcAft>
                <a:spcPts val="100"/>
              </a:spcAft>
            </a:pPr>
            <a:r>
              <a:rPr lang="en-US" sz="600" kern="0" baseline="0" noProof="1">
                <a:solidFill>
                  <a:schemeClr val="tx1"/>
                </a:solidFill>
              </a:rPr>
              <a:t>%repositoryremark%</a:t>
            </a:r>
            <a:r>
              <a:rPr lang="en-US" sz="600" kern="0" baseline="0" noProof="1">
                <a:solidFill>
                  <a:srgbClr val="B2B3B5"/>
                </a:solidFill>
              </a:rPr>
              <a:t>%copyright%</a:t>
            </a:r>
          </a:p>
        </p:txBody>
      </p:sp>
      <p:sp>
        <p:nvSpPr>
          <p:cNvPr id="10" name="Bosch_footer_1" hidden="1">
            <a:extLst>
              <a:ext uri="{FF2B5EF4-FFF2-40B4-BE49-F238E27FC236}">
                <a16:creationId xmlns:a16="http://schemas.microsoft.com/office/drawing/2014/main" id="{BB7EB8EC-2C22-471E-A5D4-B578263D307B}"/>
              </a:ext>
            </a:extLst>
          </p:cNvPr>
          <p:cNvSpPr txBox="1"/>
          <p:nvPr userDrawn="1"/>
        </p:nvSpPr>
        <p:spPr>
          <a:xfrm>
            <a:off x="594000" y="5644800"/>
            <a:ext cx="9154800" cy="108000"/>
          </a:xfrm>
          <a:prstGeom prst="rect">
            <a:avLst/>
          </a:prstGeom>
          <a:noFill/>
        </p:spPr>
        <p:txBody>
          <a:bodyPr wrap="square" lIns="0" tIns="0" rIns="0" bIns="0" rtlCol="0">
            <a:noAutofit/>
          </a:bodyPr>
          <a:lstStyle/>
          <a:p>
            <a:pPr marL="0" marR="0" lvl="0" indent="0" algn="l" defTabSz="914400" rtl="0" eaLnBrk="1" fontAlgn="auto" latinLnBrk="0" hangingPunct="1">
              <a:lnSpc>
                <a:spcPct val="107000"/>
              </a:lnSpc>
              <a:spcBef>
                <a:spcPts val="0"/>
              </a:spcBef>
              <a:spcAft>
                <a:spcPts val="100"/>
              </a:spcAft>
              <a:buClrTx/>
              <a:buSzTx/>
              <a:buFontTx/>
              <a:buNone/>
              <a:tabLst/>
              <a:defRPr/>
            </a:pPr>
            <a:r>
              <a:rPr lang="en-US" sz="600" b="1" kern="0" baseline="0" noProof="1">
                <a:solidFill>
                  <a:srgbClr val="D70012"/>
                </a:solidFill>
              </a:rPr>
              <a:t>%confidentiality%</a:t>
            </a:r>
            <a:r>
              <a:rPr lang="en-US" sz="600" kern="0" baseline="0" noProof="1">
                <a:solidFill>
                  <a:schemeClr val="tx1"/>
                </a:solidFill>
              </a:rPr>
              <a:t>%businessunit%%departmentshort%%dateformat%</a:t>
            </a:r>
          </a:p>
        </p:txBody>
      </p:sp>
    </p:spTree>
    <p:extLst>
      <p:ext uri="{BB962C8B-B14F-4D97-AF65-F5344CB8AC3E}">
        <p14:creationId xmlns:p14="http://schemas.microsoft.com/office/powerpoint/2010/main" val="851553184"/>
      </p:ext>
    </p:extLst>
  </p:cSld>
  <p:clrMap bg1="lt1" tx1="dk1" bg2="lt2" tx2="dk2" accent1="accent1" accent2="accent2" accent3="accent3" accent4="accent4" accent5="accent5" accent6="accent6" hlink="hlink" folHlink="folHlink"/>
  <p:sldLayoutIdLst>
    <p:sldLayoutId id="2147483710" r:id="rId1"/>
    <p:sldLayoutId id="2147483741" r:id="rId2"/>
    <p:sldLayoutId id="2147483742" r:id="rId3"/>
    <p:sldLayoutId id="2147483713" r:id="rId4"/>
    <p:sldLayoutId id="2147483743" r:id="rId5"/>
    <p:sldLayoutId id="2147483721" r:id="rId6"/>
    <p:sldLayoutId id="2147483747" r:id="rId7"/>
    <p:sldLayoutId id="2147483723" r:id="rId8"/>
    <p:sldLayoutId id="2147483746" r:id="rId9"/>
    <p:sldLayoutId id="2147483744" r:id="rId10"/>
    <p:sldLayoutId id="2147483724" r:id="rId11"/>
    <p:sldLayoutId id="2147483726" r:id="rId12"/>
    <p:sldLayoutId id="2147483727" r:id="rId13"/>
    <p:sldLayoutId id="2147483728" r:id="rId14"/>
    <p:sldLayoutId id="2147483729" r:id="rId15"/>
    <p:sldLayoutId id="2147483745" r:id="rId16"/>
    <p:sldLayoutId id="2147483734" r:id="rId17"/>
    <p:sldLayoutId id="2147483731" r:id="rId18"/>
    <p:sldLayoutId id="2147483712" r:id="rId19"/>
  </p:sldLayoutIdLst>
  <p:hf hdr="0" ftr="0" dt="0"/>
  <p:txStyles>
    <p:titleStyle>
      <a:lvl1pPr algn="l" defTabSz="914333" rtl="0" eaLnBrk="1" latinLnBrk="0" hangingPunct="1">
        <a:lnSpc>
          <a:spcPct val="89000"/>
        </a:lnSpc>
        <a:spcBef>
          <a:spcPct val="0"/>
        </a:spcBef>
        <a:buNone/>
        <a:defRPr sz="2800" kern="1200">
          <a:solidFill>
            <a:schemeClr val="accent1"/>
          </a:solidFill>
          <a:latin typeface="+mj-lt"/>
          <a:ea typeface="+mj-ea"/>
          <a:cs typeface="+mj-cs"/>
        </a:defRPr>
      </a:lvl1pPr>
    </p:titleStyle>
    <p:bodyStyle>
      <a:lvl1pPr marL="251982" indent="-251982" algn="l" defTabSz="914333" rtl="0" eaLnBrk="1" latinLnBrk="0" hangingPunct="1">
        <a:lnSpc>
          <a:spcPct val="107000"/>
        </a:lnSpc>
        <a:spcBef>
          <a:spcPts val="500"/>
        </a:spcBef>
        <a:buFont typeface="Wingdings 3" panose="05040102010807070707" pitchFamily="18" charset="2"/>
        <a:buChar char=""/>
        <a:defRPr sz="1800" kern="1200">
          <a:solidFill>
            <a:schemeClr val="tx1"/>
          </a:solidFill>
          <a:latin typeface="+mn-lt"/>
          <a:ea typeface="+mn-ea"/>
          <a:cs typeface="+mn-cs"/>
        </a:defRPr>
      </a:lvl1pPr>
      <a:lvl2pPr marL="507563" indent="-273580" algn="l" defTabSz="914333" rtl="0" eaLnBrk="1" latinLnBrk="0" hangingPunct="1">
        <a:lnSpc>
          <a:spcPct val="103000"/>
        </a:lnSpc>
        <a:spcBef>
          <a:spcPts val="500"/>
        </a:spcBef>
        <a:buFont typeface="Wingdings 3" panose="05040102010807070707" pitchFamily="18" charset="2"/>
        <a:buChar char=""/>
        <a:defRPr sz="1600" kern="1200">
          <a:solidFill>
            <a:schemeClr val="tx1"/>
          </a:solidFill>
          <a:latin typeface="+mn-lt"/>
          <a:ea typeface="+mn-ea"/>
          <a:cs typeface="+mn-cs"/>
        </a:defRPr>
      </a:lvl2pPr>
      <a:lvl3pPr marL="730746" indent="-205185" algn="l" defTabSz="914333" rtl="0" eaLnBrk="1" latinLnBrk="0" hangingPunct="1">
        <a:lnSpc>
          <a:spcPct val="102000"/>
        </a:lnSpc>
        <a:spcBef>
          <a:spcPts val="500"/>
        </a:spcBef>
        <a:buFont typeface="Bosch Office Sans" pitchFamily="2" charset="0"/>
        <a:buChar char="‒"/>
        <a:defRPr sz="1400" kern="1200">
          <a:solidFill>
            <a:schemeClr val="tx1"/>
          </a:solidFill>
          <a:latin typeface="+mn-lt"/>
          <a:ea typeface="+mn-ea"/>
          <a:cs typeface="+mn-cs"/>
        </a:defRPr>
      </a:lvl3pPr>
      <a:lvl4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4pPr>
      <a:lvl5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5pPr>
      <a:lvl6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6pPr>
      <a:lvl7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7pPr>
      <a:lvl8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8pPr>
      <a:lvl9pPr marL="932331" indent="-183586" algn="l" defTabSz="914333" rtl="0" eaLnBrk="1" latinLnBrk="0" hangingPunct="1">
        <a:lnSpc>
          <a:spcPct val="103000"/>
        </a:lnSpc>
        <a:spcBef>
          <a:spcPts val="500"/>
        </a:spcBef>
        <a:buFont typeface="Bosch Office Sans" pitchFamily="2" charset="0"/>
        <a:buChar char="‒"/>
        <a:defRPr sz="1300" kern="1200" baseline="0">
          <a:solidFill>
            <a:schemeClr val="tx1"/>
          </a:solidFill>
          <a:latin typeface="+mn-lt"/>
          <a:ea typeface="+mn-ea"/>
          <a:cs typeface="+mn-cs"/>
        </a:defRPr>
      </a:lvl9pPr>
    </p:bodyStyle>
    <p:otherStyle>
      <a:defPPr>
        <a:defRPr lang="de-DE"/>
      </a:defPPr>
      <a:lvl1pPr marL="0" algn="l" defTabSz="914333" rtl="0" eaLnBrk="1" latinLnBrk="0" hangingPunct="1">
        <a:defRPr sz="1800" kern="1200">
          <a:solidFill>
            <a:schemeClr val="tx1"/>
          </a:solidFill>
          <a:latin typeface="+mn-lt"/>
          <a:ea typeface="+mn-ea"/>
          <a:cs typeface="+mn-cs"/>
        </a:defRPr>
      </a:lvl1pPr>
      <a:lvl2pPr marL="457166" algn="l" defTabSz="914333" rtl="0" eaLnBrk="1" latinLnBrk="0" hangingPunct="1">
        <a:defRPr sz="1800" kern="1200">
          <a:solidFill>
            <a:schemeClr val="tx1"/>
          </a:solidFill>
          <a:latin typeface="+mn-lt"/>
          <a:ea typeface="+mn-ea"/>
          <a:cs typeface="+mn-cs"/>
        </a:defRPr>
      </a:lvl2pPr>
      <a:lvl3pPr marL="914333" algn="l" defTabSz="914333" rtl="0" eaLnBrk="1" latinLnBrk="0" hangingPunct="1">
        <a:defRPr sz="1800" kern="1200">
          <a:solidFill>
            <a:schemeClr val="tx1"/>
          </a:solidFill>
          <a:latin typeface="+mn-lt"/>
          <a:ea typeface="+mn-ea"/>
          <a:cs typeface="+mn-cs"/>
        </a:defRPr>
      </a:lvl3pPr>
      <a:lvl4pPr marL="1371499" algn="l" defTabSz="914333" rtl="0" eaLnBrk="1" latinLnBrk="0" hangingPunct="1">
        <a:defRPr sz="1800" kern="1200">
          <a:solidFill>
            <a:schemeClr val="tx1"/>
          </a:solidFill>
          <a:latin typeface="+mn-lt"/>
          <a:ea typeface="+mn-ea"/>
          <a:cs typeface="+mn-cs"/>
        </a:defRPr>
      </a:lvl4pPr>
      <a:lvl5pPr marL="1828665" algn="l" defTabSz="914333" rtl="0" eaLnBrk="1" latinLnBrk="0" hangingPunct="1">
        <a:defRPr sz="1800" kern="1200">
          <a:solidFill>
            <a:schemeClr val="tx1"/>
          </a:solidFill>
          <a:latin typeface="+mn-lt"/>
          <a:ea typeface="+mn-ea"/>
          <a:cs typeface="+mn-cs"/>
        </a:defRPr>
      </a:lvl5pPr>
      <a:lvl6pPr marL="2285832" algn="l" defTabSz="914333" rtl="0" eaLnBrk="1" latinLnBrk="0" hangingPunct="1">
        <a:defRPr sz="1800" kern="1200">
          <a:solidFill>
            <a:schemeClr val="tx1"/>
          </a:solidFill>
          <a:latin typeface="+mn-lt"/>
          <a:ea typeface="+mn-ea"/>
          <a:cs typeface="+mn-cs"/>
        </a:defRPr>
      </a:lvl6pPr>
      <a:lvl7pPr marL="2742998" algn="l" defTabSz="914333" rtl="0" eaLnBrk="1" latinLnBrk="0" hangingPunct="1">
        <a:defRPr sz="1800" kern="1200">
          <a:solidFill>
            <a:schemeClr val="tx1"/>
          </a:solidFill>
          <a:latin typeface="+mn-lt"/>
          <a:ea typeface="+mn-ea"/>
          <a:cs typeface="+mn-cs"/>
        </a:defRPr>
      </a:lvl7pPr>
      <a:lvl8pPr marL="3200165" algn="l" defTabSz="914333" rtl="0" eaLnBrk="1" latinLnBrk="0" hangingPunct="1">
        <a:defRPr sz="1800" kern="1200">
          <a:solidFill>
            <a:schemeClr val="tx1"/>
          </a:solidFill>
          <a:latin typeface="+mn-lt"/>
          <a:ea typeface="+mn-ea"/>
          <a:cs typeface="+mn-cs"/>
        </a:defRPr>
      </a:lvl8pPr>
      <a:lvl9pPr marL="3657332" algn="l" defTabSz="91433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xml"/><Relationship Id="rId1" Type="http://schemas.openxmlformats.org/officeDocument/2006/relationships/themeOverride" Target="../theme/themeOverride1.xml"/><Relationship Id="rId6" Type="http://schemas.openxmlformats.org/officeDocument/2006/relationships/image" Target="../media/image10.jpeg"/><Relationship Id="rId5" Type="http://schemas.openxmlformats.org/officeDocument/2006/relationships/image" Target="../media/image9.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380.png"/><Relationship Id="rId2" Type="http://schemas.openxmlformats.org/officeDocument/2006/relationships/notesSlide" Target="../notesSlides/notesSlide10.xml"/><Relationship Id="rId1" Type="http://schemas.openxmlformats.org/officeDocument/2006/relationships/slideLayout" Target="../slideLayouts/slideLayout9.xml"/><Relationship Id="rId6" Type="http://schemas.openxmlformats.org/officeDocument/2006/relationships/image" Target="../media/image9.png"/><Relationship Id="rId5" Type="http://schemas.openxmlformats.org/officeDocument/2006/relationships/image" Target="../media/image40.png"/><Relationship Id="rId4" Type="http://schemas.openxmlformats.org/officeDocument/2006/relationships/image" Target="../media/image39.png"/></Relationships>
</file>

<file path=ppt/slides/_rels/slide11.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notesSlide" Target="../notesSlides/notesSlide11.xml"/><Relationship Id="rId7" Type="http://schemas.openxmlformats.org/officeDocument/2006/relationships/image" Target="../media/image44.png"/><Relationship Id="rId2" Type="http://schemas.openxmlformats.org/officeDocument/2006/relationships/slideLayout" Target="../slideLayouts/slideLayout9.xml"/><Relationship Id="rId1" Type="http://schemas.openxmlformats.org/officeDocument/2006/relationships/themeOverride" Target="../theme/themeOverride3.xml"/><Relationship Id="rId6" Type="http://schemas.openxmlformats.org/officeDocument/2006/relationships/image" Target="../media/image43.png"/><Relationship Id="rId5" Type="http://schemas.openxmlformats.org/officeDocument/2006/relationships/image" Target="../media/image42.png"/><Relationship Id="rId10" Type="http://schemas.openxmlformats.org/officeDocument/2006/relationships/image" Target="../media/image9.png"/><Relationship Id="rId4" Type="http://schemas.openxmlformats.org/officeDocument/2006/relationships/image" Target="../media/image41.png"/><Relationship Id="rId9" Type="http://schemas.openxmlformats.org/officeDocument/2006/relationships/image" Target="../media/image46.png"/></Relationships>
</file>

<file path=ppt/slides/_rels/slide12.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notesSlide" Target="../notesSlides/notesSlide12.xml"/><Relationship Id="rId7" Type="http://schemas.openxmlformats.org/officeDocument/2006/relationships/image" Target="../media/image91.png"/><Relationship Id="rId2" Type="http://schemas.openxmlformats.org/officeDocument/2006/relationships/slideLayout" Target="../slideLayouts/slideLayout9.xml"/><Relationship Id="rId1" Type="http://schemas.openxmlformats.org/officeDocument/2006/relationships/tags" Target="../tags/tag6.xml"/><Relationship Id="rId11" Type="http://schemas.openxmlformats.org/officeDocument/2006/relationships/image" Target="../media/image9.png"/><Relationship Id="rId5" Type="http://schemas.openxmlformats.org/officeDocument/2006/relationships/image" Target="../media/image28.png"/><Relationship Id="rId10" Type="http://schemas.openxmlformats.org/officeDocument/2006/relationships/image" Target="../media/image370.png"/><Relationship Id="rId4" Type="http://schemas.openxmlformats.org/officeDocument/2006/relationships/image" Target="../media/image24.bin"/><Relationship Id="rId9" Type="http://schemas.openxmlformats.org/officeDocument/2006/relationships/image" Target="../media/image43.png"/></Relationships>
</file>

<file path=ppt/slides/_rels/slide13.xml.rels><?xml version="1.0" encoding="UTF-8" standalone="yes"?>
<Relationships xmlns="http://schemas.openxmlformats.org/package/2006/relationships"><Relationship Id="rId8" Type="http://schemas.openxmlformats.org/officeDocument/2006/relationships/image" Target="../media/image98.png"/><Relationship Id="rId3" Type="http://schemas.openxmlformats.org/officeDocument/2006/relationships/image" Target="../media/image47.png"/><Relationship Id="rId7" Type="http://schemas.openxmlformats.org/officeDocument/2006/relationships/image" Target="../media/image97.png"/><Relationship Id="rId2" Type="http://schemas.openxmlformats.org/officeDocument/2006/relationships/notesSlide" Target="../notesSlides/notesSlide13.xml"/><Relationship Id="rId1" Type="http://schemas.openxmlformats.org/officeDocument/2006/relationships/slideLayout" Target="../slideLayouts/slideLayout9.xml"/><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image" Target="../media/image94.png"/><Relationship Id="rId9" Type="http://schemas.openxmlformats.org/officeDocument/2006/relationships/image" Target="../media/image9.png"/></Relationships>
</file>

<file path=ppt/slides/_rels/slide14.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47.png"/><Relationship Id="rId7" Type="http://schemas.openxmlformats.org/officeDocument/2006/relationships/image" Target="../media/image43.png"/><Relationship Id="rId2" Type="http://schemas.openxmlformats.org/officeDocument/2006/relationships/notesSlide" Target="../notesSlides/notesSlide14.xml"/><Relationship Id="rId1" Type="http://schemas.openxmlformats.org/officeDocument/2006/relationships/slideLayout" Target="../slideLayouts/slideLayout9.xml"/><Relationship Id="rId6" Type="http://schemas.openxmlformats.org/officeDocument/2006/relationships/image" Target="../media/image42.png"/><Relationship Id="rId11" Type="http://schemas.openxmlformats.org/officeDocument/2006/relationships/image" Target="../media/image9.png"/><Relationship Id="rId5" Type="http://schemas.openxmlformats.org/officeDocument/2006/relationships/image" Target="../media/image93.png"/><Relationship Id="rId10" Type="http://schemas.openxmlformats.org/officeDocument/2006/relationships/image" Target="../media/image400.png"/><Relationship Id="rId4" Type="http://schemas.openxmlformats.org/officeDocument/2006/relationships/image" Target="../media/image99.png"/><Relationship Id="rId9" Type="http://schemas.openxmlformats.org/officeDocument/2006/relationships/image" Target="../media/image48.png"/></Relationships>
</file>

<file path=ppt/slides/_rels/slide1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5.xml"/><Relationship Id="rId1" Type="http://schemas.openxmlformats.org/officeDocument/2006/relationships/slideLayout" Target="../slideLayouts/slideLayout9.xml"/><Relationship Id="rId6" Type="http://schemas.openxmlformats.org/officeDocument/2006/relationships/image" Target="../media/image9.png"/><Relationship Id="rId5" Type="http://schemas.openxmlformats.org/officeDocument/2006/relationships/image" Target="../media/image52.png"/><Relationship Id="rId4" Type="http://schemas.openxmlformats.org/officeDocument/2006/relationships/image" Target="../media/image50.png"/></Relationships>
</file>

<file path=ppt/slides/_rels/slide1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6.xml"/><Relationship Id="rId1" Type="http://schemas.openxmlformats.org/officeDocument/2006/relationships/slideLayout" Target="../slideLayouts/slideLayout9.xml"/><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7.xml"/><Relationship Id="rId1" Type="http://schemas.openxmlformats.org/officeDocument/2006/relationships/slideLayout" Target="../slideLayouts/slideLayout9.xml"/><Relationship Id="rId4" Type="http://schemas.openxmlformats.org/officeDocument/2006/relationships/image" Target="../media/image9.png"/></Relationships>
</file>

<file path=ppt/slides/_rels/slide1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8.xml"/><Relationship Id="rId1" Type="http://schemas.openxmlformats.org/officeDocument/2006/relationships/slideLayout" Target="../slideLayouts/slideLayout9.xml"/><Relationship Id="rId4" Type="http://schemas.openxmlformats.org/officeDocument/2006/relationships/image" Target="../media/image9.png"/></Relationships>
</file>

<file path=ppt/slides/_rels/slide19.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notesSlide" Target="../notesSlides/notesSlide19.xml"/><Relationship Id="rId1" Type="http://schemas.openxmlformats.org/officeDocument/2006/relationships/slideLayout" Target="../slideLayouts/slideLayout9.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2.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tiff"/><Relationship Id="rId3" Type="http://schemas.openxmlformats.org/officeDocument/2006/relationships/tags" Target="../tags/tag4.xml"/><Relationship Id="rId7" Type="http://schemas.openxmlformats.org/officeDocument/2006/relationships/image" Target="../media/image12.png"/><Relationship Id="rId12" Type="http://schemas.openxmlformats.org/officeDocument/2006/relationships/image" Target="../media/image17.png"/><Relationship Id="rId17" Type="http://schemas.openxmlformats.org/officeDocument/2006/relationships/image" Target="../media/image9.png"/><Relationship Id="rId2" Type="http://schemas.openxmlformats.org/officeDocument/2006/relationships/tags" Target="../tags/tag3.xml"/><Relationship Id="rId16" Type="http://schemas.openxmlformats.org/officeDocument/2006/relationships/image" Target="../media/image21.png"/><Relationship Id="rId1" Type="http://schemas.openxmlformats.org/officeDocument/2006/relationships/themeOverride" Target="../theme/themeOverride2.xml"/><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notesSlide" Target="../notesSlides/notesSlide2.xml"/><Relationship Id="rId15" Type="http://schemas.openxmlformats.org/officeDocument/2006/relationships/image" Target="../media/image20.png"/><Relationship Id="rId10" Type="http://schemas.openxmlformats.org/officeDocument/2006/relationships/image" Target="../media/image15.jpeg"/><Relationship Id="rId4" Type="http://schemas.openxmlformats.org/officeDocument/2006/relationships/slideLayout" Target="../slideLayouts/slideLayout9.xml"/><Relationship Id="rId9" Type="http://schemas.openxmlformats.org/officeDocument/2006/relationships/image" Target="../media/image14.jpeg"/><Relationship Id="rId14" Type="http://schemas.openxmlformats.org/officeDocument/2006/relationships/image" Target="../media/image19.png"/></Relationships>
</file>

<file path=ppt/slides/_rels/slide2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0.xml"/><Relationship Id="rId1" Type="http://schemas.openxmlformats.org/officeDocument/2006/relationships/slideLayout" Target="../slideLayouts/slideLayout9.xml"/><Relationship Id="rId4" Type="http://schemas.openxmlformats.org/officeDocument/2006/relationships/image" Target="../media/image9.png"/></Relationships>
</file>

<file path=ppt/slides/_rels/slide21.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9.png"/><Relationship Id="rId2" Type="http://schemas.openxmlformats.org/officeDocument/2006/relationships/notesSlide" Target="../notesSlides/notesSlide21.xml"/><Relationship Id="rId1" Type="http://schemas.openxmlformats.org/officeDocument/2006/relationships/slideLayout" Target="../slideLayouts/slideLayout9.xml"/><Relationship Id="rId6" Type="http://schemas.openxmlformats.org/officeDocument/2006/relationships/image" Target="../media/image60.png"/><Relationship Id="rId5" Type="http://schemas.openxmlformats.org/officeDocument/2006/relationships/image" Target="../media/image52.png"/><Relationship Id="rId4" Type="http://schemas.openxmlformats.org/officeDocument/2006/relationships/image" Target="../media/image50.png"/></Relationships>
</file>

<file path=ppt/slides/_rels/slide2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2.xml"/><Relationship Id="rId1" Type="http://schemas.openxmlformats.org/officeDocument/2006/relationships/slideLayout" Target="../slideLayouts/slideLayout9.xml"/><Relationship Id="rId5" Type="http://schemas.openxmlformats.org/officeDocument/2006/relationships/image" Target="../media/image9.png"/><Relationship Id="rId4" Type="http://schemas.openxmlformats.org/officeDocument/2006/relationships/image" Target="../media/image62.png"/></Relationships>
</file>

<file path=ppt/slides/_rels/slide2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3.xml"/><Relationship Id="rId1" Type="http://schemas.openxmlformats.org/officeDocument/2006/relationships/slideLayout" Target="../slideLayouts/slideLayout9.xml"/><Relationship Id="rId6" Type="http://schemas.openxmlformats.org/officeDocument/2006/relationships/comments" Target="../comments/comment1.xml"/><Relationship Id="rId5" Type="http://schemas.openxmlformats.org/officeDocument/2006/relationships/image" Target="../media/image9.png"/><Relationship Id="rId4" Type="http://schemas.openxmlformats.org/officeDocument/2006/relationships/image" Target="../media/image62.png"/></Relationships>
</file>

<file path=ppt/slides/_rels/slide24.xml.rels><?xml version="1.0" encoding="UTF-8" standalone="yes"?>
<Relationships xmlns="http://schemas.openxmlformats.org/package/2006/relationships"><Relationship Id="rId3" Type="http://schemas.openxmlformats.org/officeDocument/2006/relationships/image" Target="../media/image60.png"/><Relationship Id="rId7" Type="http://schemas.openxmlformats.org/officeDocument/2006/relationships/image" Target="../media/image9.png"/><Relationship Id="rId2" Type="http://schemas.openxmlformats.org/officeDocument/2006/relationships/notesSlide" Target="../notesSlides/notesSlide24.xml"/><Relationship Id="rId1" Type="http://schemas.openxmlformats.org/officeDocument/2006/relationships/slideLayout" Target="../slideLayouts/slideLayout9.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25.xml.rels><?xml version="1.0" encoding="UTF-8" standalone="yes"?>
<Relationships xmlns="http://schemas.openxmlformats.org/package/2006/relationships"><Relationship Id="rId3" Type="http://schemas.openxmlformats.org/officeDocument/2006/relationships/image" Target="../media/image63.png"/><Relationship Id="rId7" Type="http://schemas.openxmlformats.org/officeDocument/2006/relationships/image" Target="../media/image9.png"/><Relationship Id="rId2" Type="http://schemas.openxmlformats.org/officeDocument/2006/relationships/notesSlide" Target="../notesSlides/notesSlide25.xml"/><Relationship Id="rId1" Type="http://schemas.openxmlformats.org/officeDocument/2006/relationships/slideLayout" Target="../slideLayouts/slideLayout9.xml"/><Relationship Id="rId6" Type="http://schemas.openxmlformats.org/officeDocument/2006/relationships/image" Target="../media/image66.jpg"/><Relationship Id="rId5" Type="http://schemas.openxmlformats.org/officeDocument/2006/relationships/image" Target="../media/image65.png"/><Relationship Id="rId4" Type="http://schemas.openxmlformats.org/officeDocument/2006/relationships/image" Target="../media/image64.png"/></Relationships>
</file>

<file path=ppt/slides/_rels/slide26.xml.rels><?xml version="1.0" encoding="UTF-8" standalone="yes"?>
<Relationships xmlns="http://schemas.openxmlformats.org/package/2006/relationships"><Relationship Id="rId3" Type="http://schemas.openxmlformats.org/officeDocument/2006/relationships/image" Target="../media/image63.png"/><Relationship Id="rId7" Type="http://schemas.openxmlformats.org/officeDocument/2006/relationships/image" Target="../media/image9.png"/><Relationship Id="rId2" Type="http://schemas.openxmlformats.org/officeDocument/2006/relationships/notesSlide" Target="../notesSlides/notesSlide26.xml"/><Relationship Id="rId1" Type="http://schemas.openxmlformats.org/officeDocument/2006/relationships/slideLayout" Target="../slideLayouts/slideLayout9.xml"/><Relationship Id="rId6" Type="http://schemas.openxmlformats.org/officeDocument/2006/relationships/image" Target="../media/image66.jpg"/><Relationship Id="rId5" Type="http://schemas.openxmlformats.org/officeDocument/2006/relationships/image" Target="../media/image65.png"/><Relationship Id="rId4" Type="http://schemas.openxmlformats.org/officeDocument/2006/relationships/image" Target="../media/image64.png"/></Relationships>
</file>

<file path=ppt/slides/_rels/slide27.xml.rels><?xml version="1.0" encoding="UTF-8" standalone="yes"?>
<Relationships xmlns="http://schemas.openxmlformats.org/package/2006/relationships"><Relationship Id="rId3" Type="http://schemas.openxmlformats.org/officeDocument/2006/relationships/image" Target="../media/image63.png"/><Relationship Id="rId7" Type="http://schemas.openxmlformats.org/officeDocument/2006/relationships/image" Target="../media/image9.png"/><Relationship Id="rId2" Type="http://schemas.openxmlformats.org/officeDocument/2006/relationships/notesSlide" Target="../notesSlides/notesSlide27.xml"/><Relationship Id="rId1" Type="http://schemas.openxmlformats.org/officeDocument/2006/relationships/slideLayout" Target="../slideLayouts/slideLayout9.xml"/><Relationship Id="rId6" Type="http://schemas.openxmlformats.org/officeDocument/2006/relationships/image" Target="../media/image66.jpg"/><Relationship Id="rId5" Type="http://schemas.openxmlformats.org/officeDocument/2006/relationships/image" Target="../media/image65.png"/><Relationship Id="rId4" Type="http://schemas.openxmlformats.org/officeDocument/2006/relationships/image" Target="../media/image64.png"/></Relationships>
</file>

<file path=ppt/slides/_rels/slide2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8.xml"/><Relationship Id="rId1" Type="http://schemas.openxmlformats.org/officeDocument/2006/relationships/slideLayout" Target="../slideLayouts/slideLayout9.xml"/><Relationship Id="rId6" Type="http://schemas.openxmlformats.org/officeDocument/2006/relationships/image" Target="../media/image9.png"/><Relationship Id="rId5" Type="http://schemas.openxmlformats.org/officeDocument/2006/relationships/image" Target="../media/image65.png"/><Relationship Id="rId4" Type="http://schemas.openxmlformats.org/officeDocument/2006/relationships/image" Target="../media/image64.png"/></Relationships>
</file>

<file path=ppt/slides/_rels/slide2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9.xml"/><Relationship Id="rId1" Type="http://schemas.openxmlformats.org/officeDocument/2006/relationships/slideLayout" Target="../slideLayouts/slideLayout9.xml"/><Relationship Id="rId6" Type="http://schemas.openxmlformats.org/officeDocument/2006/relationships/image" Target="../media/image9.png"/><Relationship Id="rId5" Type="http://schemas.openxmlformats.org/officeDocument/2006/relationships/image" Target="../media/image65.png"/><Relationship Id="rId4" Type="http://schemas.openxmlformats.org/officeDocument/2006/relationships/image" Target="../media/image64.png"/></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notesSlide" Target="../notesSlides/notesSlide3.xml"/><Relationship Id="rId7" Type="http://schemas.openxmlformats.org/officeDocument/2006/relationships/image" Target="../media/image25.png"/><Relationship Id="rId2" Type="http://schemas.openxmlformats.org/officeDocument/2006/relationships/slideLayout" Target="../slideLayouts/slideLayout9.xml"/><Relationship Id="rId1" Type="http://schemas.openxmlformats.org/officeDocument/2006/relationships/tags" Target="../tags/tag5.xml"/><Relationship Id="rId6" Type="http://schemas.openxmlformats.org/officeDocument/2006/relationships/image" Target="../media/image24.bin"/><Relationship Id="rId5" Type="http://schemas.openxmlformats.org/officeDocument/2006/relationships/image" Target="../media/image23.jpg"/><Relationship Id="rId4" Type="http://schemas.openxmlformats.org/officeDocument/2006/relationships/image" Target="../media/image22.png"/></Relationships>
</file>

<file path=ppt/slides/_rels/slide3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0.xml"/><Relationship Id="rId1" Type="http://schemas.openxmlformats.org/officeDocument/2006/relationships/slideLayout" Target="../slideLayouts/slideLayout9.xml"/><Relationship Id="rId6" Type="http://schemas.openxmlformats.org/officeDocument/2006/relationships/image" Target="../media/image9.png"/><Relationship Id="rId5" Type="http://schemas.openxmlformats.org/officeDocument/2006/relationships/image" Target="../media/image65.png"/><Relationship Id="rId4" Type="http://schemas.openxmlformats.org/officeDocument/2006/relationships/image" Target="../media/image64.png"/></Relationships>
</file>

<file path=ppt/slides/_rels/slide3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1.xml"/><Relationship Id="rId1" Type="http://schemas.openxmlformats.org/officeDocument/2006/relationships/slideLayout" Target="../slideLayouts/slideLayout9.xml"/><Relationship Id="rId6" Type="http://schemas.openxmlformats.org/officeDocument/2006/relationships/image" Target="../media/image9.png"/><Relationship Id="rId5" Type="http://schemas.openxmlformats.org/officeDocument/2006/relationships/image" Target="../media/image65.png"/><Relationship Id="rId4" Type="http://schemas.openxmlformats.org/officeDocument/2006/relationships/image" Target="../media/image64.png"/></Relationships>
</file>

<file path=ppt/slides/_rels/slide3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2.xml"/><Relationship Id="rId1" Type="http://schemas.openxmlformats.org/officeDocument/2006/relationships/slideLayout" Target="../slideLayouts/slideLayout9.xml"/><Relationship Id="rId6" Type="http://schemas.openxmlformats.org/officeDocument/2006/relationships/image" Target="../media/image9.png"/><Relationship Id="rId5" Type="http://schemas.openxmlformats.org/officeDocument/2006/relationships/image" Target="../media/image65.png"/><Relationship Id="rId4" Type="http://schemas.openxmlformats.org/officeDocument/2006/relationships/image" Target="../media/image64.png"/></Relationships>
</file>

<file path=ppt/slides/_rels/slide3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3.xml"/><Relationship Id="rId1" Type="http://schemas.openxmlformats.org/officeDocument/2006/relationships/slideLayout" Target="../slideLayouts/slideLayout9.xml"/><Relationship Id="rId6" Type="http://schemas.openxmlformats.org/officeDocument/2006/relationships/image" Target="../media/image9.png"/><Relationship Id="rId5" Type="http://schemas.openxmlformats.org/officeDocument/2006/relationships/image" Target="../media/image65.png"/><Relationship Id="rId4" Type="http://schemas.openxmlformats.org/officeDocument/2006/relationships/image" Target="../media/image64.png"/></Relationships>
</file>

<file path=ppt/slides/_rels/slide3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4.xml"/><Relationship Id="rId1" Type="http://schemas.openxmlformats.org/officeDocument/2006/relationships/slideLayout" Target="../slideLayouts/slideLayout9.xml"/><Relationship Id="rId6" Type="http://schemas.openxmlformats.org/officeDocument/2006/relationships/image" Target="../media/image9.png"/><Relationship Id="rId5" Type="http://schemas.openxmlformats.org/officeDocument/2006/relationships/image" Target="../media/image65.png"/><Relationship Id="rId4" Type="http://schemas.openxmlformats.org/officeDocument/2006/relationships/image" Target="../media/image64.png"/></Relationships>
</file>

<file path=ppt/slides/_rels/slide3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5.xml"/><Relationship Id="rId1" Type="http://schemas.openxmlformats.org/officeDocument/2006/relationships/slideLayout" Target="../slideLayouts/slideLayout9.xml"/><Relationship Id="rId6" Type="http://schemas.openxmlformats.org/officeDocument/2006/relationships/image" Target="../media/image9.png"/><Relationship Id="rId5" Type="http://schemas.openxmlformats.org/officeDocument/2006/relationships/image" Target="../media/image65.png"/><Relationship Id="rId4" Type="http://schemas.openxmlformats.org/officeDocument/2006/relationships/image" Target="../media/image64.png"/></Relationships>
</file>

<file path=ppt/slides/_rels/slide3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6.xml"/><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7.xml"/><Relationship Id="rId1" Type="http://schemas.openxmlformats.org/officeDocument/2006/relationships/slideLayout" Target="../slideLayouts/slideLayout9.xml"/><Relationship Id="rId6" Type="http://schemas.openxmlformats.org/officeDocument/2006/relationships/image" Target="../media/image9.png"/><Relationship Id="rId5" Type="http://schemas.openxmlformats.org/officeDocument/2006/relationships/image" Target="../media/image106.png"/><Relationship Id="rId4" Type="http://schemas.openxmlformats.org/officeDocument/2006/relationships/image" Target="../media/image67.png"/></Relationships>
</file>

<file path=ppt/slides/_rels/slide3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8.xml"/><Relationship Id="rId1" Type="http://schemas.openxmlformats.org/officeDocument/2006/relationships/slideLayout" Target="../slideLayouts/slideLayout9.xml"/><Relationship Id="rId6" Type="http://schemas.openxmlformats.org/officeDocument/2006/relationships/image" Target="../media/image9.png"/><Relationship Id="rId5" Type="http://schemas.openxmlformats.org/officeDocument/2006/relationships/image" Target="../media/image72.png"/><Relationship Id="rId4" Type="http://schemas.openxmlformats.org/officeDocument/2006/relationships/image" Target="../media/image69.png"/></Relationships>
</file>

<file path=ppt/slides/_rels/slide39.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39.xml"/><Relationship Id="rId1" Type="http://schemas.openxmlformats.org/officeDocument/2006/relationships/slideLayout" Target="../slideLayouts/slideLayout9.xml"/><Relationship Id="rId5" Type="http://schemas.openxmlformats.org/officeDocument/2006/relationships/image" Target="../media/image9.png"/><Relationship Id="rId4" Type="http://schemas.openxmlformats.org/officeDocument/2006/relationships/image" Target="../media/image71.png"/></Relationships>
</file>

<file path=ppt/slides/_rels/slide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xml"/><Relationship Id="rId1" Type="http://schemas.openxmlformats.org/officeDocument/2006/relationships/slideLayout" Target="../slideLayouts/slideLayout9.xml"/><Relationship Id="rId6" Type="http://schemas.openxmlformats.org/officeDocument/2006/relationships/image" Target="../media/image9.png"/><Relationship Id="rId5" Type="http://schemas.openxmlformats.org/officeDocument/2006/relationships/image" Target="../media/image28.png"/><Relationship Id="rId4" Type="http://schemas.openxmlformats.org/officeDocument/2006/relationships/image" Target="../media/image27.png"/></Relationships>
</file>

<file path=ppt/slides/_rels/slide40.xml.rels><?xml version="1.0" encoding="UTF-8" standalone="yes"?>
<Relationships xmlns="http://schemas.openxmlformats.org/package/2006/relationships"><Relationship Id="rId3" Type="http://schemas.openxmlformats.org/officeDocument/2006/relationships/image" Target="../media/image73.png"/><Relationship Id="rId7" Type="http://schemas.openxmlformats.org/officeDocument/2006/relationships/image" Target="../media/image9.png"/><Relationship Id="rId2" Type="http://schemas.openxmlformats.org/officeDocument/2006/relationships/notesSlide" Target="../notesSlides/notesSlide40.xml"/><Relationship Id="rId1" Type="http://schemas.openxmlformats.org/officeDocument/2006/relationships/slideLayout" Target="../slideLayouts/slideLayout9.xml"/><Relationship Id="rId6" Type="http://schemas.openxmlformats.org/officeDocument/2006/relationships/image" Target="../media/image81.png"/><Relationship Id="rId5" Type="http://schemas.openxmlformats.org/officeDocument/2006/relationships/image" Target="../media/image43.png"/><Relationship Id="rId4" Type="http://schemas.openxmlformats.org/officeDocument/2006/relationships/image" Target="../media/image74.png"/></Relationships>
</file>

<file path=ppt/slides/_rels/slide4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1.xml"/><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42.xml"/><Relationship Id="rId1" Type="http://schemas.openxmlformats.org/officeDocument/2006/relationships/slideLayout" Target="../slideLayouts/slideLayout9.xml"/><Relationship Id="rId6" Type="http://schemas.openxmlformats.org/officeDocument/2006/relationships/image" Target="../media/image9.png"/><Relationship Id="rId5" Type="http://schemas.openxmlformats.org/officeDocument/2006/relationships/image" Target="../media/image92.png"/><Relationship Id="rId4" Type="http://schemas.openxmlformats.org/officeDocument/2006/relationships/image" Target="../media/image90.png"/></Relationships>
</file>

<file path=ppt/slides/_rels/slide43.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43.xml"/><Relationship Id="rId1" Type="http://schemas.openxmlformats.org/officeDocument/2006/relationships/slideLayout" Target="../slideLayouts/slideLayout9.xml"/><Relationship Id="rId6" Type="http://schemas.openxmlformats.org/officeDocument/2006/relationships/image" Target="../media/image9.png"/><Relationship Id="rId5" Type="http://schemas.openxmlformats.org/officeDocument/2006/relationships/image" Target="../media/image102.png"/><Relationship Id="rId4" Type="http://schemas.openxmlformats.org/officeDocument/2006/relationships/image" Target="../media/image101.png"/></Relationships>
</file>

<file path=ppt/slides/_rels/slide44.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44.xml"/><Relationship Id="rId1" Type="http://schemas.openxmlformats.org/officeDocument/2006/relationships/slideLayout" Target="../slideLayouts/slideLayout9.xml"/><Relationship Id="rId6" Type="http://schemas.openxmlformats.org/officeDocument/2006/relationships/image" Target="../media/image9.png"/><Relationship Id="rId5" Type="http://schemas.openxmlformats.org/officeDocument/2006/relationships/image" Target="../media/image105.png"/><Relationship Id="rId4" Type="http://schemas.openxmlformats.org/officeDocument/2006/relationships/image" Target="../media/image104.png"/></Relationships>
</file>

<file path=ppt/slides/_rels/slide45.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45.xml"/><Relationship Id="rId1" Type="http://schemas.openxmlformats.org/officeDocument/2006/relationships/slideLayout" Target="../slideLayouts/slideLayout9.xml"/><Relationship Id="rId6" Type="http://schemas.openxmlformats.org/officeDocument/2006/relationships/image" Target="../media/image9.png"/><Relationship Id="rId5" Type="http://schemas.openxmlformats.org/officeDocument/2006/relationships/image" Target="../media/image109.png"/><Relationship Id="rId4" Type="http://schemas.openxmlformats.org/officeDocument/2006/relationships/image" Target="../media/image108.png"/></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8.xml"/><Relationship Id="rId1" Type="http://schemas.openxmlformats.org/officeDocument/2006/relationships/themeOverride" Target="../theme/themeOverride4.xml"/><Relationship Id="rId4" Type="http://schemas.openxmlformats.org/officeDocument/2006/relationships/image" Target="../media/image9.png"/></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tags" Target="../tags/tag7.xml"/><Relationship Id="rId1" Type="http://schemas.openxmlformats.org/officeDocument/2006/relationships/themeOverride" Target="../theme/themeOverride5.xml"/><Relationship Id="rId5" Type="http://schemas.openxmlformats.org/officeDocument/2006/relationships/image" Target="../media/image9.png"/><Relationship Id="rId4" Type="http://schemas.openxmlformats.org/officeDocument/2006/relationships/notesSlide" Target="../notesSlides/notesSlide47.xml"/></Relationships>
</file>

<file path=ppt/slides/_rels/slide5.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9.png"/><Relationship Id="rId7" Type="http://schemas.openxmlformats.org/officeDocument/2006/relationships/image" Target="../media/image31.png"/><Relationship Id="rId12"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9.xml"/><Relationship Id="rId6" Type="http://schemas.openxmlformats.org/officeDocument/2006/relationships/image" Target="../media/image30.png"/><Relationship Id="rId11" Type="http://schemas.openxmlformats.org/officeDocument/2006/relationships/image" Target="../media/image35.png"/><Relationship Id="rId5" Type="http://schemas.openxmlformats.org/officeDocument/2006/relationships/image" Target="../media/image290.png"/><Relationship Id="rId10" Type="http://schemas.openxmlformats.org/officeDocument/2006/relationships/image" Target="../media/image34.png"/><Relationship Id="rId9" Type="http://schemas.openxmlformats.org/officeDocument/2006/relationships/image" Target="../media/image33.png"/></Relationships>
</file>

<file path=ppt/slides/_rels/slide6.xml.rels><?xml version="1.0" encoding="UTF-8" standalone="yes"?>
<Relationships xmlns="http://schemas.openxmlformats.org/package/2006/relationships"><Relationship Id="rId8" Type="http://schemas.openxmlformats.org/officeDocument/2006/relationships/image" Target="../media/image860.png"/><Relationship Id="rId13" Type="http://schemas.openxmlformats.org/officeDocument/2006/relationships/image" Target="../media/image910.png"/><Relationship Id="rId18" Type="http://schemas.openxmlformats.org/officeDocument/2006/relationships/image" Target="../media/image960.png"/><Relationship Id="rId26" Type="http://schemas.openxmlformats.org/officeDocument/2006/relationships/image" Target="../media/image1040.png"/><Relationship Id="rId3" Type="http://schemas.openxmlformats.org/officeDocument/2006/relationships/image" Target="../media/image36.png"/><Relationship Id="rId21" Type="http://schemas.openxmlformats.org/officeDocument/2006/relationships/image" Target="../media/image990.png"/><Relationship Id="rId7" Type="http://schemas.openxmlformats.org/officeDocument/2006/relationships/image" Target="../media/image850.png"/><Relationship Id="rId12" Type="http://schemas.openxmlformats.org/officeDocument/2006/relationships/image" Target="../media/image900.png"/><Relationship Id="rId17" Type="http://schemas.openxmlformats.org/officeDocument/2006/relationships/image" Target="../media/image950.png"/><Relationship Id="rId25" Type="http://schemas.openxmlformats.org/officeDocument/2006/relationships/image" Target="../media/image1030.png"/><Relationship Id="rId2" Type="http://schemas.openxmlformats.org/officeDocument/2006/relationships/notesSlide" Target="../notesSlides/notesSlide6.xml"/><Relationship Id="rId16" Type="http://schemas.openxmlformats.org/officeDocument/2006/relationships/image" Target="../media/image940.png"/><Relationship Id="rId20" Type="http://schemas.openxmlformats.org/officeDocument/2006/relationships/image" Target="../media/image980.png"/><Relationship Id="rId29" Type="http://schemas.openxmlformats.org/officeDocument/2006/relationships/image" Target="../media/image1070.png"/><Relationship Id="rId1" Type="http://schemas.openxmlformats.org/officeDocument/2006/relationships/slideLayout" Target="../slideLayouts/slideLayout9.xml"/><Relationship Id="rId6" Type="http://schemas.openxmlformats.org/officeDocument/2006/relationships/image" Target="../media/image840.png"/><Relationship Id="rId11" Type="http://schemas.openxmlformats.org/officeDocument/2006/relationships/image" Target="../media/image890.png"/><Relationship Id="rId24" Type="http://schemas.openxmlformats.org/officeDocument/2006/relationships/image" Target="../media/image1020.png"/><Relationship Id="rId5" Type="http://schemas.openxmlformats.org/officeDocument/2006/relationships/image" Target="../media/image830.png"/><Relationship Id="rId15" Type="http://schemas.openxmlformats.org/officeDocument/2006/relationships/image" Target="../media/image930.png"/><Relationship Id="rId23" Type="http://schemas.openxmlformats.org/officeDocument/2006/relationships/image" Target="../media/image1010.png"/><Relationship Id="rId28" Type="http://schemas.openxmlformats.org/officeDocument/2006/relationships/image" Target="../media/image1060.png"/><Relationship Id="rId10" Type="http://schemas.openxmlformats.org/officeDocument/2006/relationships/image" Target="../media/image880.png"/><Relationship Id="rId19" Type="http://schemas.openxmlformats.org/officeDocument/2006/relationships/image" Target="../media/image970.png"/><Relationship Id="rId4" Type="http://schemas.openxmlformats.org/officeDocument/2006/relationships/image" Target="../media/image37.png"/><Relationship Id="rId9" Type="http://schemas.openxmlformats.org/officeDocument/2006/relationships/image" Target="../media/image870.png"/><Relationship Id="rId14" Type="http://schemas.openxmlformats.org/officeDocument/2006/relationships/image" Target="../media/image920.png"/><Relationship Id="rId22" Type="http://schemas.openxmlformats.org/officeDocument/2006/relationships/image" Target="../media/image1000.png"/><Relationship Id="rId27" Type="http://schemas.openxmlformats.org/officeDocument/2006/relationships/image" Target="../media/image1050.png"/><Relationship Id="rId30" Type="http://schemas.openxmlformats.org/officeDocument/2006/relationships/image" Target="../media/image1080.png"/></Relationships>
</file>

<file path=ppt/slides/_rels/slide7.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notesSlide" Target="../notesSlides/notesSlide7.xml"/><Relationship Id="rId1" Type="http://schemas.openxmlformats.org/officeDocument/2006/relationships/slideLayout" Target="../slideLayouts/slideLayout9.xml"/><Relationship Id="rId6" Type="http://schemas.openxmlformats.org/officeDocument/2006/relationships/image" Target="../media/image291.png"/><Relationship Id="rId5" Type="http://schemas.openxmlformats.org/officeDocument/2006/relationships/image" Target="../media/image280.png"/><Relationship Id="rId4" Type="http://schemas.openxmlformats.org/officeDocument/2006/relationships/image" Target="../media/image270.png"/></Relationships>
</file>

<file path=ppt/slides/_rels/slide8.xml.rels><?xml version="1.0" encoding="UTF-8" standalone="yes"?>
<Relationships xmlns="http://schemas.openxmlformats.org/package/2006/relationships"><Relationship Id="rId8" Type="http://schemas.openxmlformats.org/officeDocument/2006/relationships/image" Target="../media/image79.png"/><Relationship Id="rId13" Type="http://schemas.openxmlformats.org/officeDocument/2006/relationships/image" Target="../media/image84.png"/><Relationship Id="rId18" Type="http://schemas.openxmlformats.org/officeDocument/2006/relationships/image" Target="../media/image340.png"/><Relationship Id="rId3" Type="http://schemas.openxmlformats.org/officeDocument/2006/relationships/image" Target="../media/image51.png"/><Relationship Id="rId7" Type="http://schemas.openxmlformats.org/officeDocument/2006/relationships/image" Target="../media/image78.png"/><Relationship Id="rId12" Type="http://schemas.openxmlformats.org/officeDocument/2006/relationships/image" Target="../media/image83.png"/><Relationship Id="rId17" Type="http://schemas.openxmlformats.org/officeDocument/2006/relationships/image" Target="../media/image88.png"/><Relationship Id="rId2" Type="http://schemas.openxmlformats.org/officeDocument/2006/relationships/notesSlide" Target="../notesSlides/notesSlide8.xml"/><Relationship Id="rId16" Type="http://schemas.openxmlformats.org/officeDocument/2006/relationships/image" Target="../media/image87.png"/><Relationship Id="rId1" Type="http://schemas.openxmlformats.org/officeDocument/2006/relationships/slideLayout" Target="../slideLayouts/slideLayout9.xml"/><Relationship Id="rId6" Type="http://schemas.openxmlformats.org/officeDocument/2006/relationships/image" Target="../media/image77.png"/><Relationship Id="rId11" Type="http://schemas.openxmlformats.org/officeDocument/2006/relationships/image" Target="../media/image82.png"/><Relationship Id="rId5" Type="http://schemas.openxmlformats.org/officeDocument/2006/relationships/image" Target="../media/image76.png"/><Relationship Id="rId15" Type="http://schemas.openxmlformats.org/officeDocument/2006/relationships/image" Target="../media/image86.png"/><Relationship Id="rId10" Type="http://schemas.openxmlformats.org/officeDocument/2006/relationships/image" Target="../media/image330.png"/><Relationship Id="rId19" Type="http://schemas.openxmlformats.org/officeDocument/2006/relationships/image" Target="../media/image350.png"/><Relationship Id="rId4" Type="http://schemas.openxmlformats.org/officeDocument/2006/relationships/image" Target="../media/image75.png"/><Relationship Id="rId9" Type="http://schemas.openxmlformats.org/officeDocument/2006/relationships/image" Target="../media/image80.png"/><Relationship Id="rId14" Type="http://schemas.openxmlformats.org/officeDocument/2006/relationships/image" Target="../media/image85.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9.xml"/><Relationship Id="rId4" Type="http://schemas.openxmlformats.org/officeDocument/2006/relationships/image" Target="../media/image38.png"/></Relationships>
</file>

<file path=ppt/slides/slide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Rectangle 6"/>
          <p:cNvSpPr/>
          <p:nvPr>
            <p:custDataLst>
              <p:tags r:id="rId2"/>
            </p:custDataLst>
          </p:nvPr>
        </p:nvSpPr>
        <p:spPr>
          <a:xfrm>
            <a:off x="239346" y="292392"/>
            <a:ext cx="10362028" cy="6699270"/>
          </a:xfrm>
          <a:prstGeom prst="rect">
            <a:avLst/>
          </a:prstGeom>
        </p:spPr>
        <p:txBody>
          <a:bodyPr wrap="square">
            <a:spAutoFit/>
          </a:bodyPr>
          <a:lstStyle/>
          <a:p>
            <a:r>
              <a:rPr lang="de-DE" sz="2000" cap="all" dirty="0">
                <a:solidFill>
                  <a:schemeClr val="bg1"/>
                </a:solidFill>
              </a:rPr>
              <a:t>FINAL PRESENTATION</a:t>
            </a:r>
            <a:endParaRPr lang="de-DE" sz="2000" cap="all" dirty="0">
              <a:solidFill>
                <a:srgbClr val="FFFFFF"/>
              </a:solidFill>
              <a:ea typeface="+mj-ea"/>
              <a:cs typeface="+mj-cs"/>
            </a:endParaRPr>
          </a:p>
          <a:p>
            <a:endParaRPr lang="de-DE" sz="2000" cap="all" dirty="0">
              <a:solidFill>
                <a:srgbClr val="FFFFFF"/>
              </a:solidFill>
              <a:ea typeface="+mj-ea"/>
              <a:cs typeface="+mj-cs"/>
            </a:endParaRPr>
          </a:p>
          <a:p>
            <a:r>
              <a:rPr lang="de-DE" sz="3600" cap="all" dirty="0">
                <a:solidFill>
                  <a:schemeClr val="bg1"/>
                </a:solidFill>
              </a:rPr>
              <a:t>A </a:t>
            </a:r>
            <a:r>
              <a:rPr lang="de-DE" sz="3600" cap="all" dirty="0" err="1">
                <a:solidFill>
                  <a:schemeClr val="bg1"/>
                </a:solidFill>
              </a:rPr>
              <a:t>data</a:t>
            </a:r>
            <a:r>
              <a:rPr lang="de-DE" sz="3600" cap="all" dirty="0">
                <a:solidFill>
                  <a:schemeClr val="bg1"/>
                </a:solidFill>
              </a:rPr>
              <a:t> </a:t>
            </a:r>
            <a:r>
              <a:rPr lang="de-DE" sz="3600" cap="all" dirty="0" err="1">
                <a:solidFill>
                  <a:schemeClr val="bg1"/>
                </a:solidFill>
              </a:rPr>
              <a:t>driven</a:t>
            </a:r>
            <a:r>
              <a:rPr lang="de-DE" sz="3600" cap="all" dirty="0">
                <a:solidFill>
                  <a:schemeClr val="bg1"/>
                </a:solidFill>
              </a:rPr>
              <a:t> </a:t>
            </a:r>
            <a:r>
              <a:rPr lang="de-DE" sz="3600" cap="all" dirty="0" err="1">
                <a:solidFill>
                  <a:schemeClr val="bg1"/>
                </a:solidFill>
              </a:rPr>
              <a:t>efficient</a:t>
            </a:r>
            <a:r>
              <a:rPr lang="de-DE" sz="3600" cap="all" dirty="0">
                <a:solidFill>
                  <a:schemeClr val="bg1"/>
                </a:solidFill>
              </a:rPr>
              <a:t>  </a:t>
            </a:r>
            <a:r>
              <a:rPr lang="de-DE" sz="3600" cap="all" dirty="0" err="1">
                <a:solidFill>
                  <a:schemeClr val="bg1"/>
                </a:solidFill>
              </a:rPr>
              <a:t>multiscale</a:t>
            </a:r>
            <a:r>
              <a:rPr lang="de-DE" sz="3600" cap="all" dirty="0">
                <a:solidFill>
                  <a:schemeClr val="bg1"/>
                </a:solidFill>
              </a:rPr>
              <a:t> </a:t>
            </a:r>
            <a:r>
              <a:rPr lang="de-DE" sz="3600" cap="all" dirty="0" err="1">
                <a:solidFill>
                  <a:schemeClr val="bg1"/>
                </a:solidFill>
              </a:rPr>
              <a:t>simulation</a:t>
            </a:r>
            <a:r>
              <a:rPr lang="de-DE" sz="3600" cap="all" dirty="0">
                <a:solidFill>
                  <a:schemeClr val="bg1"/>
                </a:solidFill>
              </a:rPr>
              <a:t> Tool </a:t>
            </a:r>
            <a:r>
              <a:rPr lang="de-DE" sz="3600" cap="all" dirty="0" err="1">
                <a:solidFill>
                  <a:schemeClr val="bg1"/>
                </a:solidFill>
              </a:rPr>
              <a:t>using</a:t>
            </a:r>
            <a:r>
              <a:rPr lang="de-DE" sz="3600" cap="all" dirty="0">
                <a:solidFill>
                  <a:schemeClr val="bg1"/>
                </a:solidFill>
              </a:rPr>
              <a:t> hybrid ai </a:t>
            </a:r>
            <a:r>
              <a:rPr lang="de-DE" sz="3600" cap="all" dirty="0" err="1">
                <a:solidFill>
                  <a:schemeClr val="bg1"/>
                </a:solidFill>
              </a:rPr>
              <a:t>modelling</a:t>
            </a:r>
            <a:r>
              <a:rPr lang="de-DE" sz="3600" cap="all" dirty="0">
                <a:solidFill>
                  <a:schemeClr val="bg1"/>
                </a:solidFill>
              </a:rPr>
              <a:t> </a:t>
            </a:r>
            <a:r>
              <a:rPr lang="de-DE" sz="3600" cap="all" dirty="0" err="1">
                <a:solidFill>
                  <a:schemeClr val="bg1"/>
                </a:solidFill>
              </a:rPr>
              <a:t>framework</a:t>
            </a:r>
            <a:r>
              <a:rPr lang="de-DE" sz="3600" cap="all" dirty="0">
                <a:solidFill>
                  <a:schemeClr val="bg1"/>
                </a:solidFill>
              </a:rPr>
              <a:t> </a:t>
            </a:r>
            <a:r>
              <a:rPr lang="de-DE" sz="3600" cap="all" dirty="0" err="1">
                <a:solidFill>
                  <a:schemeClr val="bg1"/>
                </a:solidFill>
              </a:rPr>
              <a:t>for</a:t>
            </a:r>
            <a:r>
              <a:rPr lang="de-DE" sz="3600" cap="all" dirty="0">
                <a:solidFill>
                  <a:schemeClr val="bg1"/>
                </a:solidFill>
              </a:rPr>
              <a:t> </a:t>
            </a:r>
            <a:r>
              <a:rPr lang="de-DE" sz="3600" cap="all" dirty="0" err="1">
                <a:solidFill>
                  <a:schemeClr val="bg1"/>
                </a:solidFill>
              </a:rPr>
              <a:t>short</a:t>
            </a:r>
            <a:r>
              <a:rPr lang="de-DE" sz="3600" cap="all" dirty="0">
                <a:solidFill>
                  <a:schemeClr val="bg1"/>
                </a:solidFill>
              </a:rPr>
              <a:t> </a:t>
            </a:r>
            <a:r>
              <a:rPr lang="de-DE" sz="3600" cap="all" dirty="0" err="1">
                <a:solidFill>
                  <a:schemeClr val="bg1"/>
                </a:solidFill>
              </a:rPr>
              <a:t>fiber</a:t>
            </a:r>
            <a:r>
              <a:rPr lang="de-DE" sz="3600" cap="all" dirty="0">
                <a:solidFill>
                  <a:schemeClr val="bg1"/>
                </a:solidFill>
              </a:rPr>
              <a:t> </a:t>
            </a:r>
            <a:r>
              <a:rPr lang="de-DE" sz="3600" cap="all" dirty="0" err="1">
                <a:solidFill>
                  <a:schemeClr val="bg1"/>
                </a:solidFill>
              </a:rPr>
              <a:t>reinforced</a:t>
            </a:r>
            <a:r>
              <a:rPr lang="de-DE" sz="3600" cap="all" dirty="0">
                <a:solidFill>
                  <a:schemeClr val="bg1"/>
                </a:solidFill>
              </a:rPr>
              <a:t> </a:t>
            </a:r>
            <a:r>
              <a:rPr lang="de-DE" sz="3600" cap="all" dirty="0" err="1">
                <a:solidFill>
                  <a:schemeClr val="bg1"/>
                </a:solidFill>
              </a:rPr>
              <a:t>thermoplastics</a:t>
            </a:r>
            <a:endParaRPr lang="de-DE" sz="2000" cap="all" dirty="0">
              <a:solidFill>
                <a:schemeClr val="bg1"/>
              </a:solidFill>
              <a:ea typeface="+mj-ea"/>
              <a:cs typeface="+mj-cs"/>
            </a:endParaRPr>
          </a:p>
          <a:p>
            <a:endParaRPr lang="de-DE" sz="2000" cap="all" dirty="0">
              <a:solidFill>
                <a:schemeClr val="bg1"/>
              </a:solidFill>
              <a:ea typeface="+mj-ea"/>
              <a:cs typeface="+mj-cs"/>
            </a:endParaRPr>
          </a:p>
          <a:p>
            <a:endParaRPr lang="en-US" sz="2000" cap="all" dirty="0">
              <a:solidFill>
                <a:schemeClr val="bg1"/>
              </a:solidFill>
              <a:ea typeface="+mj-ea"/>
              <a:cs typeface="+mj-cs"/>
            </a:endParaRPr>
          </a:p>
          <a:p>
            <a:r>
              <a:rPr lang="de-DE" sz="2000" b="1" cap="all" dirty="0">
                <a:solidFill>
                  <a:srgbClr val="FFFFFF"/>
                </a:solidFill>
                <a:ea typeface="+mj-ea"/>
                <a:cs typeface="+mj-cs"/>
              </a:rPr>
              <a:t>Pavan </a:t>
            </a:r>
            <a:r>
              <a:rPr lang="de-DE" sz="2000" b="1" cap="all" dirty="0" err="1">
                <a:solidFill>
                  <a:srgbClr val="FFFFFF"/>
                </a:solidFill>
                <a:ea typeface="+mj-ea"/>
                <a:cs typeface="+mj-cs"/>
              </a:rPr>
              <a:t>bhat</a:t>
            </a:r>
            <a:r>
              <a:rPr lang="de-DE" sz="2000" b="1" cap="all" dirty="0">
                <a:solidFill>
                  <a:srgbClr val="FFFFFF"/>
                </a:solidFill>
                <a:ea typeface="+mj-ea"/>
                <a:cs typeface="+mj-cs"/>
              </a:rPr>
              <a:t> </a:t>
            </a:r>
            <a:r>
              <a:rPr lang="de-DE" sz="2000" b="1" cap="all" dirty="0" err="1">
                <a:solidFill>
                  <a:srgbClr val="FFFFFF"/>
                </a:solidFill>
                <a:ea typeface="+mj-ea"/>
                <a:cs typeface="+mj-cs"/>
              </a:rPr>
              <a:t>keelanje</a:t>
            </a:r>
            <a:r>
              <a:rPr lang="de-DE" sz="2000" b="1" cap="all" dirty="0">
                <a:solidFill>
                  <a:srgbClr val="FFFFFF"/>
                </a:solidFill>
                <a:ea typeface="+mj-ea"/>
                <a:cs typeface="+mj-cs"/>
              </a:rPr>
              <a:t> srinivas</a:t>
            </a:r>
            <a:r>
              <a:rPr lang="de-DE" sz="2000" b="1" cap="all" baseline="30000" dirty="0">
                <a:solidFill>
                  <a:srgbClr val="FFFFFF"/>
                </a:solidFill>
                <a:ea typeface="+mj-ea"/>
                <a:cs typeface="+mj-cs"/>
              </a:rPr>
              <a:t>1,2</a:t>
            </a:r>
            <a:r>
              <a:rPr lang="de-DE" sz="2000" b="1" cap="all" dirty="0">
                <a:solidFill>
                  <a:srgbClr val="FFFFFF"/>
                </a:solidFill>
                <a:ea typeface="+mj-ea"/>
                <a:cs typeface="+mj-cs"/>
              </a:rPr>
              <a:t>, Argha </a:t>
            </a:r>
            <a:r>
              <a:rPr lang="de-DE" sz="2000" b="1" cap="all" dirty="0" err="1">
                <a:solidFill>
                  <a:srgbClr val="FFFFFF"/>
                </a:solidFill>
                <a:ea typeface="+mj-ea"/>
                <a:cs typeface="+mj-cs"/>
              </a:rPr>
              <a:t>protim</a:t>
            </a:r>
            <a:r>
              <a:rPr lang="de-DE" sz="2000" b="1" cap="all" dirty="0">
                <a:solidFill>
                  <a:srgbClr val="FFFFFF"/>
                </a:solidFill>
                <a:ea typeface="+mj-ea"/>
                <a:cs typeface="+mj-cs"/>
              </a:rPr>
              <a:t> DEY</a:t>
            </a:r>
            <a:r>
              <a:rPr lang="de-DE" sz="2000" b="1" cap="all" baseline="30000" dirty="0">
                <a:solidFill>
                  <a:srgbClr val="FFFFFF"/>
                </a:solidFill>
                <a:ea typeface="+mj-ea"/>
                <a:cs typeface="+mj-cs"/>
              </a:rPr>
              <a:t>1</a:t>
            </a:r>
            <a:r>
              <a:rPr lang="de-DE" sz="2000" b="1" cap="all" dirty="0">
                <a:solidFill>
                  <a:srgbClr val="FFFFFF"/>
                </a:solidFill>
                <a:ea typeface="+mj-ea"/>
                <a:cs typeface="+mj-cs"/>
              </a:rPr>
              <a:t>, FABIAN WELSCHINGER</a:t>
            </a:r>
            <a:r>
              <a:rPr lang="de-DE" sz="2000" b="1" cap="all" baseline="30000" dirty="0">
                <a:solidFill>
                  <a:srgbClr val="FFFFFF"/>
                </a:solidFill>
                <a:ea typeface="+mj-ea"/>
                <a:cs typeface="+mj-cs"/>
              </a:rPr>
              <a:t>1</a:t>
            </a:r>
            <a:r>
              <a:rPr lang="de-DE" sz="2000" b="1" cap="all" dirty="0">
                <a:solidFill>
                  <a:srgbClr val="FFFFFF"/>
                </a:solidFill>
                <a:ea typeface="+mj-ea"/>
                <a:cs typeface="+mj-cs"/>
              </a:rPr>
              <a:t>, andre mielke</a:t>
            </a:r>
            <a:r>
              <a:rPr lang="de-DE" sz="2000" b="1" cap="all" baseline="30000" dirty="0">
                <a:solidFill>
                  <a:srgbClr val="FFFFFF"/>
                </a:solidFill>
                <a:ea typeface="+mj-ea"/>
                <a:cs typeface="+mj-cs"/>
              </a:rPr>
              <a:t>2</a:t>
            </a:r>
            <a:r>
              <a:rPr lang="de-DE" sz="2000" b="1" cap="all" dirty="0">
                <a:solidFill>
                  <a:srgbClr val="FFFFFF"/>
                </a:solidFill>
                <a:ea typeface="+mj-ea"/>
                <a:cs typeface="+mj-cs"/>
              </a:rPr>
              <a:t>, Prof. tim ricken</a:t>
            </a:r>
            <a:r>
              <a:rPr lang="de-DE" sz="2000" b="1" cap="all" baseline="30000" dirty="0">
                <a:solidFill>
                  <a:srgbClr val="FFFFFF"/>
                </a:solidFill>
                <a:ea typeface="+mj-ea"/>
                <a:cs typeface="+mj-cs"/>
              </a:rPr>
              <a:t>2</a:t>
            </a:r>
          </a:p>
          <a:p>
            <a:endParaRPr lang="de-DE" sz="2000" b="1" cap="all" baseline="30000" dirty="0">
              <a:solidFill>
                <a:srgbClr val="FFFFFF"/>
              </a:solidFill>
              <a:ea typeface="+mj-ea"/>
              <a:cs typeface="+mj-cs"/>
            </a:endParaRPr>
          </a:p>
          <a:p>
            <a:r>
              <a:rPr lang="de-DE" cap="all" dirty="0">
                <a:solidFill>
                  <a:srgbClr val="FFFFFF"/>
                </a:solidFill>
                <a:ea typeface="+mj-ea"/>
                <a:cs typeface="+mj-cs"/>
              </a:rPr>
              <a:t>1 </a:t>
            </a:r>
            <a:r>
              <a:rPr lang="en-US" cap="all" dirty="0">
                <a:solidFill>
                  <a:srgbClr val="FFFFFF"/>
                </a:solidFill>
                <a:ea typeface="+mj-ea"/>
                <a:cs typeface="+mj-cs"/>
              </a:rPr>
              <a:t>Robert Bosch GmbH, Corporate Sector Research and Advance Engineering</a:t>
            </a:r>
          </a:p>
          <a:p>
            <a:r>
              <a:rPr lang="de-DE" cap="all" dirty="0">
                <a:solidFill>
                  <a:srgbClr val="FFFFFF"/>
                </a:solidFill>
                <a:ea typeface="+mj-ea"/>
                <a:cs typeface="+mj-cs"/>
              </a:rPr>
              <a:t>2 </a:t>
            </a:r>
            <a:r>
              <a:rPr lang="en-US" cap="all" dirty="0">
                <a:solidFill>
                  <a:srgbClr val="FFFFFF"/>
                </a:solidFill>
                <a:ea typeface="+mj-ea"/>
                <a:cs typeface="+mj-cs"/>
              </a:rPr>
              <a:t>Institute of statics and dynamics of aerospace structures(ISD), </a:t>
            </a:r>
            <a:r>
              <a:rPr lang="en-US" cap="all" dirty="0" err="1">
                <a:solidFill>
                  <a:srgbClr val="FFFFFF"/>
                </a:solidFill>
                <a:ea typeface="+mj-ea"/>
                <a:cs typeface="+mj-cs"/>
              </a:rPr>
              <a:t>universitÄt</a:t>
            </a:r>
            <a:r>
              <a:rPr lang="en-US" cap="all" dirty="0">
                <a:solidFill>
                  <a:srgbClr val="FFFFFF"/>
                </a:solidFill>
                <a:ea typeface="+mj-ea"/>
                <a:cs typeface="+mj-cs"/>
              </a:rPr>
              <a:t> </a:t>
            </a:r>
            <a:r>
              <a:rPr lang="en-US" cap="all" dirty="0" err="1">
                <a:solidFill>
                  <a:srgbClr val="FFFFFF"/>
                </a:solidFill>
                <a:ea typeface="+mj-ea"/>
                <a:cs typeface="+mj-cs"/>
              </a:rPr>
              <a:t>stuttgart</a:t>
            </a:r>
            <a:endParaRPr lang="de-DE" sz="2000" b="1" cap="all" dirty="0">
              <a:solidFill>
                <a:srgbClr val="FFFFFF"/>
              </a:solidFill>
              <a:ea typeface="+mj-ea"/>
              <a:cs typeface="+mj-cs"/>
            </a:endParaRPr>
          </a:p>
          <a:p>
            <a:r>
              <a:rPr lang="de-DE" sz="2000" b="1" cap="all" dirty="0">
                <a:solidFill>
                  <a:srgbClr val="FFFFFF"/>
                </a:solidFill>
                <a:ea typeface="+mj-ea"/>
                <a:cs typeface="+mj-cs"/>
              </a:rPr>
              <a:t>24.06.2022</a:t>
            </a:r>
            <a:endParaRPr lang="de-DE" sz="2000" cap="all" dirty="0">
              <a:solidFill>
                <a:srgbClr val="FFFFFF"/>
              </a:solidFill>
              <a:ea typeface="+mj-ea"/>
              <a:cs typeface="+mj-cs"/>
            </a:endParaRPr>
          </a:p>
          <a:p>
            <a:endParaRPr lang="en-US" sz="1600" cap="all" dirty="0">
              <a:solidFill>
                <a:srgbClr val="FFFFFF"/>
              </a:solidFill>
              <a:ea typeface="+mj-ea"/>
              <a:cs typeface="+mj-cs"/>
            </a:endParaRPr>
          </a:p>
          <a:p>
            <a:endParaRPr lang="de-DE" sz="2000" cap="all" dirty="0">
              <a:solidFill>
                <a:srgbClr val="FFFFFF"/>
              </a:solidFill>
              <a:ea typeface="+mj-ea"/>
              <a:cs typeface="+mj-cs"/>
            </a:endParaRPr>
          </a:p>
          <a:p>
            <a:endParaRPr lang="de-DE" sz="2000" cap="all" dirty="0">
              <a:solidFill>
                <a:srgbClr val="FFFFFF"/>
              </a:solidFill>
              <a:ea typeface="+mj-ea"/>
              <a:cs typeface="+mj-cs"/>
            </a:endParaRPr>
          </a:p>
          <a:p>
            <a:endParaRPr lang="de-DE" sz="2000" cap="all" dirty="0">
              <a:solidFill>
                <a:srgbClr val="FFFFFF"/>
              </a:solidFill>
              <a:ea typeface="+mj-ea"/>
              <a:cs typeface="+mj-cs"/>
            </a:endParaRPr>
          </a:p>
        </p:txBody>
      </p:sp>
      <p:pic>
        <p:nvPicPr>
          <p:cNvPr id="1026" name="Picture 2" descr="See the source image">
            <a:extLst>
              <a:ext uri="{FF2B5EF4-FFF2-40B4-BE49-F238E27FC236}">
                <a16:creationId xmlns:a16="http://schemas.microsoft.com/office/drawing/2014/main" id="{277ADD0F-43E6-430B-808D-8BF048FF516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28533" b="26648"/>
          <a:stretch/>
        </p:blipFill>
        <p:spPr bwMode="auto">
          <a:xfrm>
            <a:off x="9618307" y="0"/>
            <a:ext cx="1235527" cy="55375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ee the source image">
            <a:extLst>
              <a:ext uri="{FF2B5EF4-FFF2-40B4-BE49-F238E27FC236}">
                <a16:creationId xmlns:a16="http://schemas.microsoft.com/office/drawing/2014/main" id="{BB036890-BD7F-4EA9-910C-50FAA9FAA76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57555" y="0"/>
            <a:ext cx="2460752" cy="5537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218271"/>
      </p:ext>
    </p:extLst>
  </p:cSld>
  <p:clrMapOvr>
    <a:overrideClrMapping bg1="lt1" tx1="dk1" bg2="lt2" tx2="dk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err="1"/>
              <a:t>Cost</a:t>
            </a:r>
            <a:r>
              <a:rPr lang="de-DE" dirty="0"/>
              <a:t> </a:t>
            </a:r>
            <a:r>
              <a:rPr lang="de-DE" dirty="0" err="1"/>
              <a:t>function</a:t>
            </a:r>
            <a:endParaRPr lang="en-US" dirty="0"/>
          </a:p>
        </p:txBody>
      </p:sp>
      <p:sp>
        <p:nvSpPr>
          <p:cNvPr id="3" name="Text Placeholder 2"/>
          <p:cNvSpPr>
            <a:spLocks noGrp="1"/>
          </p:cNvSpPr>
          <p:nvPr>
            <p:ph type="body" sz="quarter" idx="15"/>
          </p:nvPr>
        </p:nvSpPr>
        <p:spPr/>
        <p:txBody>
          <a:bodyPr/>
          <a:lstStyle/>
          <a:p>
            <a:r>
              <a:rPr lang="en-US" dirty="0"/>
              <a:t>Direct-Deep Material Network	</a:t>
            </a:r>
          </a:p>
        </p:txBody>
      </p:sp>
      <p:sp>
        <p:nvSpPr>
          <p:cNvPr id="4" name="Slide Number Placeholder 3"/>
          <p:cNvSpPr>
            <a:spLocks noGrp="1"/>
          </p:cNvSpPr>
          <p:nvPr>
            <p:ph type="sldNum" sz="quarter" idx="12"/>
          </p:nvPr>
        </p:nvSpPr>
        <p:spPr/>
        <p:txBody>
          <a:bodyPr/>
          <a:lstStyle/>
          <a:p>
            <a:fld id="{4898AEC0-503E-4FA4-859C-D0F72D6E3F79}" type="slidenum">
              <a:rPr lang="en-US" noProof="1" smtClean="0"/>
              <a:pPr/>
              <a:t>10</a:t>
            </a:fld>
            <a:endParaRPr lang="en-US" noProof="1"/>
          </a:p>
        </p:txBody>
      </p:sp>
      <mc:AlternateContent xmlns:mc="http://schemas.openxmlformats.org/markup-compatibility/2006" xmlns:a14="http://schemas.microsoft.com/office/drawing/2010/main">
        <mc:Choice Requires="a14">
          <p:sp>
            <p:nvSpPr>
              <p:cNvPr id="5" name="TextBox 4"/>
              <p:cNvSpPr txBox="1"/>
              <p:nvPr/>
            </p:nvSpPr>
            <p:spPr>
              <a:xfrm>
                <a:off x="812233" y="1368565"/>
                <a:ext cx="5902922" cy="1510825"/>
              </a:xfrm>
              <a:prstGeom prst="rect">
                <a:avLst/>
              </a:prstGeom>
              <a:noFill/>
            </p:spPr>
            <p:txBody>
              <a:bodyPr wrap="none" lIns="0" tIns="0" rIns="0" bIns="0" rtlCol="0">
                <a:noAutofit/>
              </a:bodyPr>
              <a:lstStyle/>
              <a:p>
                <a:pPr lvl="0" fontAlgn="auto">
                  <a:spcBef>
                    <a:spcPts val="500"/>
                  </a:spcBef>
                  <a:spcAft>
                    <a:spcPts val="0"/>
                  </a:spcAft>
                </a:pPr>
                <a14:m>
                  <m:oMathPara xmlns:m="http://schemas.openxmlformats.org/officeDocument/2006/math">
                    <m:oMathParaPr>
                      <m:jc m:val="centerGroup"/>
                    </m:oMathParaPr>
                    <m:oMath xmlns:m="http://schemas.openxmlformats.org/officeDocument/2006/math">
                      <m:sSub>
                        <m:sSubPr>
                          <m:ctrlPr>
                            <a:rPr kumimoji="0" lang="en-US" sz="1400" b="0" i="1" u="none" strike="noStrike" kern="0" cap="none" spc="0" normalizeH="0" baseline="0" noProof="0" smtClean="0">
                              <a:ln>
                                <a:noFill/>
                              </a:ln>
                              <a:solidFill>
                                <a:srgbClr val="000000"/>
                              </a:solidFill>
                              <a:effectLst/>
                              <a:uLnTx/>
                              <a:uFillTx/>
                              <a:latin typeface="Cambria Math" panose="02040503050406030204" pitchFamily="18" charset="0"/>
                            </a:rPr>
                          </m:ctrlPr>
                        </m:sSubPr>
                        <m:e>
                          <m:r>
                            <a:rPr kumimoji="0" lang="en-US" sz="1400" b="0" i="0" u="none" strike="noStrike" kern="0" cap="none" spc="0" normalizeH="0" baseline="0" noProof="0" smtClean="0">
                              <a:ln>
                                <a:noFill/>
                              </a:ln>
                              <a:solidFill>
                                <a:srgbClr val="000000"/>
                              </a:solidFill>
                              <a:effectLst/>
                              <a:uLnTx/>
                              <a:uFillTx/>
                              <a:latin typeface="Cambria Math" panose="02040503050406030204" pitchFamily="18" charset="0"/>
                            </a:rPr>
                            <m:t>𝐽</m:t>
                          </m:r>
                        </m:e>
                        <m:sub>
                          <m:r>
                            <a:rPr kumimoji="0" lang="en-US" sz="1400" b="0" i="0" u="none" strike="noStrike" kern="0" cap="none" spc="0" normalizeH="0" baseline="0" noProof="0" smtClean="0">
                              <a:ln>
                                <a:noFill/>
                              </a:ln>
                              <a:solidFill>
                                <a:srgbClr val="000000"/>
                              </a:solidFill>
                              <a:effectLst/>
                              <a:uLnTx/>
                              <a:uFillTx/>
                              <a:latin typeface="Cambria Math" panose="02040503050406030204" pitchFamily="18" charset="0"/>
                            </a:rPr>
                            <m:t>𝑝</m:t>
                          </m:r>
                        </m:sub>
                      </m:sSub>
                      <m:d>
                        <m:dPr>
                          <m:ctrlPr>
                            <a:rPr kumimoji="0" lang="en-US" sz="1400" b="0" i="1" u="none" strike="noStrike" kern="0" cap="none" spc="0" normalizeH="0" baseline="0" noProof="0" smtClean="0">
                              <a:ln>
                                <a:noFill/>
                              </a:ln>
                              <a:solidFill>
                                <a:srgbClr val="000000"/>
                              </a:solidFill>
                              <a:effectLst/>
                              <a:uLnTx/>
                              <a:uFillTx/>
                              <a:latin typeface="Cambria Math" panose="02040503050406030204" pitchFamily="18" charset="0"/>
                            </a:rPr>
                          </m:ctrlPr>
                        </m:dPr>
                        <m:e>
                          <m:sSubSup>
                            <m:sSubSupPr>
                              <m:ctrlPr>
                                <a:rPr kumimoji="0" lang="en-US" sz="1400" b="0" i="1" u="none" strike="noStrike" kern="0" cap="none" spc="0" normalizeH="0" baseline="0" noProof="0" smtClean="0">
                                  <a:ln>
                                    <a:noFill/>
                                  </a:ln>
                                  <a:solidFill>
                                    <a:srgbClr val="000000"/>
                                  </a:solidFill>
                                  <a:effectLst/>
                                  <a:uLnTx/>
                                  <a:uFillTx/>
                                  <a:latin typeface="Cambria Math" panose="02040503050406030204" pitchFamily="18" charset="0"/>
                                </a:rPr>
                              </m:ctrlPr>
                            </m:sSubSupPr>
                            <m:e>
                              <m:r>
                                <a:rPr kumimoji="0" lang="en-US" sz="1400" b="1" i="0" u="none" strike="noStrike" kern="0" cap="none" spc="0" normalizeH="0" baseline="0" noProof="0" smtClean="0">
                                  <a:ln>
                                    <a:noFill/>
                                  </a:ln>
                                  <a:solidFill>
                                    <a:srgbClr val="000000"/>
                                  </a:solidFill>
                                  <a:effectLst/>
                                  <a:uLnTx/>
                                  <a:uFillTx/>
                                  <a:latin typeface="Cambria Math" panose="02040503050406030204" pitchFamily="18" charset="0"/>
                                </a:rPr>
                                <m:t>𝐂</m:t>
                              </m:r>
                            </m:e>
                            <m:sub>
                              <m:r>
                                <m:rPr>
                                  <m:sty m:val="p"/>
                                </m:rPr>
                                <a:rPr kumimoji="0" lang="de-DE" sz="1400" b="0" i="0" u="none" strike="noStrike" kern="0" cap="none" spc="0" normalizeH="0" baseline="0" noProof="0" smtClean="0">
                                  <a:ln>
                                    <a:noFill/>
                                  </a:ln>
                                  <a:solidFill>
                                    <a:srgbClr val="000000"/>
                                  </a:solidFill>
                                  <a:effectLst/>
                                  <a:uLnTx/>
                                  <a:uFillTx/>
                                  <a:latin typeface="Cambria Math" panose="02040503050406030204" pitchFamily="18" charset="0"/>
                                </a:rPr>
                                <m:t>act</m:t>
                              </m:r>
                            </m:sub>
                            <m:sup>
                              <m:r>
                                <a:rPr kumimoji="0" lang="en-US" sz="1400" b="0" i="0" u="none" strike="noStrike" kern="0" cap="none" spc="0" normalizeH="0" baseline="0" noProof="0" smtClean="0">
                                  <a:ln>
                                    <a:noFill/>
                                  </a:ln>
                                  <a:solidFill>
                                    <a:srgbClr val="000000"/>
                                  </a:solidFill>
                                  <a:effectLst/>
                                  <a:uLnTx/>
                                  <a:uFillTx/>
                                  <a:latin typeface="Cambria Math" panose="02040503050406030204" pitchFamily="18" charset="0"/>
                                </a:rPr>
                                <m:t>h</m:t>
                              </m:r>
                              <m:r>
                                <m:rPr>
                                  <m:sty m:val="p"/>
                                </m:rPr>
                                <a:rPr kumimoji="0" lang="de-DE" sz="1400" b="0" i="0" u="none" strike="noStrike" kern="0" cap="none" spc="0" normalizeH="0" baseline="0" noProof="0" smtClean="0">
                                  <a:ln>
                                    <a:noFill/>
                                  </a:ln>
                                  <a:solidFill>
                                    <a:srgbClr val="000000"/>
                                  </a:solidFill>
                                  <a:effectLst/>
                                  <a:uLnTx/>
                                  <a:uFillTx/>
                                  <a:latin typeface="Cambria Math" panose="02040503050406030204" pitchFamily="18" charset="0"/>
                                </a:rPr>
                                <m:t>o</m:t>
                              </m:r>
                              <m:r>
                                <a:rPr kumimoji="0" lang="en-US" sz="1400" b="0" i="0" u="none" strike="noStrike" kern="0" cap="none" spc="0" normalizeH="0" baseline="0" noProof="0" smtClean="0">
                                  <a:ln>
                                    <a:noFill/>
                                  </a:ln>
                                  <a:solidFill>
                                    <a:srgbClr val="000000"/>
                                  </a:solidFill>
                                  <a:effectLst/>
                                  <a:uLnTx/>
                                  <a:uFillTx/>
                                  <a:latin typeface="Cambria Math" panose="02040503050406030204" pitchFamily="18" charset="0"/>
                                </a:rPr>
                                <m:t>𝑚</m:t>
                              </m:r>
                            </m:sup>
                          </m:sSubSup>
                          <m:r>
                            <a:rPr kumimoji="0" lang="de-DE" sz="1400" b="0" i="0" u="none" strike="noStrike" kern="0" cap="none" spc="0" normalizeH="0" baseline="0" noProof="0" smtClean="0">
                              <a:ln>
                                <a:noFill/>
                              </a:ln>
                              <a:solidFill>
                                <a:srgbClr val="000000"/>
                              </a:solidFill>
                              <a:effectLst/>
                              <a:uLnTx/>
                              <a:uFillTx/>
                              <a:latin typeface="Cambria Math" panose="02040503050406030204" pitchFamily="18" charset="0"/>
                            </a:rPr>
                            <m:t>,</m:t>
                          </m:r>
                          <m:sSubSup>
                            <m:sSubSupPr>
                              <m:ctrlPr>
                                <a:rPr kumimoji="0" lang="en-US" sz="1400" b="0" i="1" u="none" strike="noStrike" kern="0" cap="none" spc="0" normalizeH="0" baseline="0" noProof="0" smtClean="0">
                                  <a:ln>
                                    <a:noFill/>
                                  </a:ln>
                                  <a:solidFill>
                                    <a:srgbClr val="000000"/>
                                  </a:solidFill>
                                  <a:effectLst/>
                                  <a:uLnTx/>
                                  <a:uFillTx/>
                                  <a:latin typeface="Cambria Math" panose="02040503050406030204" pitchFamily="18" charset="0"/>
                                </a:rPr>
                              </m:ctrlPr>
                            </m:sSubSupPr>
                            <m:e>
                              <m:r>
                                <a:rPr kumimoji="0" lang="en-US" sz="1400" b="1" i="0" u="none" strike="noStrike" kern="0" cap="none" spc="0" normalizeH="0" baseline="0" noProof="0" smtClean="0">
                                  <a:ln>
                                    <a:noFill/>
                                  </a:ln>
                                  <a:solidFill>
                                    <a:srgbClr val="000000"/>
                                  </a:solidFill>
                                  <a:effectLst/>
                                  <a:uLnTx/>
                                  <a:uFillTx/>
                                  <a:latin typeface="Cambria Math" panose="02040503050406030204" pitchFamily="18" charset="0"/>
                                </a:rPr>
                                <m:t>𝐂</m:t>
                              </m:r>
                            </m:e>
                            <m:sub>
                              <m:r>
                                <m:rPr>
                                  <m:sty m:val="p"/>
                                </m:rPr>
                                <a:rPr kumimoji="0" lang="de-DE" sz="1400" b="0" i="0" u="none" strike="noStrike" kern="0" cap="none" spc="0" normalizeH="0" baseline="0" noProof="0" smtClean="0">
                                  <a:ln>
                                    <a:noFill/>
                                  </a:ln>
                                  <a:solidFill>
                                    <a:srgbClr val="000000"/>
                                  </a:solidFill>
                                  <a:effectLst/>
                                  <a:uLnTx/>
                                  <a:uFillTx/>
                                  <a:latin typeface="Cambria Math" panose="02040503050406030204" pitchFamily="18" charset="0"/>
                                </a:rPr>
                                <m:t>pred</m:t>
                              </m:r>
                            </m:sub>
                            <m:sup>
                              <m:r>
                                <a:rPr kumimoji="0" lang="en-US" sz="1400" b="0" i="0" u="none" strike="noStrike" kern="0" cap="none" spc="0" normalizeH="0" baseline="0" noProof="0" smtClean="0">
                                  <a:ln>
                                    <a:noFill/>
                                  </a:ln>
                                  <a:solidFill>
                                    <a:srgbClr val="000000"/>
                                  </a:solidFill>
                                  <a:effectLst/>
                                  <a:uLnTx/>
                                  <a:uFillTx/>
                                  <a:latin typeface="Cambria Math" panose="02040503050406030204" pitchFamily="18" charset="0"/>
                                </a:rPr>
                                <m:t>h</m:t>
                              </m:r>
                              <m:r>
                                <m:rPr>
                                  <m:sty m:val="p"/>
                                </m:rPr>
                                <a:rPr kumimoji="0" lang="de-DE" sz="1400" b="0" i="0" u="none" strike="noStrike" kern="0" cap="none" spc="0" normalizeH="0" baseline="0" noProof="0" smtClean="0">
                                  <a:ln>
                                    <a:noFill/>
                                  </a:ln>
                                  <a:solidFill>
                                    <a:srgbClr val="000000"/>
                                  </a:solidFill>
                                  <a:effectLst/>
                                  <a:uLnTx/>
                                  <a:uFillTx/>
                                  <a:latin typeface="Cambria Math" panose="02040503050406030204" pitchFamily="18" charset="0"/>
                                </a:rPr>
                                <m:t>o</m:t>
                              </m:r>
                              <m:r>
                                <a:rPr kumimoji="0" lang="en-US" sz="1400" b="0" i="0" u="none" strike="noStrike" kern="0" cap="none" spc="0" normalizeH="0" baseline="0" noProof="0" smtClean="0">
                                  <a:ln>
                                    <a:noFill/>
                                  </a:ln>
                                  <a:solidFill>
                                    <a:srgbClr val="000000"/>
                                  </a:solidFill>
                                  <a:effectLst/>
                                  <a:uLnTx/>
                                  <a:uFillTx/>
                                  <a:latin typeface="Cambria Math" panose="02040503050406030204" pitchFamily="18" charset="0"/>
                                </a:rPr>
                                <m:t>𝑚</m:t>
                              </m:r>
                            </m:sup>
                          </m:sSubSup>
                        </m:e>
                      </m:d>
                      <m:r>
                        <a:rPr kumimoji="0" lang="en-US" sz="1400" b="0" i="0" u="none" strike="noStrike" kern="0" cap="none" spc="0" normalizeH="0" baseline="0" noProof="0" smtClean="0">
                          <a:ln>
                            <a:noFill/>
                          </a:ln>
                          <a:solidFill>
                            <a:srgbClr val="000000"/>
                          </a:solidFill>
                          <a:effectLst/>
                          <a:uLnTx/>
                          <a:uFillTx/>
                          <a:latin typeface="Cambria Math" panose="02040503050406030204" pitchFamily="18" charset="0"/>
                        </a:rPr>
                        <m:t>=</m:t>
                      </m:r>
                      <m:f>
                        <m:fPr>
                          <m:ctrlPr>
                            <a:rPr kumimoji="0" lang="en-US" sz="1400" b="0" i="1" u="none" strike="noStrike" kern="0" cap="none" spc="0" normalizeH="0" baseline="0" noProof="0" smtClean="0">
                              <a:ln>
                                <a:noFill/>
                              </a:ln>
                              <a:solidFill>
                                <a:srgbClr val="000000"/>
                              </a:solidFill>
                              <a:effectLst/>
                              <a:uLnTx/>
                              <a:uFillTx/>
                              <a:latin typeface="Cambria Math" panose="02040503050406030204" pitchFamily="18" charset="0"/>
                            </a:rPr>
                          </m:ctrlPr>
                        </m:fPr>
                        <m:num>
                          <m:r>
                            <a:rPr kumimoji="0" lang="en-US" sz="1400" b="0" i="0" u="none" strike="noStrike" kern="0" cap="none" spc="0" normalizeH="0" baseline="0" noProof="0" smtClean="0">
                              <a:ln>
                                <a:noFill/>
                              </a:ln>
                              <a:solidFill>
                                <a:srgbClr val="000000"/>
                              </a:solidFill>
                              <a:effectLst/>
                              <a:uLnTx/>
                              <a:uFillTx/>
                              <a:latin typeface="Cambria Math" panose="02040503050406030204" pitchFamily="18" charset="0"/>
                            </a:rPr>
                            <m:t>1</m:t>
                          </m:r>
                        </m:num>
                        <m:den>
                          <m:sSub>
                            <m:sSubPr>
                              <m:ctrlPr>
                                <a:rPr kumimoji="0" lang="en-US" sz="1400" b="0" i="1" u="none" strike="noStrike" kern="0" cap="none" spc="0" normalizeH="0" baseline="0" noProof="0" smtClean="0">
                                  <a:ln>
                                    <a:noFill/>
                                  </a:ln>
                                  <a:solidFill>
                                    <a:srgbClr val="000000"/>
                                  </a:solidFill>
                                  <a:effectLst/>
                                  <a:uLnTx/>
                                  <a:uFillTx/>
                                  <a:latin typeface="Cambria Math" panose="02040503050406030204" pitchFamily="18" charset="0"/>
                                </a:rPr>
                              </m:ctrlPr>
                            </m:sSubPr>
                            <m:e>
                              <m:r>
                                <a:rPr kumimoji="0" lang="en-US" sz="1400" b="0" i="0" u="none" strike="noStrike" kern="0" cap="none" spc="0" normalizeH="0" baseline="0" noProof="0" smtClean="0">
                                  <a:ln>
                                    <a:noFill/>
                                  </a:ln>
                                  <a:solidFill>
                                    <a:srgbClr val="000000"/>
                                  </a:solidFill>
                                  <a:effectLst/>
                                  <a:uLnTx/>
                                  <a:uFillTx/>
                                  <a:latin typeface="Cambria Math" panose="02040503050406030204" pitchFamily="18" charset="0"/>
                                </a:rPr>
                                <m:t>𝑁</m:t>
                              </m:r>
                            </m:e>
                            <m:sub>
                              <m:r>
                                <a:rPr kumimoji="0" lang="en-US" sz="1400" b="0" i="0" u="none" strike="noStrike" kern="0" cap="none" spc="0" normalizeH="0" baseline="0" noProof="0" smtClean="0">
                                  <a:ln>
                                    <a:noFill/>
                                  </a:ln>
                                  <a:solidFill>
                                    <a:srgbClr val="000000"/>
                                  </a:solidFill>
                                  <a:effectLst/>
                                  <a:uLnTx/>
                                  <a:uFillTx/>
                                  <a:latin typeface="Cambria Math" panose="02040503050406030204" pitchFamily="18" charset="0"/>
                                </a:rPr>
                                <m:t>𝑠</m:t>
                              </m:r>
                            </m:sub>
                          </m:sSub>
                        </m:den>
                      </m:f>
                      <m:sSub>
                        <m:sSubPr>
                          <m:ctrlPr>
                            <a:rPr kumimoji="0" lang="en-US" sz="1400" b="0" i="1" u="none" strike="noStrike" kern="0" cap="none" spc="0" normalizeH="0" baseline="0" noProof="0" smtClean="0">
                              <a:ln>
                                <a:noFill/>
                              </a:ln>
                              <a:solidFill>
                                <a:srgbClr val="000000"/>
                              </a:solidFill>
                              <a:effectLst/>
                              <a:uLnTx/>
                              <a:uFillTx/>
                              <a:latin typeface="Cambria Math" panose="02040503050406030204" pitchFamily="18" charset="0"/>
                            </a:rPr>
                          </m:ctrlPr>
                        </m:sSubPr>
                        <m:e>
                          <m:d>
                            <m:dPr>
                              <m:begChr m:val="‖"/>
                              <m:endChr m:val="‖"/>
                              <m:ctrlPr>
                                <a:rPr kumimoji="0" lang="en-US" sz="1400" b="0" i="1" u="none" strike="noStrike" kern="0" cap="none" spc="0" normalizeH="0" baseline="0" noProof="0" smtClean="0">
                                  <a:ln>
                                    <a:noFill/>
                                  </a:ln>
                                  <a:solidFill>
                                    <a:srgbClr val="000000"/>
                                  </a:solidFill>
                                  <a:effectLst/>
                                  <a:uLnTx/>
                                  <a:uFillTx/>
                                  <a:latin typeface="Cambria Math" panose="02040503050406030204" pitchFamily="18" charset="0"/>
                                </a:rPr>
                              </m:ctrlPr>
                            </m:dPr>
                            <m:e>
                              <m:f>
                                <m:fPr>
                                  <m:ctrlPr>
                                    <a:rPr kumimoji="0" lang="en-US" sz="1400" b="0" i="1" u="none" strike="noStrike" kern="0" cap="none" spc="0" normalizeH="0" baseline="0" noProof="0" smtClean="0">
                                      <a:ln>
                                        <a:noFill/>
                                      </a:ln>
                                      <a:solidFill>
                                        <a:srgbClr val="000000"/>
                                      </a:solidFill>
                                      <a:effectLst/>
                                      <a:uLnTx/>
                                      <a:uFillTx/>
                                      <a:latin typeface="Cambria Math" panose="02040503050406030204" pitchFamily="18" charset="0"/>
                                    </a:rPr>
                                  </m:ctrlPr>
                                </m:fPr>
                                <m:num>
                                  <m:d>
                                    <m:dPr>
                                      <m:begChr m:val="‖"/>
                                      <m:endChr m:val="‖"/>
                                      <m:ctrlPr>
                                        <a:rPr kumimoji="0" lang="en-US" sz="1400" b="0" i="1" u="none" strike="noStrike" kern="0" cap="none" spc="0" normalizeH="0" baseline="0" noProof="0" smtClean="0">
                                          <a:ln>
                                            <a:noFill/>
                                          </a:ln>
                                          <a:solidFill>
                                            <a:srgbClr val="000000"/>
                                          </a:solidFill>
                                          <a:effectLst/>
                                          <a:uLnTx/>
                                          <a:uFillTx/>
                                          <a:latin typeface="Cambria Math" panose="02040503050406030204" pitchFamily="18" charset="0"/>
                                        </a:rPr>
                                      </m:ctrlPr>
                                    </m:dPr>
                                    <m:e>
                                      <m:sSubSup>
                                        <m:sSubSupPr>
                                          <m:ctrlPr>
                                            <a:rPr kumimoji="0" lang="en-US" sz="1400" b="0" i="1" u="none" strike="noStrike" kern="0" cap="none" spc="0" normalizeH="0" baseline="0" noProof="0" smtClean="0">
                                              <a:ln>
                                                <a:noFill/>
                                              </a:ln>
                                              <a:solidFill>
                                                <a:srgbClr val="000000"/>
                                              </a:solidFill>
                                              <a:effectLst/>
                                              <a:uLnTx/>
                                              <a:uFillTx/>
                                              <a:latin typeface="Cambria Math" panose="02040503050406030204" pitchFamily="18" charset="0"/>
                                            </a:rPr>
                                          </m:ctrlPr>
                                        </m:sSubSupPr>
                                        <m:e>
                                          <m:r>
                                            <a:rPr kumimoji="0" lang="en-US" sz="1400" b="1" i="0" u="none" strike="noStrike" kern="0" cap="none" spc="0" normalizeH="0" baseline="0" noProof="0" smtClean="0">
                                              <a:ln>
                                                <a:noFill/>
                                              </a:ln>
                                              <a:solidFill>
                                                <a:srgbClr val="000000"/>
                                              </a:solidFill>
                                              <a:effectLst/>
                                              <a:uLnTx/>
                                              <a:uFillTx/>
                                              <a:latin typeface="Cambria Math" panose="02040503050406030204" pitchFamily="18" charset="0"/>
                                            </a:rPr>
                                            <m:t>𝐂</m:t>
                                          </m:r>
                                        </m:e>
                                        <m:sub>
                                          <m:r>
                                            <m:rPr>
                                              <m:sty m:val="p"/>
                                            </m:rPr>
                                            <a:rPr kumimoji="0" lang="de-DE" sz="1400" b="0" i="0" u="none" strike="noStrike" kern="0" cap="none" spc="0" normalizeH="0" baseline="0" noProof="0" smtClean="0">
                                              <a:ln>
                                                <a:noFill/>
                                              </a:ln>
                                              <a:solidFill>
                                                <a:srgbClr val="000000"/>
                                              </a:solidFill>
                                              <a:effectLst/>
                                              <a:uLnTx/>
                                              <a:uFillTx/>
                                              <a:latin typeface="Cambria Math" panose="02040503050406030204" pitchFamily="18" charset="0"/>
                                            </a:rPr>
                                            <m:t>act</m:t>
                                          </m:r>
                                          <m:r>
                                            <a:rPr kumimoji="0" lang="en-US" sz="1400" b="0" i="0" u="none" strike="noStrike" kern="0" cap="none" spc="0" normalizeH="0" baseline="0" noProof="0" smtClean="0">
                                              <a:ln>
                                                <a:noFill/>
                                              </a:ln>
                                              <a:solidFill>
                                                <a:srgbClr val="000000"/>
                                              </a:solidFill>
                                              <a:effectLst/>
                                              <a:uLnTx/>
                                              <a:uFillTx/>
                                              <a:latin typeface="Cambria Math" panose="02040503050406030204" pitchFamily="18" charset="0"/>
                                            </a:rPr>
                                            <m:t>,</m:t>
                                          </m:r>
                                          <m:r>
                                            <m:rPr>
                                              <m:sty m:val="p"/>
                                            </m:rPr>
                                            <a:rPr kumimoji="0" lang="de-DE" sz="1400" b="0" i="0" u="none" strike="noStrike" kern="0" cap="none" spc="0" normalizeH="0" baseline="0" noProof="0" smtClean="0">
                                              <a:ln>
                                                <a:noFill/>
                                              </a:ln>
                                              <a:solidFill>
                                                <a:srgbClr val="000000"/>
                                              </a:solidFill>
                                              <a:effectLst/>
                                              <a:uLnTx/>
                                              <a:uFillTx/>
                                              <a:latin typeface="Cambria Math" panose="02040503050406030204" pitchFamily="18" charset="0"/>
                                            </a:rPr>
                                            <m:t>s</m:t>
                                          </m:r>
                                        </m:sub>
                                        <m:sup>
                                          <m:r>
                                            <m:rPr>
                                              <m:sty m:val="p"/>
                                            </m:rPr>
                                            <a:rPr kumimoji="0" lang="de-DE" sz="1400" b="0" i="0" u="none" strike="noStrike" kern="0" cap="none" spc="0" normalizeH="0" baseline="0" noProof="0" smtClean="0">
                                              <a:ln>
                                                <a:noFill/>
                                              </a:ln>
                                              <a:solidFill>
                                                <a:srgbClr val="000000"/>
                                              </a:solidFill>
                                              <a:effectLst/>
                                              <a:uLnTx/>
                                              <a:uFillTx/>
                                              <a:latin typeface="Cambria Math" panose="02040503050406030204" pitchFamily="18" charset="0"/>
                                            </a:rPr>
                                            <m:t>hom</m:t>
                                          </m:r>
                                        </m:sup>
                                      </m:sSubSup>
                                      <m:r>
                                        <a:rPr kumimoji="0" lang="en-US" sz="1400" b="0" i="0" u="none" strike="noStrike" kern="0" cap="none" spc="0" normalizeH="0" baseline="0" noProof="0" smtClean="0">
                                          <a:ln>
                                            <a:noFill/>
                                          </a:ln>
                                          <a:solidFill>
                                            <a:srgbClr val="000000"/>
                                          </a:solidFill>
                                          <a:effectLst/>
                                          <a:uLnTx/>
                                          <a:uFillTx/>
                                          <a:latin typeface="Cambria Math" panose="02040503050406030204" pitchFamily="18" charset="0"/>
                                        </a:rPr>
                                        <m:t>−</m:t>
                                      </m:r>
                                      <m:sSubSup>
                                        <m:sSubSupPr>
                                          <m:ctrlPr>
                                            <a:rPr kumimoji="0" lang="en-US" sz="1400" b="0" i="1" u="none" strike="noStrike" kern="0" cap="none" spc="0" normalizeH="0" baseline="0" noProof="0" smtClean="0">
                                              <a:ln>
                                                <a:noFill/>
                                              </a:ln>
                                              <a:solidFill>
                                                <a:srgbClr val="000000"/>
                                              </a:solidFill>
                                              <a:effectLst/>
                                              <a:uLnTx/>
                                              <a:uFillTx/>
                                              <a:latin typeface="Cambria Math" panose="02040503050406030204" pitchFamily="18" charset="0"/>
                                            </a:rPr>
                                          </m:ctrlPr>
                                        </m:sSubSupPr>
                                        <m:e>
                                          <m:r>
                                            <a:rPr kumimoji="0" lang="en-US" sz="1400" b="1" i="0" u="none" strike="noStrike" kern="0" cap="none" spc="0" normalizeH="0" baseline="0" noProof="0" smtClean="0">
                                              <a:ln>
                                                <a:noFill/>
                                              </a:ln>
                                              <a:solidFill>
                                                <a:srgbClr val="000000"/>
                                              </a:solidFill>
                                              <a:effectLst/>
                                              <a:uLnTx/>
                                              <a:uFillTx/>
                                              <a:latin typeface="Cambria Math" panose="02040503050406030204" pitchFamily="18" charset="0"/>
                                            </a:rPr>
                                            <m:t>𝐂</m:t>
                                          </m:r>
                                        </m:e>
                                        <m:sub>
                                          <m:r>
                                            <m:rPr>
                                              <m:sty m:val="p"/>
                                            </m:rPr>
                                            <a:rPr kumimoji="0" lang="de-DE" sz="1400" b="0" i="0" u="none" strike="noStrike" kern="0" cap="none" spc="0" normalizeH="0" baseline="0" noProof="0" smtClean="0">
                                              <a:ln>
                                                <a:noFill/>
                                              </a:ln>
                                              <a:solidFill>
                                                <a:srgbClr val="000000"/>
                                              </a:solidFill>
                                              <a:effectLst/>
                                              <a:uLnTx/>
                                              <a:uFillTx/>
                                              <a:latin typeface="Cambria Math" panose="02040503050406030204" pitchFamily="18" charset="0"/>
                                            </a:rPr>
                                            <m:t>pred</m:t>
                                          </m:r>
                                          <m:r>
                                            <a:rPr kumimoji="0" lang="en-US" sz="1400" b="0" i="0" u="none" strike="noStrike" kern="0" cap="none" spc="0" normalizeH="0" baseline="0" noProof="0" smtClean="0">
                                              <a:ln>
                                                <a:noFill/>
                                              </a:ln>
                                              <a:solidFill>
                                                <a:srgbClr val="000000"/>
                                              </a:solidFill>
                                              <a:effectLst/>
                                              <a:uLnTx/>
                                              <a:uFillTx/>
                                              <a:latin typeface="Cambria Math" panose="02040503050406030204" pitchFamily="18" charset="0"/>
                                            </a:rPr>
                                            <m:t>,</m:t>
                                          </m:r>
                                          <m:r>
                                            <m:rPr>
                                              <m:sty m:val="p"/>
                                            </m:rPr>
                                            <a:rPr kumimoji="0" lang="de-DE" sz="1400" b="0" i="0" u="none" strike="noStrike" kern="0" cap="none" spc="0" normalizeH="0" baseline="0" noProof="0" smtClean="0">
                                              <a:ln>
                                                <a:noFill/>
                                              </a:ln>
                                              <a:solidFill>
                                                <a:srgbClr val="000000"/>
                                              </a:solidFill>
                                              <a:effectLst/>
                                              <a:uLnTx/>
                                              <a:uFillTx/>
                                              <a:latin typeface="Cambria Math" panose="02040503050406030204" pitchFamily="18" charset="0"/>
                                            </a:rPr>
                                            <m:t>s</m:t>
                                          </m:r>
                                        </m:sub>
                                        <m:sup>
                                          <m:r>
                                            <m:rPr>
                                              <m:sty m:val="p"/>
                                            </m:rPr>
                                            <a:rPr kumimoji="0" lang="de-DE" sz="1400" b="0" i="0" u="none" strike="noStrike" kern="0" cap="none" spc="0" normalizeH="0" baseline="0" noProof="0" smtClean="0">
                                              <a:ln>
                                                <a:noFill/>
                                              </a:ln>
                                              <a:solidFill>
                                                <a:srgbClr val="000000"/>
                                              </a:solidFill>
                                              <a:effectLst/>
                                              <a:uLnTx/>
                                              <a:uFillTx/>
                                              <a:latin typeface="Cambria Math" panose="02040503050406030204" pitchFamily="18" charset="0"/>
                                            </a:rPr>
                                            <m:t>hom</m:t>
                                          </m:r>
                                        </m:sup>
                                      </m:sSubSup>
                                    </m:e>
                                  </m:d>
                                  <m:sSub>
                                    <m:sSubPr>
                                      <m:ctrlPr>
                                        <a:rPr kumimoji="0" lang="en-US" sz="1400" b="0" i="1" u="none" strike="noStrike" kern="0" cap="none" spc="0" normalizeH="0" baseline="-25000" noProof="0" smtClean="0">
                                          <a:ln>
                                            <a:noFill/>
                                          </a:ln>
                                          <a:solidFill>
                                            <a:srgbClr val="000000"/>
                                          </a:solidFill>
                                          <a:effectLst/>
                                          <a:uLnTx/>
                                          <a:uFillTx/>
                                          <a:latin typeface="Cambria Math" panose="02040503050406030204" pitchFamily="18" charset="0"/>
                                        </a:rPr>
                                      </m:ctrlPr>
                                    </m:sSubPr>
                                    <m:e>
                                      <m:r>
                                        <m:rPr>
                                          <m:sty m:val="p"/>
                                        </m:rPr>
                                        <a:rPr kumimoji="0" lang="de-DE" sz="1400" b="0" i="0" u="none" strike="noStrike" kern="0" cap="none" spc="0" normalizeH="0" baseline="-25000" noProof="0" smtClean="0">
                                          <a:ln>
                                            <a:noFill/>
                                          </a:ln>
                                          <a:solidFill>
                                            <a:srgbClr val="000000"/>
                                          </a:solidFill>
                                          <a:effectLst/>
                                          <a:uLnTx/>
                                          <a:uFillTx/>
                                          <a:latin typeface="Cambria Math" panose="02040503050406030204" pitchFamily="18" charset="0"/>
                                        </a:rPr>
                                        <m:t>p</m:t>
                                      </m:r>
                                    </m:e>
                                    <m:sub>
                                      <m:r>
                                        <a:rPr kumimoji="0" lang="en-US" sz="1400" b="0" i="0" u="none" strike="noStrike" kern="0" cap="none" spc="0" normalizeH="0" baseline="-25000" noProof="0" smtClean="0">
                                          <a:ln>
                                            <a:noFill/>
                                          </a:ln>
                                          <a:solidFill>
                                            <a:srgbClr val="000000"/>
                                          </a:solidFill>
                                          <a:effectLst/>
                                          <a:uLnTx/>
                                          <a:uFillTx/>
                                          <a:latin typeface="Cambria Math" panose="02040503050406030204" pitchFamily="18" charset="0"/>
                                        </a:rPr>
                                        <m:t>𝑖</m:t>
                                      </m:r>
                                      <m:r>
                                        <m:rPr>
                                          <m:sty m:val="p"/>
                                        </m:rPr>
                                        <a:rPr kumimoji="0" lang="de-DE" sz="1400" b="0" i="0" u="none" strike="noStrike" kern="0" cap="none" spc="0" normalizeH="0" baseline="-25000" noProof="0" smtClean="0">
                                          <a:ln>
                                            <a:noFill/>
                                          </a:ln>
                                          <a:solidFill>
                                            <a:srgbClr val="000000"/>
                                          </a:solidFill>
                                          <a:effectLst/>
                                          <a:uLnTx/>
                                          <a:uFillTx/>
                                          <a:latin typeface="Cambria Math" panose="02040503050406030204" pitchFamily="18" charset="0"/>
                                        </a:rPr>
                                        <m:t>ocal</m:t>
                                      </m:r>
                                    </m:sub>
                                  </m:sSub>
                                </m:num>
                                <m:den>
                                  <m:d>
                                    <m:dPr>
                                      <m:begChr m:val="‖"/>
                                      <m:endChr m:val="‖"/>
                                      <m:ctrlPr>
                                        <a:rPr kumimoji="0" lang="en-US" sz="1400" b="0" i="1" u="none" strike="noStrike" kern="0" cap="none" spc="0" normalizeH="0" baseline="0" noProof="0" smtClean="0">
                                          <a:ln>
                                            <a:noFill/>
                                          </a:ln>
                                          <a:solidFill>
                                            <a:srgbClr val="000000"/>
                                          </a:solidFill>
                                          <a:effectLst/>
                                          <a:uLnTx/>
                                          <a:uFillTx/>
                                          <a:latin typeface="Cambria Math" panose="02040503050406030204" pitchFamily="18" charset="0"/>
                                        </a:rPr>
                                      </m:ctrlPr>
                                    </m:dPr>
                                    <m:e>
                                      <m:sSubSup>
                                        <m:sSubSupPr>
                                          <m:ctrlPr>
                                            <a:rPr kumimoji="0" lang="en-US" sz="1400" b="0" i="1" u="none" strike="noStrike" kern="0" cap="none" spc="0" normalizeH="0" baseline="0" noProof="0" smtClean="0">
                                              <a:ln>
                                                <a:noFill/>
                                              </a:ln>
                                              <a:solidFill>
                                                <a:srgbClr val="000000"/>
                                              </a:solidFill>
                                              <a:effectLst/>
                                              <a:uLnTx/>
                                              <a:uFillTx/>
                                              <a:latin typeface="Cambria Math" panose="02040503050406030204" pitchFamily="18" charset="0"/>
                                            </a:rPr>
                                          </m:ctrlPr>
                                        </m:sSubSupPr>
                                        <m:e>
                                          <m:r>
                                            <a:rPr kumimoji="0" lang="en-US" sz="1400" b="1" i="0" u="none" strike="noStrike" kern="0" cap="none" spc="0" normalizeH="0" baseline="0" noProof="0" smtClean="0">
                                              <a:ln>
                                                <a:noFill/>
                                              </a:ln>
                                              <a:solidFill>
                                                <a:srgbClr val="000000"/>
                                              </a:solidFill>
                                              <a:effectLst/>
                                              <a:uLnTx/>
                                              <a:uFillTx/>
                                              <a:latin typeface="Cambria Math" panose="02040503050406030204" pitchFamily="18" charset="0"/>
                                            </a:rPr>
                                            <m:t>𝐂</m:t>
                                          </m:r>
                                        </m:e>
                                        <m:sub>
                                          <m:r>
                                            <m:rPr>
                                              <m:sty m:val="p"/>
                                            </m:rPr>
                                            <a:rPr kumimoji="0" lang="de-DE" sz="1400" b="0" i="0" u="none" strike="noStrike" kern="0" cap="none" spc="0" normalizeH="0" baseline="0" noProof="0" smtClean="0">
                                              <a:ln>
                                                <a:noFill/>
                                              </a:ln>
                                              <a:solidFill>
                                                <a:srgbClr val="000000"/>
                                              </a:solidFill>
                                              <a:effectLst/>
                                              <a:uLnTx/>
                                              <a:uFillTx/>
                                              <a:latin typeface="Cambria Math" panose="02040503050406030204" pitchFamily="18" charset="0"/>
                                            </a:rPr>
                                            <m:t>act</m:t>
                                          </m:r>
                                          <m:r>
                                            <a:rPr kumimoji="0" lang="de-DE" sz="1400" b="0" i="0" u="none" strike="noStrike" kern="0" cap="none" spc="0" normalizeH="0" baseline="0" noProof="0" smtClean="0">
                                              <a:ln>
                                                <a:noFill/>
                                              </a:ln>
                                              <a:solidFill>
                                                <a:srgbClr val="000000"/>
                                              </a:solidFill>
                                              <a:effectLst/>
                                              <a:uLnTx/>
                                              <a:uFillTx/>
                                              <a:latin typeface="Cambria Math" panose="02040503050406030204" pitchFamily="18" charset="0"/>
                                            </a:rPr>
                                            <m:t>,</m:t>
                                          </m:r>
                                          <m:r>
                                            <m:rPr>
                                              <m:sty m:val="p"/>
                                            </m:rPr>
                                            <a:rPr kumimoji="0" lang="de-DE" sz="1400" b="0" i="0" u="none" strike="noStrike" kern="0" cap="none" spc="0" normalizeH="0" baseline="0" noProof="0" smtClean="0">
                                              <a:ln>
                                                <a:noFill/>
                                              </a:ln>
                                              <a:solidFill>
                                                <a:srgbClr val="000000"/>
                                              </a:solidFill>
                                              <a:effectLst/>
                                              <a:uLnTx/>
                                              <a:uFillTx/>
                                              <a:latin typeface="Cambria Math" panose="02040503050406030204" pitchFamily="18" charset="0"/>
                                            </a:rPr>
                                            <m:t>s</m:t>
                                          </m:r>
                                        </m:sub>
                                        <m:sup>
                                          <m:r>
                                            <m:rPr>
                                              <m:sty m:val="p"/>
                                            </m:rPr>
                                            <a:rPr kumimoji="0" lang="de-DE" sz="1400" b="0" i="0" u="none" strike="noStrike" kern="0" cap="none" spc="0" normalizeH="0" baseline="0" noProof="0" smtClean="0">
                                              <a:ln>
                                                <a:noFill/>
                                              </a:ln>
                                              <a:solidFill>
                                                <a:srgbClr val="000000"/>
                                              </a:solidFill>
                                              <a:effectLst/>
                                              <a:uLnTx/>
                                              <a:uFillTx/>
                                              <a:latin typeface="Cambria Math" panose="02040503050406030204" pitchFamily="18" charset="0"/>
                                            </a:rPr>
                                            <m:t>hom</m:t>
                                          </m:r>
                                        </m:sup>
                                      </m:sSubSup>
                                    </m:e>
                                  </m:d>
                                  <m:sSub>
                                    <m:sSubPr>
                                      <m:ctrlPr>
                                        <a:rPr kumimoji="0" lang="en-US" sz="1400" b="0" i="1" u="none" strike="noStrike" kern="0" cap="none" spc="0" normalizeH="0" baseline="-25000" noProof="0" smtClean="0">
                                          <a:ln>
                                            <a:noFill/>
                                          </a:ln>
                                          <a:solidFill>
                                            <a:srgbClr val="000000"/>
                                          </a:solidFill>
                                          <a:effectLst/>
                                          <a:uLnTx/>
                                          <a:uFillTx/>
                                          <a:latin typeface="Cambria Math" panose="02040503050406030204" pitchFamily="18" charset="0"/>
                                        </a:rPr>
                                      </m:ctrlPr>
                                    </m:sSubPr>
                                    <m:e>
                                      <m:r>
                                        <m:rPr>
                                          <m:sty m:val="p"/>
                                        </m:rPr>
                                        <a:rPr kumimoji="0" lang="de-DE" sz="1400" b="0" i="0" u="none" strike="noStrike" kern="0" cap="none" spc="0" normalizeH="0" baseline="-25000" noProof="0" smtClean="0">
                                          <a:ln>
                                            <a:noFill/>
                                          </a:ln>
                                          <a:solidFill>
                                            <a:srgbClr val="000000"/>
                                          </a:solidFill>
                                          <a:effectLst/>
                                          <a:uLnTx/>
                                          <a:uFillTx/>
                                          <a:latin typeface="Cambria Math" panose="02040503050406030204" pitchFamily="18" charset="0"/>
                                        </a:rPr>
                                        <m:t>p</m:t>
                                      </m:r>
                                    </m:e>
                                    <m:sub>
                                      <m:r>
                                        <m:rPr>
                                          <m:sty m:val="p"/>
                                        </m:rPr>
                                        <a:rPr kumimoji="0" lang="de-DE" sz="1400" b="0" i="0" u="none" strike="noStrike" kern="0" cap="none" spc="0" normalizeH="0" baseline="-25000" noProof="0" smtClean="0">
                                          <a:ln>
                                            <a:noFill/>
                                          </a:ln>
                                          <a:solidFill>
                                            <a:srgbClr val="000000"/>
                                          </a:solidFill>
                                          <a:effectLst/>
                                          <a:uLnTx/>
                                          <a:uFillTx/>
                                          <a:latin typeface="Cambria Math" panose="02040503050406030204" pitchFamily="18" charset="0"/>
                                        </a:rPr>
                                        <m:t>local</m:t>
                                      </m:r>
                                    </m:sub>
                                  </m:sSub>
                                </m:den>
                              </m:f>
                            </m:e>
                          </m:d>
                        </m:e>
                        <m:sub>
                          <m:sSub>
                            <m:sSubPr>
                              <m:ctrlPr>
                                <a:rPr kumimoji="0" lang="en-US" sz="1400" b="0" i="1" u="none" strike="noStrike" kern="0" cap="none" spc="0" normalizeH="0" baseline="0" noProof="0" smtClean="0">
                                  <a:ln>
                                    <a:noFill/>
                                  </a:ln>
                                  <a:solidFill>
                                    <a:srgbClr val="000000"/>
                                  </a:solidFill>
                                  <a:effectLst/>
                                  <a:uLnTx/>
                                  <a:uFillTx/>
                                  <a:latin typeface="Cambria Math" panose="02040503050406030204" pitchFamily="18" charset="0"/>
                                </a:rPr>
                              </m:ctrlPr>
                            </m:sSubPr>
                            <m:e>
                              <m:r>
                                <m:rPr>
                                  <m:sty m:val="p"/>
                                </m:rPr>
                                <a:rPr kumimoji="0" lang="de-DE" sz="1400" b="0" i="0" u="none" strike="noStrike" kern="0" cap="none" spc="0" normalizeH="0" baseline="0" noProof="0" smtClean="0">
                                  <a:ln>
                                    <a:noFill/>
                                  </a:ln>
                                  <a:solidFill>
                                    <a:srgbClr val="000000"/>
                                  </a:solidFill>
                                  <a:effectLst/>
                                  <a:uLnTx/>
                                  <a:uFillTx/>
                                  <a:latin typeface="Cambria Math" panose="02040503050406030204" pitchFamily="18" charset="0"/>
                                </a:rPr>
                                <m:t>p</m:t>
                              </m:r>
                            </m:e>
                            <m:sub>
                              <m:r>
                                <m:rPr>
                                  <m:sty m:val="p"/>
                                </m:rPr>
                                <a:rPr kumimoji="0" lang="de-DE" sz="1400" b="0" i="0" u="none" strike="noStrike" kern="0" cap="none" spc="0" normalizeH="0" baseline="0" noProof="0" smtClean="0">
                                  <a:ln>
                                    <a:noFill/>
                                  </a:ln>
                                  <a:solidFill>
                                    <a:srgbClr val="000000"/>
                                  </a:solidFill>
                                  <a:effectLst/>
                                  <a:uLnTx/>
                                  <a:uFillTx/>
                                  <a:latin typeface="Cambria Math" panose="02040503050406030204" pitchFamily="18" charset="0"/>
                                </a:rPr>
                                <m:t>global</m:t>
                              </m:r>
                            </m:sub>
                          </m:sSub>
                        </m:sub>
                      </m:sSub>
                      <m:sSup>
                        <m:sSupPr>
                          <m:ctrlPr>
                            <a:rPr lang="en-US" sz="1400" i="1" kern="0">
                              <a:solidFill>
                                <a:srgbClr val="000000"/>
                              </a:solidFill>
                              <a:latin typeface="Cambria Math" panose="02040503050406030204" pitchFamily="18" charset="0"/>
                            </a:rPr>
                          </m:ctrlPr>
                        </m:sSupPr>
                        <m:e>
                          <m:r>
                            <a:rPr lang="de-DE" sz="1400" i="1" kern="0">
                              <a:solidFill>
                                <a:srgbClr val="000000"/>
                              </a:solidFill>
                              <a:latin typeface="Cambria Math" panose="02040503050406030204" pitchFamily="18" charset="0"/>
                            </a:rPr>
                            <m:t>+</m:t>
                          </m:r>
                          <m:r>
                            <a:rPr lang="de-DE" sz="1400" i="1" kern="0">
                              <a:solidFill>
                                <a:srgbClr val="000000"/>
                              </a:solidFill>
                              <a:latin typeface="Cambria Math" panose="02040503050406030204" pitchFamily="18" charset="0"/>
                              <a:ea typeface="Cambria Math" panose="02040503050406030204" pitchFamily="18" charset="0"/>
                            </a:rPr>
                            <m:t>𝜆</m:t>
                          </m:r>
                          <m:nary>
                            <m:naryPr>
                              <m:chr m:val="∑"/>
                              <m:ctrlPr>
                                <a:rPr lang="en-US" sz="1400" i="1" kern="0">
                                  <a:solidFill>
                                    <a:srgbClr val="000000"/>
                                  </a:solidFill>
                                  <a:latin typeface="Cambria Math" panose="02040503050406030204" pitchFamily="18" charset="0"/>
                                </a:rPr>
                              </m:ctrlPr>
                            </m:naryPr>
                            <m:sub>
                              <m:r>
                                <m:rPr>
                                  <m:brk m:alnAt="23"/>
                                </m:rPr>
                                <a:rPr lang="de-DE" sz="1400" i="1" kern="0">
                                  <a:solidFill>
                                    <a:srgbClr val="000000"/>
                                  </a:solidFill>
                                  <a:latin typeface="Cambria Math" panose="02040503050406030204" pitchFamily="18" charset="0"/>
                                </a:rPr>
                                <m:t>𝑗</m:t>
                              </m:r>
                              <m:r>
                                <a:rPr lang="de-DE" sz="1400" i="1" kern="0">
                                  <a:solidFill>
                                    <a:srgbClr val="000000"/>
                                  </a:solidFill>
                                  <a:latin typeface="Cambria Math" panose="02040503050406030204" pitchFamily="18" charset="0"/>
                                </a:rPr>
                                <m:t>=1</m:t>
                              </m:r>
                            </m:sub>
                            <m:sup>
                              <m:r>
                                <a:rPr lang="de-DE" sz="1400" i="1" kern="0">
                                  <a:solidFill>
                                    <a:srgbClr val="000000"/>
                                  </a:solidFill>
                                  <a:latin typeface="Cambria Math" panose="02040503050406030204" pitchFamily="18" charset="0"/>
                                </a:rPr>
                                <m:t>2</m:t>
                              </m:r>
                            </m:sup>
                            <m:e>
                              <m:d>
                                <m:dPr>
                                  <m:ctrlPr>
                                    <a:rPr lang="en-US" sz="1400" i="1" kern="0">
                                      <a:solidFill>
                                        <a:srgbClr val="000000"/>
                                      </a:solidFill>
                                      <a:latin typeface="Cambria Math" panose="02040503050406030204" pitchFamily="18" charset="0"/>
                                    </a:rPr>
                                  </m:ctrlPr>
                                </m:dPr>
                                <m:e>
                                  <m:nary>
                                    <m:naryPr>
                                      <m:chr m:val="∑"/>
                                      <m:limLoc m:val="undOvr"/>
                                      <m:grow m:val="on"/>
                                      <m:ctrlPr>
                                        <a:rPr lang="en-US" sz="1400" i="1" kern="0">
                                          <a:solidFill>
                                            <a:srgbClr val="000000"/>
                                          </a:solidFill>
                                          <a:latin typeface="Cambria Math" panose="02040503050406030204" pitchFamily="18" charset="0"/>
                                        </a:rPr>
                                      </m:ctrlPr>
                                    </m:naryPr>
                                    <m:sub>
                                      <m:acc>
                                        <m:accPr>
                                          <m:chr m:val="̇"/>
                                          <m:ctrlPr>
                                            <a:rPr lang="en-US" sz="1400" i="1" kern="0">
                                              <a:solidFill>
                                                <a:srgbClr val="000000"/>
                                              </a:solidFill>
                                              <a:latin typeface="Cambria Math" panose="02040503050406030204" pitchFamily="18" charset="0"/>
                                            </a:rPr>
                                          </m:ctrlPr>
                                        </m:accPr>
                                        <m:e>
                                          <m:r>
                                            <a:rPr lang="en-US" sz="1400" kern="0">
                                              <a:solidFill>
                                                <a:srgbClr val="000000"/>
                                              </a:solidFill>
                                              <a:latin typeface="Cambria Math" panose="02040503050406030204" pitchFamily="18" charset="0"/>
                                            </a:rPr>
                                            <m:t>𝑖</m:t>
                                          </m:r>
                                        </m:e>
                                      </m:acc>
                                      <m:r>
                                        <a:rPr lang="en-US" sz="1400" kern="0">
                                          <a:solidFill>
                                            <a:srgbClr val="000000"/>
                                          </a:solidFill>
                                          <a:latin typeface="Cambria Math" panose="02040503050406030204" pitchFamily="18" charset="0"/>
                                        </a:rPr>
                                        <m:t>=1</m:t>
                                      </m:r>
                                    </m:sub>
                                    <m:sup>
                                      <m:f>
                                        <m:fPr>
                                          <m:ctrlPr>
                                            <a:rPr lang="en-US" sz="1400" i="1" kern="0">
                                              <a:solidFill>
                                                <a:srgbClr val="000000"/>
                                              </a:solidFill>
                                              <a:latin typeface="Cambria Math" panose="02040503050406030204" pitchFamily="18" charset="0"/>
                                            </a:rPr>
                                          </m:ctrlPr>
                                        </m:fPr>
                                        <m:num>
                                          <m:sSup>
                                            <m:sSupPr>
                                              <m:ctrlPr>
                                                <a:rPr lang="en-US" sz="1400" i="1" kern="0">
                                                  <a:solidFill>
                                                    <a:srgbClr val="000000"/>
                                                  </a:solidFill>
                                                  <a:latin typeface="Cambria Math" panose="02040503050406030204" pitchFamily="18" charset="0"/>
                                                </a:rPr>
                                              </m:ctrlPr>
                                            </m:sSupPr>
                                            <m:e>
                                              <m:r>
                                                <a:rPr lang="en-US" sz="1400" kern="0">
                                                  <a:solidFill>
                                                    <a:srgbClr val="000000"/>
                                                  </a:solidFill>
                                                  <a:latin typeface="Cambria Math" panose="02040503050406030204" pitchFamily="18" charset="0"/>
                                                </a:rPr>
                                                <m:t>2</m:t>
                                              </m:r>
                                            </m:e>
                                            <m:sup>
                                              <m:r>
                                                <a:rPr lang="en-US" sz="1400" kern="0">
                                                  <a:solidFill>
                                                    <a:srgbClr val="000000"/>
                                                  </a:solidFill>
                                                  <a:latin typeface="Cambria Math" panose="02040503050406030204" pitchFamily="18" charset="0"/>
                                                </a:rPr>
                                                <m:t>𝑘</m:t>
                                              </m:r>
                                              <m:r>
                                                <a:rPr lang="en-US" sz="1400" kern="0">
                                                  <a:solidFill>
                                                    <a:srgbClr val="000000"/>
                                                  </a:solidFill>
                                                  <a:latin typeface="Cambria Math" panose="02040503050406030204" pitchFamily="18" charset="0"/>
                                                </a:rPr>
                                                <m:t>−1</m:t>
                                              </m:r>
                                            </m:sup>
                                          </m:sSup>
                                        </m:num>
                                        <m:den>
                                          <m:r>
                                            <a:rPr lang="en-US" sz="1400" kern="0">
                                              <a:solidFill>
                                                <a:srgbClr val="000000"/>
                                              </a:solidFill>
                                              <a:latin typeface="Cambria Math" panose="02040503050406030204" pitchFamily="18" charset="0"/>
                                            </a:rPr>
                                            <m:t>2</m:t>
                                          </m:r>
                                        </m:den>
                                      </m:f>
                                    </m:sup>
                                    <m:e>
                                      <m:sSubSup>
                                        <m:sSubSupPr>
                                          <m:ctrlPr>
                                            <a:rPr lang="en-US" sz="1400" i="1" kern="0">
                                              <a:solidFill>
                                                <a:srgbClr val="000000"/>
                                              </a:solidFill>
                                              <a:latin typeface="Cambria Math" panose="02040503050406030204" pitchFamily="18" charset="0"/>
                                            </a:rPr>
                                          </m:ctrlPr>
                                        </m:sSubSupPr>
                                        <m:e>
                                          <m:r>
                                            <a:rPr lang="en-US" sz="1400" kern="0">
                                              <a:solidFill>
                                                <a:srgbClr val="000000"/>
                                              </a:solidFill>
                                              <a:latin typeface="Cambria Math" panose="02040503050406030204" pitchFamily="18" charset="0"/>
                                            </a:rPr>
                                            <m:t>𝑤</m:t>
                                          </m:r>
                                        </m:e>
                                        <m:sub>
                                          <m:r>
                                            <a:rPr lang="en-US" sz="1400" kern="0">
                                              <a:solidFill>
                                                <a:srgbClr val="000000"/>
                                              </a:solidFill>
                                              <a:latin typeface="Cambria Math" panose="02040503050406030204" pitchFamily="18" charset="0"/>
                                            </a:rPr>
                                            <m:t>𝑖</m:t>
                                          </m:r>
                                          <m:r>
                                            <a:rPr lang="en-US" sz="1400" kern="0">
                                              <a:solidFill>
                                                <a:srgbClr val="000000"/>
                                              </a:solidFill>
                                              <a:latin typeface="Cambria Math" panose="02040503050406030204" pitchFamily="18" charset="0"/>
                                            </a:rPr>
                                            <m:t>,</m:t>
                                          </m:r>
                                          <m:r>
                                            <a:rPr lang="de-DE" sz="1400" i="1" kern="0">
                                              <a:solidFill>
                                                <a:srgbClr val="000000"/>
                                              </a:solidFill>
                                              <a:latin typeface="Cambria Math" panose="02040503050406030204" pitchFamily="18" charset="0"/>
                                            </a:rPr>
                                            <m:t>𝐵𝐿</m:t>
                                          </m:r>
                                        </m:sub>
                                        <m:sup>
                                          <m:r>
                                            <a:rPr lang="en-US" sz="1400" kern="0">
                                              <a:solidFill>
                                                <a:srgbClr val="000000"/>
                                              </a:solidFill>
                                              <a:latin typeface="Cambria Math" panose="02040503050406030204" pitchFamily="18" charset="0"/>
                                            </a:rPr>
                                            <m:t>𝑗</m:t>
                                          </m:r>
                                        </m:sup>
                                      </m:sSubSup>
                                    </m:e>
                                  </m:nary>
                                  <m:r>
                                    <a:rPr lang="en-US" sz="1400" kern="0">
                                      <a:solidFill>
                                        <a:srgbClr val="000000"/>
                                      </a:solidFill>
                                      <a:latin typeface="Cambria Math" panose="02040503050406030204" pitchFamily="18" charset="0"/>
                                    </a:rPr>
                                    <m:t>−</m:t>
                                  </m:r>
                                  <m:sSubSup>
                                    <m:sSubSupPr>
                                      <m:ctrlPr>
                                        <a:rPr lang="en-US" sz="1400" i="1" kern="0">
                                          <a:solidFill>
                                            <a:srgbClr val="000000"/>
                                          </a:solidFill>
                                          <a:latin typeface="Cambria Math" panose="02040503050406030204" pitchFamily="18" charset="0"/>
                                        </a:rPr>
                                      </m:ctrlPr>
                                    </m:sSubSupPr>
                                    <m:e>
                                      <m:r>
                                        <a:rPr lang="de-DE" sz="1400" i="1" kern="0">
                                          <a:solidFill>
                                            <a:srgbClr val="000000"/>
                                          </a:solidFill>
                                          <a:latin typeface="Cambria Math" panose="02040503050406030204" pitchFamily="18" charset="0"/>
                                        </a:rPr>
                                        <m:t>𝑐</m:t>
                                      </m:r>
                                    </m:e>
                                    <m:sub>
                                      <m:r>
                                        <a:rPr lang="en-US" sz="1400" kern="0">
                                          <a:solidFill>
                                            <a:srgbClr val="000000"/>
                                          </a:solidFill>
                                          <a:latin typeface="Cambria Math" panose="02040503050406030204" pitchFamily="18" charset="0"/>
                                        </a:rPr>
                                        <m:t>h</m:t>
                                      </m:r>
                                      <m:r>
                                        <m:rPr>
                                          <m:sty m:val="p"/>
                                        </m:rPr>
                                        <a:rPr lang="de-DE" sz="1400" kern="0">
                                          <a:solidFill>
                                            <a:srgbClr val="000000"/>
                                          </a:solidFill>
                                          <a:latin typeface="Cambria Math" panose="02040503050406030204" pitchFamily="18" charset="0"/>
                                        </a:rPr>
                                        <m:t>o</m:t>
                                      </m:r>
                                      <m:r>
                                        <a:rPr lang="en-US" sz="1400" kern="0">
                                          <a:solidFill>
                                            <a:srgbClr val="000000"/>
                                          </a:solidFill>
                                          <a:latin typeface="Cambria Math" panose="02040503050406030204" pitchFamily="18" charset="0"/>
                                        </a:rPr>
                                        <m:t>𝑚</m:t>
                                      </m:r>
                                    </m:sub>
                                    <m:sup>
                                      <m:r>
                                        <a:rPr lang="en-US" sz="1400" kern="0">
                                          <a:solidFill>
                                            <a:srgbClr val="000000"/>
                                          </a:solidFill>
                                          <a:latin typeface="Cambria Math" panose="02040503050406030204" pitchFamily="18" charset="0"/>
                                        </a:rPr>
                                        <m:t>𝑗</m:t>
                                      </m:r>
                                    </m:sup>
                                  </m:sSubSup>
                                </m:e>
                              </m:d>
                            </m:e>
                          </m:nary>
                        </m:e>
                        <m:sup>
                          <m:r>
                            <a:rPr lang="en-US" sz="1400" kern="0">
                              <a:solidFill>
                                <a:srgbClr val="000000"/>
                              </a:solidFill>
                              <a:latin typeface="Cambria Math" panose="02040503050406030204" pitchFamily="18" charset="0"/>
                            </a:rPr>
                            <m:t>2</m:t>
                          </m:r>
                        </m:sup>
                      </m:sSup>
                    </m:oMath>
                  </m:oMathPara>
                </a14:m>
                <a:endParaRPr lang="en-US" sz="1600" kern="0" baseline="30000" dirty="0">
                  <a:solidFill>
                    <a:srgbClr val="000000"/>
                  </a:solidFill>
                </a:endParaRPr>
              </a:p>
              <a:p>
                <a:pPr fontAlgn="auto">
                  <a:spcBef>
                    <a:spcPts val="500"/>
                  </a:spcBef>
                  <a:spcAft>
                    <a:spcPts val="0"/>
                  </a:spcAft>
                </a:pPr>
                <a:endParaRPr kumimoji="0" lang="en-US" sz="2000" b="0" i="0" u="none" strike="noStrike" kern="0" cap="none" spc="0" normalizeH="0" baseline="0" noProof="0" dirty="0">
                  <a:ln>
                    <a:noFill/>
                  </a:ln>
                  <a:solidFill>
                    <a:srgbClr val="000000"/>
                  </a:solidFill>
                  <a:effectLst/>
                  <a:uLnTx/>
                  <a:uFillTx/>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812233" y="1368565"/>
                <a:ext cx="5902922" cy="1510825"/>
              </a:xfrm>
              <a:prstGeom prst="rect">
                <a:avLst/>
              </a:prstGeom>
              <a:blipFill>
                <a:blip r:embed="rId3"/>
                <a:stretch>
                  <a:fillRect l="-310" r="-1548"/>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3" name="Rectangle 12"/>
              <p:cNvSpPr/>
              <p:nvPr/>
            </p:nvSpPr>
            <p:spPr>
              <a:xfrm>
                <a:off x="2148280" y="2544581"/>
                <a:ext cx="1824667" cy="540725"/>
              </a:xfrm>
              <a:prstGeom prst="rect">
                <a:avLst/>
              </a:prstGeom>
            </p:spPr>
            <p:txBody>
              <a:bodyPr wrap="none">
                <a:spAutoFit/>
              </a:bodyPr>
              <a:lstStyle/>
              <a:p>
                <a14:m>
                  <m:oMath xmlns:m="http://schemas.openxmlformats.org/officeDocument/2006/math">
                    <m:sSub>
                      <m:sSubPr>
                        <m:ctrlPr>
                          <a:rPr lang="en-US" sz="1400" i="1" kern="0" smtClean="0">
                            <a:solidFill>
                              <a:srgbClr val="000000"/>
                            </a:solidFill>
                            <a:latin typeface="Cambria Math" panose="02040503050406030204" pitchFamily="18" charset="0"/>
                          </a:rPr>
                        </m:ctrlPr>
                      </m:sSubPr>
                      <m:e>
                        <m:r>
                          <m:rPr>
                            <m:sty m:val="p"/>
                          </m:rPr>
                          <a:rPr lang="de-DE" sz="1400" kern="0">
                            <a:solidFill>
                              <a:srgbClr val="000000"/>
                            </a:solidFill>
                            <a:latin typeface="Cambria Math" panose="02040503050406030204" pitchFamily="18" charset="0"/>
                          </a:rPr>
                          <m:t>p</m:t>
                        </m:r>
                      </m:e>
                      <m:sub>
                        <m:r>
                          <m:rPr>
                            <m:sty m:val="p"/>
                          </m:rPr>
                          <a:rPr lang="de-DE" sz="1400" kern="0">
                            <a:solidFill>
                              <a:srgbClr val="000000"/>
                            </a:solidFill>
                            <a:latin typeface="Cambria Math" panose="02040503050406030204" pitchFamily="18" charset="0"/>
                          </a:rPr>
                          <m:t>local</m:t>
                        </m:r>
                      </m:sub>
                    </m:sSub>
                  </m:oMath>
                </a14:m>
                <a:r>
                  <a:rPr lang="en-US" sz="1400" dirty="0"/>
                  <a:t> = 1, </a:t>
                </a:r>
                <a14:m>
                  <m:oMath xmlns:m="http://schemas.openxmlformats.org/officeDocument/2006/math">
                    <m:sSub>
                      <m:sSubPr>
                        <m:ctrlPr>
                          <a:rPr lang="en-US" sz="1400" i="1" kern="0">
                            <a:solidFill>
                              <a:srgbClr val="000000"/>
                            </a:solidFill>
                            <a:latin typeface="Cambria Math" panose="02040503050406030204" pitchFamily="18" charset="0"/>
                          </a:rPr>
                        </m:ctrlPr>
                      </m:sSubPr>
                      <m:e>
                        <m:r>
                          <m:rPr>
                            <m:sty m:val="p"/>
                          </m:rPr>
                          <a:rPr lang="de-DE" sz="1400" kern="0">
                            <a:solidFill>
                              <a:srgbClr val="000000"/>
                            </a:solidFill>
                            <a:latin typeface="Cambria Math" panose="02040503050406030204" pitchFamily="18" charset="0"/>
                          </a:rPr>
                          <m:t>p</m:t>
                        </m:r>
                      </m:e>
                      <m:sub>
                        <m:r>
                          <a:rPr lang="de-DE" sz="1400" b="0" i="1" kern="0" smtClean="0">
                            <a:solidFill>
                              <a:srgbClr val="000000"/>
                            </a:solidFill>
                            <a:latin typeface="Cambria Math" panose="02040503050406030204" pitchFamily="18" charset="0"/>
                          </a:rPr>
                          <m:t>𝑔𝑙𝑜𝑏𝑎𝑙</m:t>
                        </m:r>
                      </m:sub>
                    </m:sSub>
                  </m:oMath>
                </a14:m>
                <a:r>
                  <a:rPr lang="en-US" sz="1400" dirty="0"/>
                  <a:t> = 1</a:t>
                </a:r>
              </a:p>
              <a:p>
                <a:r>
                  <a:rPr lang="en-US" sz="1400" dirty="0"/>
                  <a:t> </a:t>
                </a:r>
              </a:p>
            </p:txBody>
          </p:sp>
        </mc:Choice>
        <mc:Fallback xmlns="">
          <p:sp>
            <p:nvSpPr>
              <p:cNvPr id="13" name="Rectangle 12"/>
              <p:cNvSpPr>
                <a:spLocks noRot="1" noChangeAspect="1" noMove="1" noResize="1" noEditPoints="1" noAdjustHandles="1" noChangeArrowheads="1" noChangeShapeType="1" noTextEdit="1"/>
              </p:cNvSpPr>
              <p:nvPr/>
            </p:nvSpPr>
            <p:spPr>
              <a:xfrm>
                <a:off x="2148280" y="2544581"/>
                <a:ext cx="1824667" cy="540725"/>
              </a:xfrm>
              <a:prstGeom prst="rect">
                <a:avLst/>
              </a:prstGeom>
              <a:blipFill>
                <a:blip r:embed="rId4"/>
                <a:stretch>
                  <a:fillRect t="-1124"/>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626615" y="3211155"/>
                <a:ext cx="5443061" cy="1559116"/>
              </a:xfrm>
              <a:prstGeom prst="rect">
                <a:avLst/>
              </a:prstGeom>
              <a:noFill/>
            </p:spPr>
            <p:txBody>
              <a:bodyPr wrap="square" lIns="0" tIns="0" rIns="0" bIns="0" rtlCol="0">
                <a:noAutofit/>
              </a:bodyPr>
              <a:lstStyle/>
              <a:p>
                <a:pPr marR="0" algn="l" defTabSz="914400" eaLnBrk="1" fontAlgn="auto" latinLnBrk="0" hangingPunct="1">
                  <a:spcBef>
                    <a:spcPts val="500"/>
                  </a:spcBef>
                  <a:spcAft>
                    <a:spcPts val="0"/>
                  </a:spcAft>
                  <a:buClrTx/>
                  <a:buSzTx/>
                  <a:buFontTx/>
                  <a:buNone/>
                  <a:tabLst/>
                </a:pPr>
                <a:r>
                  <a:rPr kumimoji="0" lang="en-US" sz="1400" b="0" i="0" u="none" strike="noStrike" kern="0" cap="none" spc="0" normalizeH="0" baseline="0" noProof="0" dirty="0">
                    <a:ln>
                      <a:noFill/>
                    </a:ln>
                    <a:solidFill>
                      <a:srgbClr val="000000"/>
                    </a:solidFill>
                    <a:effectLst/>
                    <a:uLnTx/>
                    <a:uFillTx/>
                  </a:rPr>
                  <a:t>DMN parameters and identification:</a:t>
                </a:r>
              </a:p>
              <a:p>
                <a:pPr marL="285750" indent="-285750" fontAlgn="auto">
                  <a:spcBef>
                    <a:spcPts val="500"/>
                  </a:spcBef>
                  <a:spcAft>
                    <a:spcPts val="0"/>
                  </a:spcAft>
                  <a:buFont typeface="Wingdings" panose="05000000000000000000" pitchFamily="2" charset="2"/>
                  <a:buChar char="§"/>
                </a:pPr>
                <a:r>
                  <a:rPr lang="en-US" sz="1400" kern="0" dirty="0">
                    <a:solidFill>
                      <a:srgbClr val="000000"/>
                    </a:solidFill>
                  </a:rPr>
                  <a:t>Weights </a:t>
                </a:r>
                <a14:m>
                  <m:oMath xmlns:m="http://schemas.openxmlformats.org/officeDocument/2006/math">
                    <m:r>
                      <a:rPr lang="en-US" sz="1400" b="1" i="1" kern="0">
                        <a:solidFill>
                          <a:srgbClr val="000000"/>
                        </a:solidFill>
                        <a:latin typeface="Cambria Math" panose="02040503050406030204" pitchFamily="18" charset="0"/>
                      </a:rPr>
                      <m:t>𝒘</m:t>
                    </m:r>
                  </m:oMath>
                </a14:m>
                <a:endParaRPr lang="de-DE" sz="1400" b="1" kern="0" dirty="0">
                  <a:solidFill>
                    <a:srgbClr val="000000"/>
                  </a:solidFill>
                </a:endParaRPr>
              </a:p>
              <a:p>
                <a:pPr marL="285750" indent="-285750" fontAlgn="auto">
                  <a:spcBef>
                    <a:spcPts val="500"/>
                  </a:spcBef>
                  <a:spcAft>
                    <a:spcPts val="0"/>
                  </a:spcAft>
                  <a:buFont typeface="Wingdings" panose="05000000000000000000" pitchFamily="2" charset="2"/>
                  <a:buChar char="§"/>
                </a:pPr>
                <a:r>
                  <a:rPr lang="en-US" sz="1400" kern="0" dirty="0">
                    <a:solidFill>
                      <a:srgbClr val="000000"/>
                    </a:solidFill>
                  </a:rPr>
                  <a:t>Direction of laminate </a:t>
                </a:r>
                <a14:m>
                  <m:oMath xmlns:m="http://schemas.openxmlformats.org/officeDocument/2006/math">
                    <m:r>
                      <a:rPr lang="de-DE" sz="1400" b="1" i="1" kern="0">
                        <a:solidFill>
                          <a:srgbClr val="000000"/>
                        </a:solidFill>
                        <a:latin typeface="Cambria Math" panose="02040503050406030204" pitchFamily="18" charset="0"/>
                      </a:rPr>
                      <m:t>𝒏</m:t>
                    </m:r>
                  </m:oMath>
                </a14:m>
                <a:endParaRPr lang="de-DE" sz="1400" b="1" kern="0" dirty="0">
                  <a:solidFill>
                    <a:srgbClr val="000000"/>
                  </a:solidFill>
                </a:endParaRPr>
              </a:p>
              <a:p>
                <a:pPr marL="285750" indent="-285750" fontAlgn="auto">
                  <a:spcBef>
                    <a:spcPts val="500"/>
                  </a:spcBef>
                  <a:spcAft>
                    <a:spcPts val="0"/>
                  </a:spcAft>
                  <a:buFont typeface="Wingdings" panose="05000000000000000000" pitchFamily="2" charset="2"/>
                  <a:buChar char="§"/>
                </a:pPr>
                <a:r>
                  <a:rPr lang="en-US" sz="1400" kern="0" dirty="0">
                    <a:solidFill>
                      <a:srgbClr val="000000"/>
                    </a:solidFill>
                  </a:rPr>
                  <a:t>Identified via the cost function</a:t>
                </a:r>
              </a:p>
              <a:p>
                <a:pPr marL="285750" indent="-285750" fontAlgn="auto">
                  <a:spcBef>
                    <a:spcPts val="500"/>
                  </a:spcBef>
                  <a:spcAft>
                    <a:spcPts val="0"/>
                  </a:spcAft>
                  <a:buFont typeface="Wingdings" panose="05000000000000000000" pitchFamily="2" charset="2"/>
                  <a:buChar char="§"/>
                </a:pPr>
                <a:r>
                  <a:rPr lang="en-US" sz="1400" kern="0" dirty="0">
                    <a:solidFill>
                      <a:srgbClr val="000000"/>
                    </a:solidFill>
                  </a:rPr>
                  <a:t>minimized using optimizer like ADAM</a:t>
                </a:r>
                <a:endParaRPr lang="en-US" sz="1400" kern="0" baseline="30000" dirty="0">
                  <a:solidFill>
                    <a:srgbClr val="000000"/>
                  </a:solidFill>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626615" y="3211155"/>
                <a:ext cx="5443061" cy="1559116"/>
              </a:xfrm>
              <a:prstGeom prst="rect">
                <a:avLst/>
              </a:prstGeom>
              <a:blipFill>
                <a:blip r:embed="rId5"/>
                <a:stretch>
                  <a:fillRect l="-2016" t="-3516"/>
                </a:stretch>
              </a:blipFill>
            </p:spPr>
            <p:txBody>
              <a:bodyPr/>
              <a:lstStyle/>
              <a:p>
                <a:r>
                  <a:rPr lang="en-IN">
                    <a:noFill/>
                  </a:rPr>
                  <a:t> </a:t>
                </a:r>
              </a:p>
            </p:txBody>
          </p:sp>
        </mc:Fallback>
      </mc:AlternateContent>
      <p:pic>
        <p:nvPicPr>
          <p:cNvPr id="10" name="Picture 2" descr="See the source image">
            <a:extLst>
              <a:ext uri="{FF2B5EF4-FFF2-40B4-BE49-F238E27FC236}">
                <a16:creationId xmlns:a16="http://schemas.microsoft.com/office/drawing/2014/main" id="{1FC3D886-566D-40D6-9193-8B88967E7EEB}"/>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28533" b="26648"/>
          <a:stretch/>
        </p:blipFill>
        <p:spPr bwMode="auto">
          <a:xfrm>
            <a:off x="10156366" y="21168"/>
            <a:ext cx="813259" cy="364499"/>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575D99AB-0B16-423A-B9AF-E86F49DE1262}"/>
              </a:ext>
            </a:extLst>
          </p:cNvPr>
          <p:cNvSpPr txBox="1"/>
          <p:nvPr/>
        </p:nvSpPr>
        <p:spPr>
          <a:xfrm>
            <a:off x="6912980" y="336197"/>
            <a:ext cx="3178502" cy="218139"/>
          </a:xfrm>
          <a:prstGeom prst="rect">
            <a:avLst/>
          </a:prstGeom>
          <a:solidFill>
            <a:srgbClr val="FFC000"/>
          </a:solidFill>
        </p:spPr>
        <p:style>
          <a:lnRef idx="2">
            <a:schemeClr val="dk1"/>
          </a:lnRef>
          <a:fillRef idx="1">
            <a:schemeClr val="lt1"/>
          </a:fillRef>
          <a:effectRef idx="0">
            <a:schemeClr val="dk1"/>
          </a:effectRef>
          <a:fontRef idx="minor">
            <a:schemeClr val="dk1"/>
          </a:fontRef>
        </p:style>
        <p:txBody>
          <a:bodyPr wrap="square" lIns="0" tIns="0" rIns="0" bIns="0" rtlCol="0">
            <a:noAutofit/>
          </a:bodyPr>
          <a:lstStyle/>
          <a:p>
            <a:pPr marR="0" algn="ctr" defTabSz="914400" eaLnBrk="1" fontAlgn="auto" latinLnBrk="0" hangingPunct="1">
              <a:spcBef>
                <a:spcPts val="500"/>
              </a:spcBef>
              <a:spcAft>
                <a:spcPts val="0"/>
              </a:spcAft>
              <a:buClrTx/>
              <a:buSzTx/>
              <a:buFontTx/>
              <a:buNone/>
              <a:tabLst/>
            </a:pPr>
            <a:r>
              <a:rPr kumimoji="0" lang="de-DE" sz="1400" b="0" i="0" u="none" strike="noStrike" kern="0" cap="none" spc="0" normalizeH="0" baseline="0" noProof="0" dirty="0">
                <a:ln>
                  <a:noFill/>
                </a:ln>
                <a:solidFill>
                  <a:schemeClr val="bg1"/>
                </a:solidFill>
                <a:effectLst/>
                <a:uLnTx/>
                <a:uFillTx/>
              </a:rPr>
              <a:t>OFFLINE TRAINING</a:t>
            </a:r>
            <a:endParaRPr kumimoji="0" lang="en-IN" sz="1400" b="0" i="0" u="none" strike="noStrike" kern="0" cap="none" spc="0" normalizeH="0" baseline="0" noProof="0" dirty="0">
              <a:ln>
                <a:noFill/>
              </a:ln>
              <a:solidFill>
                <a:schemeClr val="bg1"/>
              </a:solidFill>
              <a:effectLst/>
              <a:uLnTx/>
              <a:uFillTx/>
            </a:endParaRPr>
          </a:p>
        </p:txBody>
      </p:sp>
      <p:sp>
        <p:nvSpPr>
          <p:cNvPr id="12" name="TextBox 11">
            <a:extLst>
              <a:ext uri="{FF2B5EF4-FFF2-40B4-BE49-F238E27FC236}">
                <a16:creationId xmlns:a16="http://schemas.microsoft.com/office/drawing/2014/main" id="{C7BCCC11-A3BE-49BB-857B-420310BF27F2}"/>
              </a:ext>
            </a:extLst>
          </p:cNvPr>
          <p:cNvSpPr txBox="1"/>
          <p:nvPr/>
        </p:nvSpPr>
        <p:spPr>
          <a:xfrm>
            <a:off x="6912980" y="77545"/>
            <a:ext cx="3178502" cy="218139"/>
          </a:xfrm>
          <a:prstGeom prst="rect">
            <a:avLst/>
          </a:prstGeom>
          <a:solidFill>
            <a:srgbClr val="FFFF00"/>
          </a:solidFill>
        </p:spPr>
        <p:style>
          <a:lnRef idx="2">
            <a:schemeClr val="dk1"/>
          </a:lnRef>
          <a:fillRef idx="1">
            <a:schemeClr val="lt1"/>
          </a:fillRef>
          <a:effectRef idx="0">
            <a:schemeClr val="dk1"/>
          </a:effectRef>
          <a:fontRef idx="minor">
            <a:schemeClr val="dk1"/>
          </a:fontRef>
        </p:style>
        <p:txBody>
          <a:bodyPr wrap="square" lIns="0" tIns="0" rIns="0" bIns="0" rtlCol="0">
            <a:noAutofit/>
          </a:bodyPr>
          <a:lstStyle/>
          <a:p>
            <a:pPr marR="0" algn="ctr" defTabSz="914400" eaLnBrk="1" fontAlgn="auto" latinLnBrk="0" hangingPunct="1">
              <a:spcBef>
                <a:spcPts val="500"/>
              </a:spcBef>
              <a:spcAft>
                <a:spcPts val="0"/>
              </a:spcAft>
              <a:buClrTx/>
              <a:buSzTx/>
              <a:buFontTx/>
              <a:buNone/>
              <a:tabLst/>
            </a:pPr>
            <a:r>
              <a:rPr kumimoji="0" lang="de-DE" sz="1400" b="0" i="0" u="none" strike="noStrike" kern="0" cap="none" spc="0" normalizeH="0" baseline="0" noProof="0" dirty="0" err="1">
                <a:ln>
                  <a:noFill/>
                </a:ln>
                <a:solidFill>
                  <a:schemeClr val="tx1"/>
                </a:solidFill>
                <a:effectLst/>
                <a:uLnTx/>
                <a:uFillTx/>
              </a:rPr>
              <a:t>Direct</a:t>
            </a:r>
            <a:r>
              <a:rPr kumimoji="0" lang="de-DE" sz="1400" b="0" i="0" u="none" strike="noStrike" kern="0" cap="none" spc="0" normalizeH="0" baseline="0" noProof="0" dirty="0">
                <a:ln>
                  <a:noFill/>
                </a:ln>
                <a:solidFill>
                  <a:schemeClr val="tx1"/>
                </a:solidFill>
                <a:effectLst/>
                <a:uLnTx/>
                <a:uFillTx/>
              </a:rPr>
              <a:t> DMN</a:t>
            </a:r>
            <a:endParaRPr kumimoji="0" lang="en-IN" sz="1400" b="0" i="0" u="none" strike="noStrike" kern="0" cap="none" spc="0" normalizeH="0" baseline="0" noProof="0" dirty="0">
              <a:ln>
                <a:noFill/>
              </a:ln>
              <a:solidFill>
                <a:schemeClr val="tx1"/>
              </a:solidFill>
              <a:effectLst/>
              <a:uLnTx/>
              <a:uFillTx/>
            </a:endParaRPr>
          </a:p>
        </p:txBody>
      </p:sp>
    </p:spTree>
    <p:extLst>
      <p:ext uri="{BB962C8B-B14F-4D97-AF65-F5344CB8AC3E}">
        <p14:creationId xmlns:p14="http://schemas.microsoft.com/office/powerpoint/2010/main" val="13589858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8" name="TextBox 37">
            <a:extLst>
              <a:ext uri="{FF2B5EF4-FFF2-40B4-BE49-F238E27FC236}">
                <a16:creationId xmlns:a16="http://schemas.microsoft.com/office/drawing/2014/main" id="{9FF8673A-C93D-4CE3-8EFF-5299E48F6029}"/>
              </a:ext>
            </a:extLst>
          </p:cNvPr>
          <p:cNvSpPr txBox="1"/>
          <p:nvPr/>
        </p:nvSpPr>
        <p:spPr>
          <a:xfrm>
            <a:off x="6068573" y="4175827"/>
            <a:ext cx="1291420" cy="606794"/>
          </a:xfrm>
          <a:prstGeom prst="octagon">
            <a:avLst/>
          </a:prstGeom>
        </p:spPr>
        <p:style>
          <a:lnRef idx="2">
            <a:schemeClr val="dk1"/>
          </a:lnRef>
          <a:fillRef idx="1">
            <a:schemeClr val="lt1"/>
          </a:fillRef>
          <a:effectRef idx="0">
            <a:schemeClr val="dk1"/>
          </a:effectRef>
          <a:fontRef idx="minor">
            <a:schemeClr val="dk1"/>
          </a:fontRef>
        </p:style>
        <p:txBody>
          <a:bodyPr wrap="square" lIns="0" tIns="0" rIns="0" bIns="0" rtlCol="0">
            <a:noAutofit/>
          </a:bodyPr>
          <a:lstStyle/>
          <a:p>
            <a:pPr marR="0" algn="ctr" defTabSz="914400" eaLnBrk="1" fontAlgn="auto" latinLnBrk="0" hangingPunct="1">
              <a:spcBef>
                <a:spcPts val="500"/>
              </a:spcBef>
              <a:spcAft>
                <a:spcPts val="0"/>
              </a:spcAft>
              <a:buClrTx/>
              <a:buSzTx/>
              <a:buFontTx/>
              <a:buNone/>
              <a:tabLst/>
            </a:pPr>
            <a:r>
              <a:rPr kumimoji="0" lang="de-DE" sz="1400" b="0" i="0" u="none" strike="noStrike" kern="0" cap="none" spc="0" normalizeH="0" baseline="0" noProof="0" dirty="0" err="1">
                <a:ln>
                  <a:noFill/>
                </a:ln>
                <a:solidFill>
                  <a:srgbClr val="000000"/>
                </a:solidFill>
                <a:effectLst/>
                <a:uLnTx/>
                <a:uFillTx/>
              </a:rPr>
              <a:t>Mechanical</a:t>
            </a:r>
            <a:r>
              <a:rPr kumimoji="0" lang="de-DE" sz="1400" b="0" i="0" u="none" strike="noStrike" kern="0" cap="none" spc="0" normalizeH="0" baseline="0" noProof="0" dirty="0">
                <a:ln>
                  <a:noFill/>
                </a:ln>
                <a:solidFill>
                  <a:srgbClr val="000000"/>
                </a:solidFill>
                <a:effectLst/>
                <a:uLnTx/>
                <a:uFillTx/>
              </a:rPr>
              <a:t> </a:t>
            </a:r>
            <a:r>
              <a:rPr kumimoji="0" lang="de-DE" sz="1400" b="0" i="0" u="none" strike="noStrike" kern="0" cap="none" spc="0" normalizeH="0" baseline="0" noProof="0" dirty="0" err="1">
                <a:ln>
                  <a:noFill/>
                </a:ln>
                <a:solidFill>
                  <a:srgbClr val="000000"/>
                </a:solidFill>
                <a:effectLst/>
                <a:uLnTx/>
                <a:uFillTx/>
              </a:rPr>
              <a:t>response</a:t>
            </a:r>
            <a:endParaRPr kumimoji="0" lang="en-IN" sz="1400" b="0" i="0" u="none" strike="noStrike" kern="0" cap="none" spc="0" normalizeH="0" baseline="0" noProof="0" dirty="0">
              <a:ln>
                <a:noFill/>
              </a:ln>
              <a:solidFill>
                <a:srgbClr val="000000"/>
              </a:solidFill>
              <a:effectLst/>
              <a:uLnTx/>
              <a:uFillTx/>
            </a:endParaRPr>
          </a:p>
        </p:txBody>
      </p:sp>
      <p:sp>
        <p:nvSpPr>
          <p:cNvPr id="167" name="Arrow: Right 166">
            <a:extLst>
              <a:ext uri="{FF2B5EF4-FFF2-40B4-BE49-F238E27FC236}">
                <a16:creationId xmlns:a16="http://schemas.microsoft.com/office/drawing/2014/main" id="{1C2DE544-1771-422B-BAF6-B19731D317AD}"/>
              </a:ext>
            </a:extLst>
          </p:cNvPr>
          <p:cNvSpPr/>
          <p:nvPr/>
        </p:nvSpPr>
        <p:spPr>
          <a:xfrm>
            <a:off x="5801000" y="4356400"/>
            <a:ext cx="330499" cy="260814"/>
          </a:xfrm>
          <a:prstGeom prst="rightArrow">
            <a:avLst/>
          </a:prstGeom>
          <a:ln/>
        </p:spPr>
        <p:style>
          <a:lnRef idx="2">
            <a:schemeClr val="dk1"/>
          </a:lnRef>
          <a:fillRef idx="1">
            <a:schemeClr val="lt1"/>
          </a:fillRef>
          <a:effectRef idx="0">
            <a:schemeClr val="dk1"/>
          </a:effectRef>
          <a:fontRef idx="minor">
            <a:schemeClr val="dk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IN" sz="1800" b="0" i="0" u="none" strike="noStrike" kern="0" cap="none" spc="0" normalizeH="0" baseline="0" noProof="0" dirty="0">
              <a:ln>
                <a:noFill/>
              </a:ln>
              <a:solidFill>
                <a:srgbClr val="000000"/>
              </a:solidFill>
              <a:effectLst/>
              <a:uLnTx/>
              <a:uFillTx/>
              <a:latin typeface="Bosch Office Sans"/>
              <a:ea typeface="+mn-ea"/>
              <a:cs typeface="+mn-cs"/>
            </a:endParaRPr>
          </a:p>
        </p:txBody>
      </p:sp>
      <p:sp>
        <p:nvSpPr>
          <p:cNvPr id="33" name="TextBox 32">
            <a:extLst>
              <a:ext uri="{FF2B5EF4-FFF2-40B4-BE49-F238E27FC236}">
                <a16:creationId xmlns:a16="http://schemas.microsoft.com/office/drawing/2014/main" id="{06A04227-FA91-4CA5-81EC-8E114A022499}"/>
              </a:ext>
            </a:extLst>
          </p:cNvPr>
          <p:cNvSpPr txBox="1"/>
          <p:nvPr/>
        </p:nvSpPr>
        <p:spPr>
          <a:xfrm>
            <a:off x="3793182" y="4208082"/>
            <a:ext cx="2082342" cy="557451"/>
          </a:xfrm>
          <a:prstGeom prst="ellipse">
            <a:avLst/>
          </a:prstGeom>
        </p:spPr>
        <p:style>
          <a:lnRef idx="2">
            <a:schemeClr val="dk1"/>
          </a:lnRef>
          <a:fillRef idx="1">
            <a:schemeClr val="lt1"/>
          </a:fillRef>
          <a:effectRef idx="0">
            <a:schemeClr val="dk1"/>
          </a:effectRef>
          <a:fontRef idx="minor">
            <a:schemeClr val="dk1"/>
          </a:fontRef>
        </p:style>
        <p:txBody>
          <a:bodyPr wrap="square" lIns="0" tIns="0" rIns="0" bIns="0" rtlCol="0">
            <a:noAutofit/>
          </a:bodyPr>
          <a:lstStyle/>
          <a:p>
            <a:pPr marR="0" algn="ctr" defTabSz="914400" eaLnBrk="1" fontAlgn="auto" latinLnBrk="0" hangingPunct="1">
              <a:spcBef>
                <a:spcPts val="500"/>
              </a:spcBef>
              <a:spcAft>
                <a:spcPts val="0"/>
              </a:spcAft>
              <a:buClrTx/>
              <a:buSzTx/>
              <a:buFontTx/>
              <a:buNone/>
              <a:tabLst/>
            </a:pPr>
            <a:r>
              <a:rPr kumimoji="0" lang="de-DE" sz="1400" b="0" i="0" u="none" strike="noStrike" kern="0" cap="none" spc="0" normalizeH="0" baseline="0" noProof="0" dirty="0" err="1">
                <a:ln>
                  <a:noFill/>
                </a:ln>
                <a:solidFill>
                  <a:srgbClr val="000000"/>
                </a:solidFill>
                <a:effectLst/>
                <a:uLnTx/>
                <a:uFillTx/>
              </a:rPr>
              <a:t>Nonlinear</a:t>
            </a:r>
            <a:r>
              <a:rPr kumimoji="0" lang="de-DE" sz="1400" b="0" i="0" u="none" strike="noStrike" kern="0" cap="none" spc="0" normalizeH="0" baseline="0" noProof="0" dirty="0">
                <a:ln>
                  <a:noFill/>
                </a:ln>
                <a:solidFill>
                  <a:srgbClr val="000000"/>
                </a:solidFill>
                <a:effectLst/>
                <a:uLnTx/>
                <a:uFillTx/>
              </a:rPr>
              <a:t> </a:t>
            </a:r>
            <a:r>
              <a:rPr kumimoji="0" lang="de-DE" sz="1400" b="0" i="0" u="none" strike="noStrike" kern="0" cap="none" spc="0" normalizeH="0" baseline="0" noProof="0" dirty="0" err="1">
                <a:ln>
                  <a:noFill/>
                </a:ln>
                <a:solidFill>
                  <a:srgbClr val="000000"/>
                </a:solidFill>
                <a:effectLst/>
                <a:uLnTx/>
                <a:uFillTx/>
              </a:rPr>
              <a:t>solution</a:t>
            </a:r>
            <a:r>
              <a:rPr kumimoji="0" lang="de-DE" sz="1400" b="0" i="0" u="none" strike="noStrike" kern="0" cap="none" spc="0" normalizeH="0" baseline="0" noProof="0" dirty="0">
                <a:ln>
                  <a:noFill/>
                </a:ln>
                <a:solidFill>
                  <a:srgbClr val="000000"/>
                </a:solidFill>
                <a:effectLst/>
                <a:uLnTx/>
                <a:uFillTx/>
              </a:rPr>
              <a:t> </a:t>
            </a:r>
            <a:r>
              <a:rPr kumimoji="0" lang="de-DE" sz="1400" b="0" i="0" u="none" strike="noStrike" kern="0" cap="none" spc="0" normalizeH="0" baseline="0" noProof="0" dirty="0" err="1">
                <a:ln>
                  <a:noFill/>
                </a:ln>
                <a:solidFill>
                  <a:srgbClr val="000000"/>
                </a:solidFill>
                <a:effectLst/>
                <a:uLnTx/>
                <a:uFillTx/>
              </a:rPr>
              <a:t>method</a:t>
            </a:r>
            <a:r>
              <a:rPr kumimoji="0" lang="de-DE" sz="1400" b="0" i="0" u="none" strike="noStrike" kern="0" cap="none" spc="0" normalizeH="0" baseline="0" noProof="0" dirty="0">
                <a:ln>
                  <a:noFill/>
                </a:ln>
                <a:solidFill>
                  <a:srgbClr val="000000"/>
                </a:solidFill>
                <a:effectLst/>
                <a:uLnTx/>
                <a:uFillTx/>
              </a:rPr>
              <a:t> </a:t>
            </a:r>
            <a:endParaRPr kumimoji="0" lang="en-IN" sz="1400" b="0" i="0" u="none" strike="noStrike" kern="0" cap="none" spc="0" normalizeH="0" baseline="0" noProof="0" dirty="0">
              <a:ln>
                <a:noFill/>
              </a:ln>
              <a:solidFill>
                <a:srgbClr val="000000"/>
              </a:solidFill>
              <a:effectLst/>
              <a:uLnTx/>
              <a:uFillTx/>
            </a:endParaRPr>
          </a:p>
        </p:txBody>
      </p:sp>
      <p:sp>
        <p:nvSpPr>
          <p:cNvPr id="2" name="Titel 1"/>
          <p:cNvSpPr>
            <a:spLocks noGrp="1"/>
          </p:cNvSpPr>
          <p:nvPr>
            <p:ph type="title"/>
          </p:nvPr>
        </p:nvSpPr>
        <p:spPr/>
        <p:txBody>
          <a:bodyPr/>
          <a:lstStyle/>
          <a:p>
            <a:r>
              <a:rPr lang="en-US" dirty="0"/>
              <a:t>Workflow of a Direct-DMN</a:t>
            </a:r>
            <a:endParaRPr lang="en-US" baseline="30000" dirty="0"/>
          </a:p>
        </p:txBody>
      </p:sp>
      <p:sp>
        <p:nvSpPr>
          <p:cNvPr id="3" name="Textplatzhalter 2"/>
          <p:cNvSpPr>
            <a:spLocks noGrp="1"/>
          </p:cNvSpPr>
          <p:nvPr>
            <p:ph type="body" sz="quarter" idx="15"/>
          </p:nvPr>
        </p:nvSpPr>
        <p:spPr/>
        <p:txBody>
          <a:bodyPr/>
          <a:lstStyle/>
          <a:p>
            <a:r>
              <a:rPr lang="en-US" dirty="0"/>
              <a:t>Direct-Deep Material Network	</a:t>
            </a:r>
          </a:p>
        </p:txBody>
      </p:sp>
      <p:sp>
        <p:nvSpPr>
          <p:cNvPr id="4" name="Foliennummernplatzhalter 3"/>
          <p:cNvSpPr>
            <a:spLocks noGrp="1"/>
          </p:cNvSpPr>
          <p:nvPr>
            <p:ph type="sldNum" sz="quarter" idx="12"/>
          </p:nvPr>
        </p:nvSpPr>
        <p:spPr>
          <a:xfrm>
            <a:off x="156220" y="5628640"/>
            <a:ext cx="288290" cy="410210"/>
          </a:xfrm>
        </p:spPr>
        <p:txBody>
          <a:bodyPr/>
          <a:lstStyle/>
          <a:p>
            <a:fld id="{4898AEC0-503E-4FA4-859C-D0F72D6E3F79}" type="slidenum">
              <a:rPr lang="en-US" noProof="1" smtClean="0"/>
              <a:pPr/>
              <a:t>11</a:t>
            </a:fld>
            <a:endParaRPr lang="en-US" noProof="1"/>
          </a:p>
        </p:txBody>
      </p:sp>
      <p:sp>
        <p:nvSpPr>
          <p:cNvPr id="56" name="Oval 55">
            <a:extLst>
              <a:ext uri="{FF2B5EF4-FFF2-40B4-BE49-F238E27FC236}">
                <a16:creationId xmlns:a16="http://schemas.microsoft.com/office/drawing/2014/main" id="{EA281AEF-C3F9-44B1-A692-DC1F34C40E4E}"/>
              </a:ext>
            </a:extLst>
          </p:cNvPr>
          <p:cNvSpPr/>
          <p:nvPr/>
        </p:nvSpPr>
        <p:spPr>
          <a:xfrm>
            <a:off x="6041682" y="1922381"/>
            <a:ext cx="899354" cy="84010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IN" sz="1800" b="0" i="0" u="none" strike="noStrike" kern="0" cap="none" spc="0" normalizeH="0" baseline="0" noProof="0" dirty="0">
              <a:ln>
                <a:noFill/>
              </a:ln>
              <a:solidFill>
                <a:srgbClr val="000000"/>
              </a:solidFill>
              <a:effectLst/>
              <a:uLnTx/>
              <a:uFillTx/>
              <a:latin typeface="Bosch Office Sans"/>
              <a:ea typeface="+mn-ea"/>
              <a:cs typeface="+mn-cs"/>
            </a:endParaRPr>
          </a:p>
        </p:txBody>
      </p:sp>
      <p:sp>
        <p:nvSpPr>
          <p:cNvPr id="57" name="Rectangle 56">
            <a:extLst>
              <a:ext uri="{FF2B5EF4-FFF2-40B4-BE49-F238E27FC236}">
                <a16:creationId xmlns:a16="http://schemas.microsoft.com/office/drawing/2014/main" id="{86334C05-18F9-4B12-963B-E66F7A8A4EEF}"/>
              </a:ext>
            </a:extLst>
          </p:cNvPr>
          <p:cNvSpPr/>
          <p:nvPr/>
        </p:nvSpPr>
        <p:spPr>
          <a:xfrm>
            <a:off x="4354632" y="1884830"/>
            <a:ext cx="1588972" cy="840108"/>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IN" sz="1800" b="0" i="0" u="none" strike="noStrike" kern="0" cap="none" spc="0" normalizeH="0" baseline="0" noProof="0" dirty="0">
              <a:ln>
                <a:noFill/>
              </a:ln>
              <a:solidFill>
                <a:srgbClr val="000000"/>
              </a:solidFill>
              <a:effectLst/>
              <a:uLnTx/>
              <a:uFillTx/>
              <a:latin typeface="Bosch Office Sans"/>
              <a:ea typeface="+mn-ea"/>
              <a:cs typeface="+mn-cs"/>
            </a:endParaRPr>
          </a:p>
        </p:txBody>
      </p:sp>
      <p:sp>
        <p:nvSpPr>
          <p:cNvPr id="58" name="Arrow: Right 57">
            <a:extLst>
              <a:ext uri="{FF2B5EF4-FFF2-40B4-BE49-F238E27FC236}">
                <a16:creationId xmlns:a16="http://schemas.microsoft.com/office/drawing/2014/main" id="{FBD16A30-182A-4230-9D24-3536852E95BB}"/>
              </a:ext>
            </a:extLst>
          </p:cNvPr>
          <p:cNvSpPr/>
          <p:nvPr/>
        </p:nvSpPr>
        <p:spPr>
          <a:xfrm>
            <a:off x="3210504" y="2151262"/>
            <a:ext cx="1103190" cy="426175"/>
          </a:xfrm>
          <a:prstGeom prst="rightArrow">
            <a:avLst/>
          </a:prstGeom>
          <a:ln/>
        </p:spPr>
        <p:style>
          <a:lnRef idx="2">
            <a:schemeClr val="dk1"/>
          </a:lnRef>
          <a:fillRef idx="1">
            <a:schemeClr val="lt1"/>
          </a:fillRef>
          <a:effectRef idx="0">
            <a:schemeClr val="dk1"/>
          </a:effectRef>
          <a:fontRef idx="minor">
            <a:schemeClr val="dk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IN" sz="1800" b="0" i="0" u="none" strike="noStrike" kern="0" cap="none" spc="0" normalizeH="0" baseline="0" noProof="0" dirty="0">
              <a:ln>
                <a:noFill/>
              </a:ln>
              <a:solidFill>
                <a:srgbClr val="000000"/>
              </a:solidFill>
              <a:effectLst/>
              <a:uLnTx/>
              <a:uFillTx/>
              <a:latin typeface="Bosch Office Sans"/>
              <a:ea typeface="+mn-ea"/>
              <a:cs typeface="+mn-cs"/>
            </a:endParaRPr>
          </a:p>
        </p:txBody>
      </p:sp>
      <p:sp>
        <p:nvSpPr>
          <p:cNvPr id="59" name="Rectangle 58">
            <a:extLst>
              <a:ext uri="{FF2B5EF4-FFF2-40B4-BE49-F238E27FC236}">
                <a16:creationId xmlns:a16="http://schemas.microsoft.com/office/drawing/2014/main" id="{2A3705C2-5F03-4044-8FC5-1D611B250AA2}"/>
              </a:ext>
            </a:extLst>
          </p:cNvPr>
          <p:cNvSpPr/>
          <p:nvPr/>
        </p:nvSpPr>
        <p:spPr>
          <a:xfrm>
            <a:off x="7039114" y="1801142"/>
            <a:ext cx="1763931" cy="38880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de-DE" baseline="-25000" dirty="0">
                <a:solidFill>
                  <a:schemeClr val="tx1"/>
                </a:solidFill>
              </a:rPr>
              <a:t>Find </a:t>
            </a:r>
            <a:r>
              <a:rPr lang="de-DE" baseline="-25000" dirty="0" err="1">
                <a:solidFill>
                  <a:schemeClr val="tx1"/>
                </a:solidFill>
              </a:rPr>
              <a:t>vector</a:t>
            </a:r>
            <a:r>
              <a:rPr lang="de-DE" baseline="-25000" dirty="0">
                <a:solidFill>
                  <a:schemeClr val="tx1"/>
                </a:solidFill>
              </a:rPr>
              <a:t> (n)</a:t>
            </a:r>
            <a:endParaRPr lang="en-IN" baseline="-25000" dirty="0">
              <a:solidFill>
                <a:schemeClr val="tx1"/>
              </a:solidFill>
            </a:endParaRPr>
          </a:p>
        </p:txBody>
      </p:sp>
      <p:sp>
        <p:nvSpPr>
          <p:cNvPr id="60" name="Rectangle 59">
            <a:extLst>
              <a:ext uri="{FF2B5EF4-FFF2-40B4-BE49-F238E27FC236}">
                <a16:creationId xmlns:a16="http://schemas.microsoft.com/office/drawing/2014/main" id="{A2B003A2-A0C6-4003-BC3E-CD843EFE3C93}"/>
              </a:ext>
            </a:extLst>
          </p:cNvPr>
          <p:cNvSpPr/>
          <p:nvPr/>
        </p:nvSpPr>
        <p:spPr>
          <a:xfrm>
            <a:off x="7057519" y="2495421"/>
            <a:ext cx="1753714" cy="39578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de-DE" baseline="-25000" dirty="0">
                <a:solidFill>
                  <a:schemeClr val="tx1"/>
                </a:solidFill>
              </a:rPr>
              <a:t>Find </a:t>
            </a:r>
            <a:r>
              <a:rPr lang="de-DE" baseline="-25000" dirty="0" err="1">
                <a:solidFill>
                  <a:schemeClr val="tx1"/>
                </a:solidFill>
              </a:rPr>
              <a:t>weights</a:t>
            </a:r>
            <a:r>
              <a:rPr lang="de-DE" baseline="-25000" dirty="0">
                <a:solidFill>
                  <a:schemeClr val="tx1"/>
                </a:solidFill>
              </a:rPr>
              <a:t> </a:t>
            </a:r>
            <a:r>
              <a:rPr lang="en-IN" baseline="-25000" dirty="0">
                <a:solidFill>
                  <a:schemeClr val="tx1"/>
                </a:solidFill>
              </a:rPr>
              <a:t>(w)</a:t>
            </a:r>
          </a:p>
        </p:txBody>
      </p:sp>
      <p:grpSp>
        <p:nvGrpSpPr>
          <p:cNvPr id="34" name="Group 33">
            <a:extLst>
              <a:ext uri="{FF2B5EF4-FFF2-40B4-BE49-F238E27FC236}">
                <a16:creationId xmlns:a16="http://schemas.microsoft.com/office/drawing/2014/main" id="{1D264A34-FEBF-4DE5-BA57-A4EE209FB8C0}"/>
              </a:ext>
            </a:extLst>
          </p:cNvPr>
          <p:cNvGrpSpPr/>
          <p:nvPr/>
        </p:nvGrpSpPr>
        <p:grpSpPr>
          <a:xfrm>
            <a:off x="9127153" y="1900314"/>
            <a:ext cx="1196964" cy="828064"/>
            <a:chOff x="9127153" y="1900314"/>
            <a:chExt cx="1196964" cy="828064"/>
          </a:xfrm>
        </p:grpSpPr>
        <p:sp>
          <p:nvSpPr>
            <p:cNvPr id="61" name="Rectangle 60">
              <a:extLst>
                <a:ext uri="{FF2B5EF4-FFF2-40B4-BE49-F238E27FC236}">
                  <a16:creationId xmlns:a16="http://schemas.microsoft.com/office/drawing/2014/main" id="{5FD86B7B-6D1F-4979-983E-BAD6C21221FA}"/>
                </a:ext>
              </a:extLst>
            </p:cNvPr>
            <p:cNvSpPr/>
            <p:nvPr/>
          </p:nvSpPr>
          <p:spPr>
            <a:xfrm>
              <a:off x="9127153" y="1900317"/>
              <a:ext cx="141281" cy="828061"/>
            </a:xfrm>
            <a:prstGeom prst="rect">
              <a:avLst/>
            </a:prstGeom>
            <a:solidFill>
              <a:srgbClr val="6577F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2" name="Rectangle 61">
              <a:extLst>
                <a:ext uri="{FF2B5EF4-FFF2-40B4-BE49-F238E27FC236}">
                  <a16:creationId xmlns:a16="http://schemas.microsoft.com/office/drawing/2014/main" id="{05E682E4-50CC-4304-ACD6-23E96B7E93F3}"/>
                </a:ext>
              </a:extLst>
            </p:cNvPr>
            <p:cNvSpPr/>
            <p:nvPr/>
          </p:nvSpPr>
          <p:spPr>
            <a:xfrm>
              <a:off x="9279553" y="1900316"/>
              <a:ext cx="141281" cy="828061"/>
            </a:xfrm>
            <a:prstGeom prst="rect">
              <a:avLst/>
            </a:prstGeom>
            <a:solidFill>
              <a:srgbClr val="F2214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3" name="Rectangle 62">
              <a:extLst>
                <a:ext uri="{FF2B5EF4-FFF2-40B4-BE49-F238E27FC236}">
                  <a16:creationId xmlns:a16="http://schemas.microsoft.com/office/drawing/2014/main" id="{1496A1DA-F078-4A35-85CC-76084A927B7C}"/>
                </a:ext>
              </a:extLst>
            </p:cNvPr>
            <p:cNvSpPr/>
            <p:nvPr/>
          </p:nvSpPr>
          <p:spPr>
            <a:xfrm>
              <a:off x="9431954" y="1900316"/>
              <a:ext cx="141281" cy="828061"/>
            </a:xfrm>
            <a:prstGeom prst="rect">
              <a:avLst/>
            </a:prstGeom>
            <a:solidFill>
              <a:srgbClr val="6577F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4" name="Rectangle 63">
              <a:extLst>
                <a:ext uri="{FF2B5EF4-FFF2-40B4-BE49-F238E27FC236}">
                  <a16:creationId xmlns:a16="http://schemas.microsoft.com/office/drawing/2014/main" id="{BDAD2CFC-E8C0-4426-BBC6-C30E48F335ED}"/>
                </a:ext>
              </a:extLst>
            </p:cNvPr>
            <p:cNvSpPr/>
            <p:nvPr/>
          </p:nvSpPr>
          <p:spPr>
            <a:xfrm>
              <a:off x="9584354" y="1900315"/>
              <a:ext cx="141281" cy="828061"/>
            </a:xfrm>
            <a:prstGeom prst="rect">
              <a:avLst/>
            </a:prstGeom>
            <a:solidFill>
              <a:srgbClr val="F2214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5" name="Rectangle 64">
              <a:extLst>
                <a:ext uri="{FF2B5EF4-FFF2-40B4-BE49-F238E27FC236}">
                  <a16:creationId xmlns:a16="http://schemas.microsoft.com/office/drawing/2014/main" id="{323493E8-CE92-47E3-98AD-DB6018D57053}"/>
                </a:ext>
              </a:extLst>
            </p:cNvPr>
            <p:cNvSpPr/>
            <p:nvPr/>
          </p:nvSpPr>
          <p:spPr>
            <a:xfrm>
              <a:off x="9736755" y="1900316"/>
              <a:ext cx="141281" cy="828061"/>
            </a:xfrm>
            <a:prstGeom prst="rect">
              <a:avLst/>
            </a:prstGeom>
            <a:solidFill>
              <a:srgbClr val="6577F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6" name="Rectangle 65">
              <a:extLst>
                <a:ext uri="{FF2B5EF4-FFF2-40B4-BE49-F238E27FC236}">
                  <a16:creationId xmlns:a16="http://schemas.microsoft.com/office/drawing/2014/main" id="{45D0A120-8E63-46CB-A677-3B5815389630}"/>
                </a:ext>
              </a:extLst>
            </p:cNvPr>
            <p:cNvSpPr/>
            <p:nvPr/>
          </p:nvSpPr>
          <p:spPr>
            <a:xfrm>
              <a:off x="9889155" y="1900315"/>
              <a:ext cx="141281" cy="828061"/>
            </a:xfrm>
            <a:prstGeom prst="rect">
              <a:avLst/>
            </a:prstGeom>
            <a:solidFill>
              <a:srgbClr val="F2214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Rectangle 66">
              <a:extLst>
                <a:ext uri="{FF2B5EF4-FFF2-40B4-BE49-F238E27FC236}">
                  <a16:creationId xmlns:a16="http://schemas.microsoft.com/office/drawing/2014/main" id="{09D0A400-C026-4846-BB1F-BF683D79E3DD}"/>
                </a:ext>
              </a:extLst>
            </p:cNvPr>
            <p:cNvSpPr/>
            <p:nvPr/>
          </p:nvSpPr>
          <p:spPr>
            <a:xfrm>
              <a:off x="10031457" y="1900315"/>
              <a:ext cx="141281" cy="828061"/>
            </a:xfrm>
            <a:prstGeom prst="rect">
              <a:avLst/>
            </a:prstGeom>
            <a:solidFill>
              <a:srgbClr val="6577F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8" name="Rectangle 67">
              <a:extLst>
                <a:ext uri="{FF2B5EF4-FFF2-40B4-BE49-F238E27FC236}">
                  <a16:creationId xmlns:a16="http://schemas.microsoft.com/office/drawing/2014/main" id="{5BF8ED46-CD90-4942-99B7-43D7E38662F4}"/>
                </a:ext>
              </a:extLst>
            </p:cNvPr>
            <p:cNvSpPr/>
            <p:nvPr/>
          </p:nvSpPr>
          <p:spPr>
            <a:xfrm>
              <a:off x="10182836" y="1900314"/>
              <a:ext cx="141281" cy="828061"/>
            </a:xfrm>
            <a:prstGeom prst="rect">
              <a:avLst/>
            </a:prstGeom>
            <a:solidFill>
              <a:srgbClr val="F2214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69" name="Connector: Elbow 68">
            <a:extLst>
              <a:ext uri="{FF2B5EF4-FFF2-40B4-BE49-F238E27FC236}">
                <a16:creationId xmlns:a16="http://schemas.microsoft.com/office/drawing/2014/main" id="{16A8B24C-ACC5-472E-9493-97B307CE7ED6}"/>
              </a:ext>
            </a:extLst>
          </p:cNvPr>
          <p:cNvCxnSpPr>
            <a:cxnSpLocks/>
            <a:stCxn id="59" idx="3"/>
            <a:endCxn id="61" idx="1"/>
          </p:cNvCxnSpPr>
          <p:nvPr/>
        </p:nvCxnSpPr>
        <p:spPr>
          <a:xfrm>
            <a:off x="8803045" y="1995543"/>
            <a:ext cx="324108" cy="318805"/>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70" name="Connector: Elbow 69">
            <a:extLst>
              <a:ext uri="{FF2B5EF4-FFF2-40B4-BE49-F238E27FC236}">
                <a16:creationId xmlns:a16="http://schemas.microsoft.com/office/drawing/2014/main" id="{26FB2B4E-0B21-4735-BBE6-271F752AA24A}"/>
              </a:ext>
            </a:extLst>
          </p:cNvPr>
          <p:cNvCxnSpPr>
            <a:cxnSpLocks/>
            <a:stCxn id="60" idx="3"/>
            <a:endCxn id="61" idx="1"/>
          </p:cNvCxnSpPr>
          <p:nvPr/>
        </p:nvCxnSpPr>
        <p:spPr>
          <a:xfrm flipV="1">
            <a:off x="8811233" y="2314348"/>
            <a:ext cx="315920" cy="378966"/>
          </a:xfrm>
          <a:prstGeom prst="bentConnector3">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72" name="Textfeld 115">
                <a:extLst>
                  <a:ext uri="{FF2B5EF4-FFF2-40B4-BE49-F238E27FC236}">
                    <a16:creationId xmlns:a16="http://schemas.microsoft.com/office/drawing/2014/main" id="{069EB5C1-3C8C-44AC-A2DD-B9C132EAB5EA}"/>
                  </a:ext>
                </a:extLst>
              </p:cNvPr>
              <p:cNvSpPr txBox="1"/>
              <p:nvPr/>
            </p:nvSpPr>
            <p:spPr>
              <a:xfrm>
                <a:off x="4163843" y="1950805"/>
                <a:ext cx="1967656" cy="393256"/>
              </a:xfrm>
              <a:prstGeom prst="rect">
                <a:avLst/>
              </a:prstGeom>
              <a:noFill/>
            </p:spPr>
            <p:txBody>
              <a:bodyPr wrap="none" lIns="0" tIns="36000" rIns="0" bIns="36000" rtlCol="0">
                <a:noAutofit/>
              </a:bodyPr>
              <a:lstStyle/>
              <a:p>
                <a:pPr marR="0" algn="ctr" defTabSz="914400" eaLnBrk="1" fontAlgn="auto" latinLnBrk="0" hangingPunct="1">
                  <a:spcBef>
                    <a:spcPts val="500"/>
                  </a:spcBef>
                  <a:spcAft>
                    <a:spcPts val="0"/>
                  </a:spcAft>
                  <a:buClrTx/>
                  <a:buSzTx/>
                  <a:buFontTx/>
                  <a:buNone/>
                  <a:tabLst/>
                </a:pPr>
                <a14:m>
                  <m:oMathPara xmlns:m="http://schemas.openxmlformats.org/officeDocument/2006/math">
                    <m:oMathParaPr>
                      <m:jc m:val="center"/>
                    </m:oMathParaPr>
                    <m:oMath xmlns:m="http://schemas.openxmlformats.org/officeDocument/2006/math">
                      <m:d>
                        <m:dPr>
                          <m:begChr m:val="{"/>
                          <m:endChr m:val="}"/>
                          <m:ctrlPr>
                            <a:rPr kumimoji="0" lang="en-US" sz="1200" b="0" i="1" u="none" strike="noStrike" kern="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dPr>
                        <m:e>
                          <m:sSubSup>
                            <m:sSubSupPr>
                              <m:ctrlPr>
                                <a:rPr lang="en-US" sz="1200" i="1" kern="0">
                                  <a:solidFill>
                                    <a:srgbClr val="000000"/>
                                  </a:solidFill>
                                  <a:latin typeface="Cambria Math" panose="02040503050406030204" pitchFamily="18" charset="0"/>
                                  <a:ea typeface="Cambria Math" panose="02040503050406030204" pitchFamily="18" charset="0"/>
                                </a:rPr>
                              </m:ctrlPr>
                            </m:sSubSupPr>
                            <m:e>
                              <m:r>
                                <a:rPr lang="en-US" sz="1200" b="1" i="1" kern="0">
                                  <a:solidFill>
                                    <a:srgbClr val="000000"/>
                                  </a:solidFill>
                                  <a:latin typeface="Cambria Math" panose="02040503050406030204" pitchFamily="18" charset="0"/>
                                  <a:ea typeface="Cambria Math" panose="02040503050406030204" pitchFamily="18" charset="0"/>
                                </a:rPr>
                                <m:t>ℂ</m:t>
                              </m:r>
                            </m:e>
                            <m:sub>
                              <m:r>
                                <a:rPr lang="de-DE" sz="1200" i="1" kern="0">
                                  <a:solidFill>
                                    <a:srgbClr val="000000"/>
                                  </a:solidFill>
                                  <a:latin typeface="Cambria Math" panose="02040503050406030204" pitchFamily="18" charset="0"/>
                                  <a:ea typeface="Cambria Math" panose="02040503050406030204" pitchFamily="18" charset="0"/>
                                </a:rPr>
                                <m:t>𝑠</m:t>
                              </m:r>
                            </m:sub>
                            <m:sup>
                              <m:r>
                                <a:rPr lang="de-DE" sz="1200" i="1" kern="0">
                                  <a:solidFill>
                                    <a:srgbClr val="000000"/>
                                  </a:solidFill>
                                  <a:latin typeface="Cambria Math" panose="02040503050406030204" pitchFamily="18" charset="0"/>
                                  <a:ea typeface="Cambria Math" panose="02040503050406030204" pitchFamily="18" charset="0"/>
                                </a:rPr>
                                <m:t>𝑝</m:t>
                              </m:r>
                              <m:r>
                                <a:rPr lang="de-DE" sz="1200" i="1" kern="0">
                                  <a:solidFill>
                                    <a:srgbClr val="000000"/>
                                  </a:solidFill>
                                  <a:latin typeface="Cambria Math" panose="02040503050406030204" pitchFamily="18" charset="0"/>
                                  <a:ea typeface="Cambria Math" panose="02040503050406030204" pitchFamily="18" charset="0"/>
                                </a:rPr>
                                <m:t>1</m:t>
                              </m:r>
                            </m:sup>
                          </m:sSubSup>
                          <m:r>
                            <m:rPr>
                              <m:nor/>
                            </m:rPr>
                            <a:rPr lang="en-US" sz="1200" kern="0" dirty="0">
                              <a:solidFill>
                                <a:srgbClr val="000000"/>
                              </a:solidFill>
                            </a:rPr>
                            <m:t> </m:t>
                          </m:r>
                          <m:r>
                            <a:rPr lang="de-DE" sz="1200" b="0" i="1" kern="0" dirty="0" smtClean="0">
                              <a:solidFill>
                                <a:srgbClr val="000000"/>
                              </a:solidFill>
                              <a:latin typeface="Cambria Math" panose="02040503050406030204" pitchFamily="18" charset="0"/>
                            </a:rPr>
                            <m:t>,</m:t>
                          </m:r>
                          <m:sSubSup>
                            <m:sSubSupPr>
                              <m:ctrlPr>
                                <a:rPr lang="en-US" sz="1200" i="1" kern="0">
                                  <a:solidFill>
                                    <a:srgbClr val="000000"/>
                                  </a:solidFill>
                                  <a:latin typeface="Cambria Math" panose="02040503050406030204" pitchFamily="18" charset="0"/>
                                  <a:ea typeface="Cambria Math" panose="02040503050406030204" pitchFamily="18" charset="0"/>
                                </a:rPr>
                              </m:ctrlPr>
                            </m:sSubSupPr>
                            <m:e>
                              <m:r>
                                <a:rPr lang="en-US" sz="1200" b="1" i="1" kern="0">
                                  <a:solidFill>
                                    <a:srgbClr val="000000"/>
                                  </a:solidFill>
                                  <a:latin typeface="Cambria Math" panose="02040503050406030204" pitchFamily="18" charset="0"/>
                                  <a:ea typeface="Cambria Math" panose="02040503050406030204" pitchFamily="18" charset="0"/>
                                </a:rPr>
                                <m:t>ℂ</m:t>
                              </m:r>
                            </m:e>
                            <m:sub>
                              <m:r>
                                <a:rPr lang="de-DE" sz="1200" i="1" kern="0">
                                  <a:solidFill>
                                    <a:srgbClr val="000000"/>
                                  </a:solidFill>
                                  <a:latin typeface="Cambria Math" panose="02040503050406030204" pitchFamily="18" charset="0"/>
                                  <a:ea typeface="Cambria Math" panose="02040503050406030204" pitchFamily="18" charset="0"/>
                                </a:rPr>
                                <m:t>𝑠</m:t>
                              </m:r>
                            </m:sub>
                            <m:sup>
                              <m:r>
                                <a:rPr lang="de-DE" sz="1200" i="1" kern="0">
                                  <a:solidFill>
                                    <a:srgbClr val="000000"/>
                                  </a:solidFill>
                                  <a:latin typeface="Cambria Math" panose="02040503050406030204" pitchFamily="18" charset="0"/>
                                  <a:ea typeface="Cambria Math" panose="02040503050406030204" pitchFamily="18" charset="0"/>
                                </a:rPr>
                                <m:t>𝑝</m:t>
                              </m:r>
                              <m:r>
                                <a:rPr lang="de-DE" sz="1200" b="0" i="1" kern="0" smtClean="0">
                                  <a:solidFill>
                                    <a:srgbClr val="000000"/>
                                  </a:solidFill>
                                  <a:latin typeface="Cambria Math" panose="02040503050406030204" pitchFamily="18" charset="0"/>
                                  <a:ea typeface="Cambria Math" panose="02040503050406030204" pitchFamily="18" charset="0"/>
                                </a:rPr>
                                <m:t>2</m:t>
                              </m:r>
                            </m:sup>
                          </m:sSubSup>
                          <m:r>
                            <m:rPr>
                              <m:nor/>
                            </m:rPr>
                            <a:rPr lang="de-DE" sz="1200" baseline="-25000" dirty="0"/>
                            <m:t>  </m:t>
                          </m:r>
                          <m:r>
                            <a:rPr lang="de-DE" sz="1200" b="0" i="1" kern="0" dirty="0" smtClean="0">
                              <a:solidFill>
                                <a:srgbClr val="000000"/>
                              </a:solidFill>
                              <a:latin typeface="Cambria Math" panose="02040503050406030204" pitchFamily="18" charset="0"/>
                            </a:rPr>
                            <m:t>;</m:t>
                          </m:r>
                          <m:sSubSup>
                            <m:sSubSupPr>
                              <m:ctrlPr>
                                <a:rPr lang="de-DE" sz="1200" b="0" i="1" kern="0" dirty="0" smtClean="0">
                                  <a:solidFill>
                                    <a:srgbClr val="000000"/>
                                  </a:solidFill>
                                  <a:latin typeface="Cambria Math" panose="02040503050406030204" pitchFamily="18" charset="0"/>
                                </a:rPr>
                              </m:ctrlPr>
                            </m:sSubSupPr>
                            <m:e>
                              <m:acc>
                                <m:accPr>
                                  <m:chr m:val="̅"/>
                                  <m:ctrlPr>
                                    <a:rPr lang="en-US" sz="1200" i="1" kern="0">
                                      <a:solidFill>
                                        <a:srgbClr val="000000"/>
                                      </a:solidFill>
                                      <a:latin typeface="Cambria Math" panose="02040503050406030204" pitchFamily="18" charset="0"/>
                                      <a:ea typeface="Cambria Math" panose="02040503050406030204" pitchFamily="18" charset="0"/>
                                    </a:rPr>
                                  </m:ctrlPr>
                                </m:accPr>
                                <m:e>
                                  <m:r>
                                    <a:rPr lang="en-US" sz="1200" b="1" i="1" kern="0">
                                      <a:solidFill>
                                        <a:srgbClr val="000000"/>
                                      </a:solidFill>
                                      <a:latin typeface="Cambria Math" panose="02040503050406030204" pitchFamily="18" charset="0"/>
                                      <a:ea typeface="Cambria Math" panose="02040503050406030204" pitchFamily="18" charset="0"/>
                                    </a:rPr>
                                    <m:t>ℂ</m:t>
                                  </m:r>
                                </m:e>
                              </m:acc>
                            </m:e>
                            <m:sub>
                              <m:r>
                                <a:rPr lang="de-DE" sz="1200" b="0" i="1" kern="0" dirty="0" smtClean="0">
                                  <a:solidFill>
                                    <a:srgbClr val="000000"/>
                                  </a:solidFill>
                                  <a:latin typeface="Cambria Math" panose="02040503050406030204" pitchFamily="18" charset="0"/>
                                </a:rPr>
                                <m:t>𝑠</m:t>
                              </m:r>
                            </m:sub>
                            <m:sup>
                              <m:r>
                                <a:rPr lang="de-DE" sz="1200" b="0" i="1" kern="0" dirty="0" smtClean="0">
                                  <a:solidFill>
                                    <a:srgbClr val="000000"/>
                                  </a:solidFill>
                                  <a:latin typeface="Cambria Math" panose="02040503050406030204" pitchFamily="18" charset="0"/>
                                </a:rPr>
                                <m:t>𝑅𝑉𝐸</m:t>
                              </m:r>
                            </m:sup>
                          </m:sSubSup>
                          <m:r>
                            <m:rPr>
                              <m:nor/>
                            </m:rPr>
                            <a:rPr lang="en-US" sz="1200" kern="0" dirty="0">
                              <a:solidFill>
                                <a:srgbClr val="000000"/>
                              </a:solidFill>
                            </a:rPr>
                            <m:t> </m:t>
                          </m:r>
                        </m:e>
                      </m:d>
                    </m:oMath>
                  </m:oMathPara>
                </a14:m>
                <a:endParaRPr lang="en-US" sz="1200" kern="0" dirty="0">
                  <a:solidFill>
                    <a:srgbClr val="000000"/>
                  </a:solidFill>
                </a:endParaRPr>
              </a:p>
            </p:txBody>
          </p:sp>
        </mc:Choice>
        <mc:Fallback xmlns="">
          <p:sp>
            <p:nvSpPr>
              <p:cNvPr id="72" name="Textfeld 115">
                <a:extLst>
                  <a:ext uri="{FF2B5EF4-FFF2-40B4-BE49-F238E27FC236}">
                    <a16:creationId xmlns:a16="http://schemas.microsoft.com/office/drawing/2014/main" id="{069EB5C1-3C8C-44AC-A2DD-B9C132EAB5EA}"/>
                  </a:ext>
                </a:extLst>
              </p:cNvPr>
              <p:cNvSpPr txBox="1">
                <a:spLocks noRot="1" noChangeAspect="1" noMove="1" noResize="1" noEditPoints="1" noAdjustHandles="1" noChangeArrowheads="1" noChangeShapeType="1" noTextEdit="1"/>
              </p:cNvSpPr>
              <p:nvPr/>
            </p:nvSpPr>
            <p:spPr>
              <a:xfrm>
                <a:off x="4163843" y="1950805"/>
                <a:ext cx="1967656" cy="393256"/>
              </a:xfrm>
              <a:prstGeom prst="rect">
                <a:avLst/>
              </a:prstGeom>
              <a:blipFill>
                <a:blip r:embed="rId4"/>
                <a:stretch>
                  <a:fillRect/>
                </a:stretch>
              </a:blipFill>
            </p:spPr>
            <p:txBody>
              <a:bodyPr/>
              <a:lstStyle/>
              <a:p>
                <a:r>
                  <a:rPr lang="en-IN">
                    <a:noFill/>
                  </a:rPr>
                  <a:t> </a:t>
                </a:r>
              </a:p>
            </p:txBody>
          </p:sp>
        </mc:Fallback>
      </mc:AlternateContent>
      <p:pic>
        <p:nvPicPr>
          <p:cNvPr id="73" name="Picture 72">
            <a:extLst>
              <a:ext uri="{FF2B5EF4-FFF2-40B4-BE49-F238E27FC236}">
                <a16:creationId xmlns:a16="http://schemas.microsoft.com/office/drawing/2014/main" id="{A7C24DF6-56A2-4A3A-AEEA-31B7D4A586BF}"/>
              </a:ext>
            </a:extLst>
          </p:cNvPr>
          <p:cNvPicPr>
            <a:picLocks noChangeAspect="1"/>
          </p:cNvPicPr>
          <p:nvPr/>
        </p:nvPicPr>
        <p:blipFill rotWithShape="1">
          <a:blip r:embed="rId5" cstate="hqprint">
            <a:extLst>
              <a:ext uri="{28A0092B-C50C-407E-A947-70E740481C1C}">
                <a14:useLocalDpi xmlns:a14="http://schemas.microsoft.com/office/drawing/2010/main" val="0"/>
              </a:ext>
            </a:extLst>
          </a:blip>
          <a:srcRect t="8539" b="25847"/>
          <a:stretch/>
        </p:blipFill>
        <p:spPr>
          <a:xfrm>
            <a:off x="6026476" y="2229157"/>
            <a:ext cx="944150" cy="232018"/>
          </a:xfrm>
          <a:prstGeom prst="rect">
            <a:avLst/>
          </a:prstGeom>
        </p:spPr>
      </p:pic>
      <p:sp>
        <p:nvSpPr>
          <p:cNvPr id="74" name="Geschweifte Klammer links 117">
            <a:extLst>
              <a:ext uri="{FF2B5EF4-FFF2-40B4-BE49-F238E27FC236}">
                <a16:creationId xmlns:a16="http://schemas.microsoft.com/office/drawing/2014/main" id="{9DA366A0-A710-4122-B5EE-0242024C3A4E}"/>
              </a:ext>
            </a:extLst>
          </p:cNvPr>
          <p:cNvSpPr/>
          <p:nvPr/>
        </p:nvSpPr>
        <p:spPr>
          <a:xfrm rot="16200000">
            <a:off x="4876374" y="1958332"/>
            <a:ext cx="45719" cy="580195"/>
          </a:xfrm>
          <a:prstGeom prst="leftBrace">
            <a:avLst>
              <a:gd name="adj1" fmla="val 45768"/>
              <a:gd name="adj2" fmla="val 49665"/>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76" name="Geschweifte Klammer links 118">
            <a:extLst>
              <a:ext uri="{FF2B5EF4-FFF2-40B4-BE49-F238E27FC236}">
                <a16:creationId xmlns:a16="http://schemas.microsoft.com/office/drawing/2014/main" id="{871E4843-78FC-4DD5-B594-34388F6D131A}"/>
              </a:ext>
            </a:extLst>
          </p:cNvPr>
          <p:cNvSpPr/>
          <p:nvPr/>
        </p:nvSpPr>
        <p:spPr>
          <a:xfrm rot="16200000">
            <a:off x="5454357" y="2128398"/>
            <a:ext cx="45719" cy="338635"/>
          </a:xfrm>
          <a:prstGeom prst="leftBrace">
            <a:avLst>
              <a:gd name="adj1" fmla="val 45768"/>
              <a:gd name="adj2" fmla="val 49665"/>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77" name="Textfeld 119">
            <a:extLst>
              <a:ext uri="{FF2B5EF4-FFF2-40B4-BE49-F238E27FC236}">
                <a16:creationId xmlns:a16="http://schemas.microsoft.com/office/drawing/2014/main" id="{85916CFE-962C-4772-9EB7-6D27C34A8F2A}"/>
              </a:ext>
            </a:extLst>
          </p:cNvPr>
          <p:cNvSpPr txBox="1"/>
          <p:nvPr/>
        </p:nvSpPr>
        <p:spPr>
          <a:xfrm>
            <a:off x="4452925" y="2350173"/>
            <a:ext cx="926339" cy="257369"/>
          </a:xfrm>
          <a:prstGeom prst="rect">
            <a:avLst/>
          </a:prstGeom>
          <a:solidFill>
            <a:scrgbClr r="0" g="0" b="0">
              <a:alpha val="0"/>
            </a:scrgbClr>
          </a:solidFill>
        </p:spPr>
        <p:txBody>
          <a:bodyPr wrap="square" tIns="36000" bIns="36000" rtlCol="0">
            <a:spAutoFit/>
          </a:bodyPr>
          <a:lstStyle/>
          <a:p>
            <a:pPr algn="ctr">
              <a:defRPr/>
            </a:pPr>
            <a:r>
              <a:rPr lang="de-DE" sz="1200" kern="0" dirty="0">
                <a:solidFill>
                  <a:srgbClr val="000000"/>
                </a:solidFill>
              </a:rPr>
              <a:t>Input</a:t>
            </a:r>
            <a:endParaRPr lang="en-US" sz="1200" b="1" kern="0" baseline="30000" dirty="0">
              <a:solidFill>
                <a:srgbClr val="000000"/>
              </a:solidFill>
            </a:endParaRPr>
          </a:p>
        </p:txBody>
      </p:sp>
      <p:sp>
        <p:nvSpPr>
          <p:cNvPr id="78" name="Textfeld 120">
            <a:extLst>
              <a:ext uri="{FF2B5EF4-FFF2-40B4-BE49-F238E27FC236}">
                <a16:creationId xmlns:a16="http://schemas.microsoft.com/office/drawing/2014/main" id="{D2C8F719-5EC5-4477-A5C2-D6AE27097143}"/>
              </a:ext>
            </a:extLst>
          </p:cNvPr>
          <p:cNvSpPr txBox="1"/>
          <p:nvPr/>
        </p:nvSpPr>
        <p:spPr>
          <a:xfrm>
            <a:off x="4955717" y="2350174"/>
            <a:ext cx="1061218" cy="257369"/>
          </a:xfrm>
          <a:prstGeom prst="rect">
            <a:avLst/>
          </a:prstGeom>
          <a:solidFill>
            <a:scrgbClr r="0" g="0" b="0">
              <a:alpha val="0"/>
            </a:scrgbClr>
          </a:solidFill>
        </p:spPr>
        <p:txBody>
          <a:bodyPr wrap="square" tIns="36000" bIns="36000" rtlCol="0">
            <a:spAutoFit/>
          </a:bodyPr>
          <a:lstStyle/>
          <a:p>
            <a:pPr algn="ctr">
              <a:defRPr/>
            </a:pPr>
            <a:r>
              <a:rPr lang="de-DE" sz="1200" kern="0" dirty="0">
                <a:solidFill>
                  <a:srgbClr val="000000"/>
                </a:solidFill>
              </a:rPr>
              <a:t>Output</a:t>
            </a:r>
            <a:endParaRPr lang="en-US" sz="1200" b="1" kern="0" baseline="30000" dirty="0">
              <a:solidFill>
                <a:srgbClr val="000000"/>
              </a:solidFill>
            </a:endParaRPr>
          </a:p>
        </p:txBody>
      </p:sp>
      <p:sp>
        <p:nvSpPr>
          <p:cNvPr id="84" name="Textfeld 155">
            <a:extLst>
              <a:ext uri="{FF2B5EF4-FFF2-40B4-BE49-F238E27FC236}">
                <a16:creationId xmlns:a16="http://schemas.microsoft.com/office/drawing/2014/main" id="{E0A13528-FBCC-4550-B8E4-BBFAFCCDC788}"/>
              </a:ext>
            </a:extLst>
          </p:cNvPr>
          <p:cNvSpPr txBox="1"/>
          <p:nvPr/>
        </p:nvSpPr>
        <p:spPr>
          <a:xfrm>
            <a:off x="3221694" y="2218263"/>
            <a:ext cx="1080437" cy="276999"/>
          </a:xfrm>
          <a:prstGeom prst="rect">
            <a:avLst/>
          </a:prstGeom>
          <a:solidFill>
            <a:scrgbClr r="0" g="0" b="0">
              <a:alpha val="0"/>
            </a:scrgbClr>
          </a:solid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200" b="1" dirty="0"/>
              <a:t>FFT solver</a:t>
            </a:r>
            <a:endParaRPr kumimoji="0" sz="1200" b="0" i="0" u="none" strike="noStrike" kern="0" cap="none" spc="0" normalizeH="0" baseline="30000" noProof="0" dirty="0">
              <a:ln>
                <a:noFill/>
              </a:ln>
              <a:effectLst/>
              <a:uLnTx/>
              <a:uFillTx/>
            </a:endParaRPr>
          </a:p>
        </p:txBody>
      </p:sp>
      <p:sp>
        <p:nvSpPr>
          <p:cNvPr id="85" name="TextBox 84">
            <a:extLst>
              <a:ext uri="{FF2B5EF4-FFF2-40B4-BE49-F238E27FC236}">
                <a16:creationId xmlns:a16="http://schemas.microsoft.com/office/drawing/2014/main" id="{000D3845-48C2-4564-B8E8-5F110470ECF2}"/>
              </a:ext>
            </a:extLst>
          </p:cNvPr>
          <p:cNvSpPr txBox="1"/>
          <p:nvPr/>
        </p:nvSpPr>
        <p:spPr>
          <a:xfrm>
            <a:off x="4592198" y="2803527"/>
            <a:ext cx="1110945" cy="234016"/>
          </a:xfrm>
          <a:prstGeom prst="rect">
            <a:avLst/>
          </a:prstGeom>
          <a:noFill/>
        </p:spPr>
        <p:txBody>
          <a:bodyPr wrap="square" lIns="0" tIns="0" rIns="0" bIns="0" rtlCol="0">
            <a:noAutofit/>
          </a:bodyPr>
          <a:lstStyle/>
          <a:p>
            <a:pPr marR="0" algn="l" defTabSz="914400" eaLnBrk="1" fontAlgn="auto" latinLnBrk="0" hangingPunct="1">
              <a:spcBef>
                <a:spcPts val="500"/>
              </a:spcBef>
              <a:spcAft>
                <a:spcPts val="0"/>
              </a:spcAft>
              <a:buClrTx/>
              <a:buSzTx/>
              <a:buFontTx/>
              <a:buNone/>
              <a:tabLst/>
            </a:pPr>
            <a:r>
              <a:rPr kumimoji="0" lang="de-DE" sz="1400" b="0" i="0" u="none" strike="noStrike" kern="0" cap="none" spc="0" normalizeH="0" baseline="0" noProof="0" dirty="0">
                <a:ln>
                  <a:noFill/>
                </a:ln>
                <a:solidFill>
                  <a:srgbClr val="000000"/>
                </a:solidFill>
                <a:effectLst/>
                <a:uLnTx/>
                <a:uFillTx/>
              </a:rPr>
              <a:t>Training </a:t>
            </a:r>
            <a:r>
              <a:rPr kumimoji="0" lang="de-DE" sz="1400" b="0" i="0" u="none" strike="noStrike" kern="0" cap="none" spc="0" normalizeH="0" baseline="0" noProof="0" dirty="0" err="1">
                <a:ln>
                  <a:noFill/>
                </a:ln>
                <a:solidFill>
                  <a:srgbClr val="000000"/>
                </a:solidFill>
                <a:effectLst/>
                <a:uLnTx/>
                <a:uFillTx/>
              </a:rPr>
              <a:t>data</a:t>
            </a:r>
            <a:endParaRPr kumimoji="0" lang="en-IN" sz="1400" b="0" i="0" u="none" strike="noStrike" kern="0" cap="none" spc="0" normalizeH="0" baseline="0" noProof="0" dirty="0">
              <a:ln>
                <a:noFill/>
              </a:ln>
              <a:solidFill>
                <a:srgbClr val="000000"/>
              </a:solidFill>
              <a:effectLst/>
              <a:uLnTx/>
              <a:uFillTx/>
            </a:endParaRPr>
          </a:p>
        </p:txBody>
      </p:sp>
      <p:cxnSp>
        <p:nvCxnSpPr>
          <p:cNvPr id="86" name="Straight Arrow Connector 85">
            <a:extLst>
              <a:ext uri="{FF2B5EF4-FFF2-40B4-BE49-F238E27FC236}">
                <a16:creationId xmlns:a16="http://schemas.microsoft.com/office/drawing/2014/main" id="{241AC3CC-66FF-44D1-A0A9-092F1B13FF4A}"/>
              </a:ext>
            </a:extLst>
          </p:cNvPr>
          <p:cNvCxnSpPr>
            <a:cxnSpLocks/>
            <a:stCxn id="56" idx="7"/>
            <a:endCxn id="59" idx="1"/>
          </p:cNvCxnSpPr>
          <p:nvPr/>
        </p:nvCxnSpPr>
        <p:spPr>
          <a:xfrm flipV="1">
            <a:off x="6809329" y="1995543"/>
            <a:ext cx="229785" cy="4986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7" name="Straight Arrow Connector 86">
            <a:extLst>
              <a:ext uri="{FF2B5EF4-FFF2-40B4-BE49-F238E27FC236}">
                <a16:creationId xmlns:a16="http://schemas.microsoft.com/office/drawing/2014/main" id="{EDC14DB4-2718-48AA-AE77-EE5767E5D65A}"/>
              </a:ext>
            </a:extLst>
          </p:cNvPr>
          <p:cNvCxnSpPr>
            <a:cxnSpLocks/>
            <a:stCxn id="56" idx="5"/>
            <a:endCxn id="60" idx="1"/>
          </p:cNvCxnSpPr>
          <p:nvPr/>
        </p:nvCxnSpPr>
        <p:spPr>
          <a:xfrm>
            <a:off x="6809329" y="2639458"/>
            <a:ext cx="248190" cy="5385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11" name="Rechteck 164">
            <a:extLst>
              <a:ext uri="{FF2B5EF4-FFF2-40B4-BE49-F238E27FC236}">
                <a16:creationId xmlns:a16="http://schemas.microsoft.com/office/drawing/2014/main" id="{754E716E-69CE-4D9D-BCB0-5A23E224E208}"/>
              </a:ext>
            </a:extLst>
          </p:cNvPr>
          <p:cNvSpPr/>
          <p:nvPr/>
        </p:nvSpPr>
        <p:spPr>
          <a:xfrm rot="16200000">
            <a:off x="-818517" y="2214574"/>
            <a:ext cx="2540359" cy="258973"/>
          </a:xfrm>
          <a:prstGeom prst="rect">
            <a:avLst/>
          </a:prstGeom>
          <a:solidFill>
            <a:srgbClr val="FFC000"/>
          </a:solidFill>
          <a:ln w="9525" cap="flat" cmpd="sng" algn="ctr">
            <a:solidFill>
              <a:srgbClr val="3F136C"/>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r>
              <a:rPr kumimoji="0" lang="de-DE" sz="1200" b="0" i="0" u="none" strike="noStrike" kern="0" cap="none" spc="0" normalizeH="0" baseline="0" noProof="0" dirty="0">
                <a:ln>
                  <a:noFill/>
                </a:ln>
                <a:solidFill>
                  <a:schemeClr val="bg1"/>
                </a:solidFill>
                <a:effectLst/>
                <a:uLnTx/>
                <a:uFillTx/>
                <a:latin typeface="Bosch Office Sans"/>
                <a:ea typeface="+mn-ea"/>
                <a:cs typeface="+mn-cs"/>
              </a:rPr>
              <a:t>OFFLINE</a:t>
            </a:r>
            <a:endParaRPr kumimoji="0" lang="en-US" sz="1200" b="0" i="0" u="none" strike="noStrike" kern="0" cap="none" spc="0" normalizeH="0" baseline="0" noProof="0" dirty="0">
              <a:ln>
                <a:noFill/>
              </a:ln>
              <a:solidFill>
                <a:schemeClr val="bg1"/>
              </a:solidFill>
              <a:effectLst/>
              <a:uLnTx/>
              <a:uFillTx/>
              <a:latin typeface="Bosch Office Sans"/>
              <a:ea typeface="+mn-ea"/>
              <a:cs typeface="+mn-cs"/>
            </a:endParaRPr>
          </a:p>
        </p:txBody>
      </p:sp>
      <p:grpSp>
        <p:nvGrpSpPr>
          <p:cNvPr id="6" name="Group 5">
            <a:extLst>
              <a:ext uri="{FF2B5EF4-FFF2-40B4-BE49-F238E27FC236}">
                <a16:creationId xmlns:a16="http://schemas.microsoft.com/office/drawing/2014/main" id="{3BE20056-31C3-461F-B8C0-0D98AEE2007F}"/>
              </a:ext>
            </a:extLst>
          </p:cNvPr>
          <p:cNvGrpSpPr/>
          <p:nvPr/>
        </p:nvGrpSpPr>
        <p:grpSpPr>
          <a:xfrm>
            <a:off x="786333" y="1490357"/>
            <a:ext cx="2463963" cy="1749973"/>
            <a:chOff x="2750380" y="3326523"/>
            <a:chExt cx="2463963" cy="1749973"/>
          </a:xfrm>
        </p:grpSpPr>
        <p:pic>
          <p:nvPicPr>
            <p:cNvPr id="80" name="Picture 79">
              <a:extLst>
                <a:ext uri="{FF2B5EF4-FFF2-40B4-BE49-F238E27FC236}">
                  <a16:creationId xmlns:a16="http://schemas.microsoft.com/office/drawing/2014/main" id="{8AC54825-4EE8-43DB-A694-B04D2F3274F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06130" y="3663144"/>
              <a:ext cx="939758" cy="827851"/>
            </a:xfrm>
            <a:prstGeom prst="rect">
              <a:avLst/>
            </a:prstGeom>
          </p:spPr>
        </p:pic>
        <p:sp>
          <p:nvSpPr>
            <p:cNvPr id="129" name="Textfeld 104">
              <a:extLst>
                <a:ext uri="{FF2B5EF4-FFF2-40B4-BE49-F238E27FC236}">
                  <a16:creationId xmlns:a16="http://schemas.microsoft.com/office/drawing/2014/main" id="{3DD09956-0CE3-4CE6-88C4-247120105F46}"/>
                </a:ext>
              </a:extLst>
            </p:cNvPr>
            <p:cNvSpPr txBox="1"/>
            <p:nvPr/>
          </p:nvSpPr>
          <p:spPr>
            <a:xfrm>
              <a:off x="2750381" y="4566734"/>
              <a:ext cx="1196958" cy="234286"/>
            </a:xfrm>
            <a:prstGeom prst="rect">
              <a:avLst/>
            </a:prstGeom>
            <a:solidFill>
              <a:scrgbClr r="0" g="0" b="0">
                <a:alpha val="0"/>
              </a:scrgbClr>
            </a:solidFill>
          </p:spPr>
          <p:txBody>
            <a:bodyPr wrap="square" tIns="36000" bIns="36000" rtlCol="0">
              <a:spAutoFit/>
            </a:bodyPr>
            <a:lstStyle/>
            <a:p>
              <a:pPr>
                <a:defRPr/>
              </a:pPr>
              <a:r>
                <a:rPr lang="en-US" sz="1050" kern="0" dirty="0">
                  <a:solidFill>
                    <a:srgbClr val="000000"/>
                  </a:solidFill>
                </a:rPr>
                <a:t>Microstructure</a:t>
              </a:r>
              <a:endParaRPr lang="en-US" sz="1050" b="1" kern="0" baseline="30000" dirty="0">
                <a:solidFill>
                  <a:srgbClr val="000000"/>
                </a:solidFill>
              </a:endParaRPr>
            </a:p>
          </p:txBody>
        </p:sp>
        <p:grpSp>
          <p:nvGrpSpPr>
            <p:cNvPr id="130" name="Gruppieren 105">
              <a:extLst>
                <a:ext uri="{FF2B5EF4-FFF2-40B4-BE49-F238E27FC236}">
                  <a16:creationId xmlns:a16="http://schemas.microsoft.com/office/drawing/2014/main" id="{3880D3CC-2BF4-4A7B-9E9F-8359E3F022BC}"/>
                </a:ext>
              </a:extLst>
            </p:cNvPr>
            <p:cNvGrpSpPr>
              <a:grpSpLocks noChangeAspect="1"/>
            </p:cNvGrpSpPr>
            <p:nvPr/>
          </p:nvGrpSpPr>
          <p:grpSpPr>
            <a:xfrm>
              <a:off x="4500817" y="3787411"/>
              <a:ext cx="383027" cy="317302"/>
              <a:chOff x="3942172" y="1227698"/>
              <a:chExt cx="288032" cy="288032"/>
            </a:xfrm>
          </p:grpSpPr>
          <p:sp>
            <p:nvSpPr>
              <p:cNvPr id="136" name="Rechteck 106">
                <a:extLst>
                  <a:ext uri="{FF2B5EF4-FFF2-40B4-BE49-F238E27FC236}">
                    <a16:creationId xmlns:a16="http://schemas.microsoft.com/office/drawing/2014/main" id="{68E94A0E-1486-44FD-93EC-A9A86F85007A}"/>
                  </a:ext>
                </a:extLst>
              </p:cNvPr>
              <p:cNvSpPr/>
              <p:nvPr/>
            </p:nvSpPr>
            <p:spPr>
              <a:xfrm>
                <a:off x="3942172" y="1366828"/>
                <a:ext cx="288032" cy="144016"/>
              </a:xfrm>
              <a:prstGeom prst="rect">
                <a:avLst/>
              </a:prstGeom>
              <a:solidFill>
                <a:schemeClr val="tx2">
                  <a:lumMod val="40000"/>
                  <a:lumOff val="60000"/>
                </a:schemeClr>
              </a:solidFill>
              <a:ln w="12700"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a:ln>
                    <a:noFill/>
                  </a:ln>
                  <a:solidFill>
                    <a:srgbClr val="000000"/>
                  </a:solidFill>
                  <a:effectLst/>
                  <a:uLnTx/>
                  <a:uFillTx/>
                  <a:latin typeface="Bosch Office Sans"/>
                  <a:ea typeface="+mn-ea"/>
                  <a:cs typeface="+mn-cs"/>
                </a:endParaRPr>
              </a:p>
            </p:txBody>
          </p:sp>
          <p:sp>
            <p:nvSpPr>
              <p:cNvPr id="137" name="Rechteck 107">
                <a:extLst>
                  <a:ext uri="{FF2B5EF4-FFF2-40B4-BE49-F238E27FC236}">
                    <a16:creationId xmlns:a16="http://schemas.microsoft.com/office/drawing/2014/main" id="{1A41FB26-2864-44C4-8199-0C25982A4D71}"/>
                  </a:ext>
                </a:extLst>
              </p:cNvPr>
              <p:cNvSpPr/>
              <p:nvPr/>
            </p:nvSpPr>
            <p:spPr>
              <a:xfrm>
                <a:off x="3942172" y="1227698"/>
                <a:ext cx="288032" cy="288032"/>
              </a:xfrm>
              <a:prstGeom prst="rect">
                <a:avLst/>
              </a:prstGeom>
              <a:noFill/>
              <a:ln w="12700" cap="flat" cmpd="sng" algn="ctr">
                <a:solidFill>
                  <a:schemeClr val="tx1"/>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a:ln>
                    <a:noFill/>
                  </a:ln>
                  <a:solidFill>
                    <a:srgbClr val="000000"/>
                  </a:solidFill>
                  <a:effectLst/>
                  <a:uLnTx/>
                  <a:uFillTx/>
                  <a:latin typeface="Bosch Office Sans"/>
                  <a:ea typeface="+mn-ea"/>
                  <a:cs typeface="+mn-cs"/>
                </a:endParaRPr>
              </a:p>
            </p:txBody>
          </p:sp>
        </p:grpSp>
        <mc:AlternateContent xmlns:mc="http://schemas.openxmlformats.org/markup-compatibility/2006" xmlns:a14="http://schemas.microsoft.com/office/drawing/2010/main">
          <mc:Choice Requires="a14">
            <p:sp>
              <p:nvSpPr>
                <p:cNvPr id="131" name="Textfeld 108">
                  <a:extLst>
                    <a:ext uri="{FF2B5EF4-FFF2-40B4-BE49-F238E27FC236}">
                      <a16:creationId xmlns:a16="http://schemas.microsoft.com/office/drawing/2014/main" id="{50773840-2F12-4DD2-8930-20FDF8EDC0A2}"/>
                    </a:ext>
                  </a:extLst>
                </p:cNvPr>
                <p:cNvSpPr txBox="1"/>
                <p:nvPr/>
              </p:nvSpPr>
              <p:spPr>
                <a:xfrm>
                  <a:off x="4117791" y="3706267"/>
                  <a:ext cx="383026" cy="494249"/>
                </a:xfrm>
                <a:prstGeom prst="rect">
                  <a:avLst/>
                </a:prstGeom>
                <a:noFill/>
              </p:spPr>
              <p:txBody>
                <a:bodyPr wrap="none" lIns="0" tIns="0" rIns="0" bIns="0" rtlCol="0">
                  <a:noAutofit/>
                </a:bodyPr>
                <a:lstStyle/>
                <a:p>
                  <a:pPr marR="0" algn="ctr" defTabSz="914400" eaLnBrk="1" fontAlgn="auto" latinLnBrk="0" hangingPunct="1">
                    <a:spcBef>
                      <a:spcPts val="500"/>
                    </a:spcBef>
                    <a:spcAft>
                      <a:spcPts val="0"/>
                    </a:spcAft>
                    <a:buClrTx/>
                    <a:buSzTx/>
                    <a:buFontTx/>
                    <a:buNone/>
                    <a:tabLst/>
                  </a:pPr>
                  <a14:m>
                    <m:oMathPara xmlns:m="http://schemas.openxmlformats.org/officeDocument/2006/math">
                      <m:oMathParaPr>
                        <m:jc m:val="center"/>
                      </m:oMathParaPr>
                      <m:oMath xmlns:m="http://schemas.openxmlformats.org/officeDocument/2006/math">
                        <m:sSubSup>
                          <m:sSubSupPr>
                            <m:ctrlPr>
                              <a:rPr kumimoji="0" lang="en-US" sz="1200" b="0" i="1" u="none" strike="noStrike" kern="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sSubSupPr>
                          <m:e>
                            <m:r>
                              <a:rPr lang="en-US" sz="1200" b="1" i="1" kern="0">
                                <a:solidFill>
                                  <a:srgbClr val="000000"/>
                                </a:solidFill>
                                <a:latin typeface="Cambria Math" panose="02040503050406030204" pitchFamily="18" charset="0"/>
                                <a:ea typeface="Cambria Math" panose="02040503050406030204" pitchFamily="18" charset="0"/>
                              </a:rPr>
                              <m:t>ℂ</m:t>
                            </m:r>
                          </m:e>
                          <m:sub>
                            <m:r>
                              <a:rPr kumimoji="0" lang="de-DE" sz="1200" b="0" i="1" u="none" strike="noStrike" kern="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𝑠</m:t>
                            </m:r>
                          </m:sub>
                          <m:sup>
                            <m:r>
                              <a:rPr kumimoji="0" lang="de-DE" sz="1200" b="0" i="1" u="none" strike="noStrike" kern="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𝑝</m:t>
                            </m:r>
                            <m:r>
                              <a:rPr kumimoji="0" lang="de-DE" sz="1200" b="0" i="1" u="none" strike="noStrike" kern="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1</m:t>
                            </m:r>
                          </m:sup>
                        </m:sSubSup>
                      </m:oMath>
                    </m:oMathPara>
                  </a14:m>
                  <a:endParaRPr kumimoji="0" lang="en-US" sz="1200" b="0" i="0" u="none" strike="noStrike" kern="0" cap="none" spc="0" normalizeH="0" baseline="0" noProof="0" dirty="0">
                    <a:ln>
                      <a:noFill/>
                    </a:ln>
                    <a:solidFill>
                      <a:srgbClr val="000000"/>
                    </a:solidFill>
                    <a:effectLst/>
                    <a:uLnTx/>
                    <a:uFillTx/>
                  </a:endParaRPr>
                </a:p>
                <a:p>
                  <a:pPr algn="ctr" fontAlgn="auto">
                    <a:spcBef>
                      <a:spcPts val="500"/>
                    </a:spcBef>
                    <a:spcAft>
                      <a:spcPts val="0"/>
                    </a:spcAft>
                  </a:pPr>
                  <a14:m>
                    <m:oMathPara xmlns:m="http://schemas.openxmlformats.org/officeDocument/2006/math">
                      <m:oMathParaPr>
                        <m:jc m:val="center"/>
                      </m:oMathParaPr>
                      <m:oMath xmlns:m="http://schemas.openxmlformats.org/officeDocument/2006/math">
                        <m:sSubSup>
                          <m:sSubSupPr>
                            <m:ctrlPr>
                              <a:rPr lang="en-US" sz="1200" i="1" kern="0">
                                <a:solidFill>
                                  <a:srgbClr val="000000"/>
                                </a:solidFill>
                                <a:latin typeface="Cambria Math" panose="02040503050406030204" pitchFamily="18" charset="0"/>
                                <a:ea typeface="Cambria Math" panose="02040503050406030204" pitchFamily="18" charset="0"/>
                              </a:rPr>
                            </m:ctrlPr>
                          </m:sSubSupPr>
                          <m:e>
                            <m:r>
                              <a:rPr lang="en-US" sz="1200" b="1" i="1" kern="0">
                                <a:solidFill>
                                  <a:srgbClr val="000000"/>
                                </a:solidFill>
                                <a:latin typeface="Cambria Math" panose="02040503050406030204" pitchFamily="18" charset="0"/>
                                <a:ea typeface="Cambria Math" panose="02040503050406030204" pitchFamily="18" charset="0"/>
                              </a:rPr>
                              <m:t>ℂ</m:t>
                            </m:r>
                          </m:e>
                          <m:sub>
                            <m:r>
                              <a:rPr lang="de-DE" sz="1200" i="1" kern="0">
                                <a:solidFill>
                                  <a:srgbClr val="000000"/>
                                </a:solidFill>
                                <a:latin typeface="Cambria Math" panose="02040503050406030204" pitchFamily="18" charset="0"/>
                                <a:ea typeface="Cambria Math" panose="02040503050406030204" pitchFamily="18" charset="0"/>
                              </a:rPr>
                              <m:t>𝑠</m:t>
                            </m:r>
                          </m:sub>
                          <m:sup>
                            <m:r>
                              <a:rPr lang="de-DE" sz="1200" i="1" kern="0">
                                <a:solidFill>
                                  <a:srgbClr val="000000"/>
                                </a:solidFill>
                                <a:latin typeface="Cambria Math" panose="02040503050406030204" pitchFamily="18" charset="0"/>
                                <a:ea typeface="Cambria Math" panose="02040503050406030204" pitchFamily="18" charset="0"/>
                              </a:rPr>
                              <m:t>𝑝</m:t>
                            </m:r>
                            <m:r>
                              <a:rPr lang="de-DE" sz="1200" b="0" i="1" kern="0" smtClean="0">
                                <a:solidFill>
                                  <a:srgbClr val="000000"/>
                                </a:solidFill>
                                <a:latin typeface="Cambria Math" panose="02040503050406030204" pitchFamily="18" charset="0"/>
                                <a:ea typeface="Cambria Math" panose="02040503050406030204" pitchFamily="18" charset="0"/>
                              </a:rPr>
                              <m:t>2</m:t>
                            </m:r>
                          </m:sup>
                        </m:sSubSup>
                      </m:oMath>
                    </m:oMathPara>
                  </a14:m>
                  <a:endParaRPr lang="en-US" sz="1200" kern="0" dirty="0">
                    <a:solidFill>
                      <a:srgbClr val="000000"/>
                    </a:solidFill>
                  </a:endParaRPr>
                </a:p>
              </p:txBody>
            </p:sp>
          </mc:Choice>
          <mc:Fallback xmlns="">
            <p:sp>
              <p:nvSpPr>
                <p:cNvPr id="131" name="Textfeld 108">
                  <a:extLst>
                    <a:ext uri="{FF2B5EF4-FFF2-40B4-BE49-F238E27FC236}">
                      <a16:creationId xmlns:a16="http://schemas.microsoft.com/office/drawing/2014/main" id="{50773840-2F12-4DD2-8930-20FDF8EDC0A2}"/>
                    </a:ext>
                  </a:extLst>
                </p:cNvPr>
                <p:cNvSpPr txBox="1">
                  <a:spLocks noRot="1" noChangeAspect="1" noMove="1" noResize="1" noEditPoints="1" noAdjustHandles="1" noChangeArrowheads="1" noChangeShapeType="1" noTextEdit="1"/>
                </p:cNvSpPr>
                <p:nvPr/>
              </p:nvSpPr>
              <p:spPr>
                <a:xfrm>
                  <a:off x="4117791" y="3706267"/>
                  <a:ext cx="383026" cy="494249"/>
                </a:xfrm>
                <a:prstGeom prst="rect">
                  <a:avLst/>
                </a:prstGeom>
                <a:blipFill>
                  <a:blip r:embed="rId7"/>
                  <a:stretch>
                    <a:fillRect/>
                  </a:stretch>
                </a:blipFill>
              </p:spPr>
              <p:txBody>
                <a:bodyPr/>
                <a:lstStyle/>
                <a:p>
                  <a:r>
                    <a:rPr lang="en-IN">
                      <a:noFill/>
                    </a:rPr>
                    <a:t> </a:t>
                  </a:r>
                </a:p>
              </p:txBody>
            </p:sp>
          </mc:Fallback>
        </mc:AlternateContent>
        <p:sp>
          <p:nvSpPr>
            <p:cNvPr id="132" name="Rechteck 109">
              <a:extLst>
                <a:ext uri="{FF2B5EF4-FFF2-40B4-BE49-F238E27FC236}">
                  <a16:creationId xmlns:a16="http://schemas.microsoft.com/office/drawing/2014/main" id="{E675A857-941C-4B99-BD68-7974ED59D82F}"/>
                </a:ext>
              </a:extLst>
            </p:cNvPr>
            <p:cNvSpPr/>
            <p:nvPr/>
          </p:nvSpPr>
          <p:spPr>
            <a:xfrm>
              <a:off x="2750380" y="3326523"/>
              <a:ext cx="2383233" cy="1749973"/>
            </a:xfrm>
            <a:prstGeom prst="rect">
              <a:avLst/>
            </a:prstGeom>
            <a:noFill/>
            <a:ln w="12700" cap="flat" cmpd="sng" algn="ctr">
              <a:solidFill>
                <a:schemeClr val="tx1"/>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a:ln>
                  <a:noFill/>
                </a:ln>
                <a:solidFill>
                  <a:srgbClr val="000000"/>
                </a:solidFill>
                <a:effectLst/>
                <a:uLnTx/>
                <a:uFillTx/>
                <a:latin typeface="Bosch Office Sans"/>
                <a:ea typeface="+mn-ea"/>
                <a:cs typeface="+mn-cs"/>
              </a:endParaRPr>
            </a:p>
          </p:txBody>
        </p:sp>
        <mc:AlternateContent xmlns:mc="http://schemas.openxmlformats.org/markup-compatibility/2006" xmlns:a14="http://schemas.microsoft.com/office/drawing/2010/main">
          <mc:Choice Requires="a14">
            <p:sp>
              <p:nvSpPr>
                <p:cNvPr id="133" name="Textfeld 154">
                  <a:extLst>
                    <a:ext uri="{FF2B5EF4-FFF2-40B4-BE49-F238E27FC236}">
                      <a16:creationId xmlns:a16="http://schemas.microsoft.com/office/drawing/2014/main" id="{D3ECAEA3-574C-4E6E-9EDD-F9EB5E9079B7}"/>
                    </a:ext>
                  </a:extLst>
                </p:cNvPr>
                <p:cNvSpPr txBox="1"/>
                <p:nvPr/>
              </p:nvSpPr>
              <p:spPr>
                <a:xfrm>
                  <a:off x="3610101" y="3492147"/>
                  <a:ext cx="383026" cy="329382"/>
                </a:xfrm>
                <a:prstGeom prst="rect">
                  <a:avLst/>
                </a:prstGeom>
                <a:noFill/>
              </p:spPr>
              <p:txBody>
                <a:bodyPr wrap="none" lIns="0" tIns="0" rIns="0" bIns="0" rtlCol="0">
                  <a:noAutofit/>
                </a:bodyPr>
                <a:lstStyle/>
                <a:p>
                  <a:pPr marR="0" algn="ctr" defTabSz="914400" eaLnBrk="1" fontAlgn="auto" latinLnBrk="0" hangingPunct="1">
                    <a:spcBef>
                      <a:spcPts val="500"/>
                    </a:spcBef>
                    <a:spcAft>
                      <a:spcPts val="0"/>
                    </a:spcAft>
                    <a:buClrTx/>
                    <a:buSzTx/>
                    <a:buFontTx/>
                    <a:buNone/>
                    <a:tabLst/>
                  </a:pPr>
                  <a14:m>
                    <m:oMathPara xmlns:m="http://schemas.openxmlformats.org/officeDocument/2006/math">
                      <m:oMathParaPr>
                        <m:jc m:val="center"/>
                      </m:oMathParaPr>
                      <m:oMath xmlns:m="http://schemas.openxmlformats.org/officeDocument/2006/math">
                        <m:r>
                          <a:rPr kumimoji="0" lang="de-DE" sz="1200" b="1" i="1" u="none" strike="noStrike" kern="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𝑨</m:t>
                        </m:r>
                      </m:oMath>
                    </m:oMathPara>
                  </a14:m>
                  <a:endParaRPr lang="en-US" sz="1200" b="1" kern="0" dirty="0">
                    <a:solidFill>
                      <a:srgbClr val="000000"/>
                    </a:solidFill>
                  </a:endParaRPr>
                </a:p>
              </p:txBody>
            </p:sp>
          </mc:Choice>
          <mc:Fallback xmlns="">
            <p:sp>
              <p:nvSpPr>
                <p:cNvPr id="133" name="Textfeld 154">
                  <a:extLst>
                    <a:ext uri="{FF2B5EF4-FFF2-40B4-BE49-F238E27FC236}">
                      <a16:creationId xmlns:a16="http://schemas.microsoft.com/office/drawing/2014/main" id="{D3ECAEA3-574C-4E6E-9EDD-F9EB5E9079B7}"/>
                    </a:ext>
                  </a:extLst>
                </p:cNvPr>
                <p:cNvSpPr txBox="1">
                  <a:spLocks noRot="1" noChangeAspect="1" noMove="1" noResize="1" noEditPoints="1" noAdjustHandles="1" noChangeArrowheads="1" noChangeShapeType="1" noTextEdit="1"/>
                </p:cNvSpPr>
                <p:nvPr/>
              </p:nvSpPr>
              <p:spPr>
                <a:xfrm>
                  <a:off x="3610101" y="3492147"/>
                  <a:ext cx="383026" cy="329382"/>
                </a:xfrm>
                <a:prstGeom prst="rect">
                  <a:avLst/>
                </a:prstGeom>
                <a:blipFill>
                  <a:blip r:embed="rId8"/>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34" name="Rectangle 133">
                  <a:extLst>
                    <a:ext uri="{FF2B5EF4-FFF2-40B4-BE49-F238E27FC236}">
                      <a16:creationId xmlns:a16="http://schemas.microsoft.com/office/drawing/2014/main" id="{E64FCBA9-9DF8-41EB-9DB6-6F7F35258836}"/>
                    </a:ext>
                  </a:extLst>
                </p:cNvPr>
                <p:cNvSpPr/>
                <p:nvPr/>
              </p:nvSpPr>
              <p:spPr>
                <a:xfrm>
                  <a:off x="4854691" y="3806446"/>
                  <a:ext cx="278923" cy="257699"/>
                </a:xfrm>
                <a:prstGeom prst="rect">
                  <a:avLst/>
                </a:prstGeom>
              </p:spPr>
              <p:txBody>
                <a:bodyPr wrap="none">
                  <a:spAutoFit/>
                </a:bodyPr>
                <a:lstStyle/>
                <a:p>
                  <a:pPr>
                    <a:defRPr/>
                  </a:pPr>
                  <a14:m>
                    <m:oMathPara xmlns:m="http://schemas.openxmlformats.org/officeDocument/2006/math">
                      <m:oMathParaPr>
                        <m:jc m:val="centerGroup"/>
                      </m:oMathParaPr>
                      <m:oMath xmlns:m="http://schemas.openxmlformats.org/officeDocument/2006/math">
                        <m:r>
                          <a:rPr lang="de-DE" sz="1100" i="1" kern="0">
                            <a:solidFill>
                              <a:srgbClr val="000000"/>
                            </a:solidFill>
                            <a:latin typeface="Cambria Math" panose="02040503050406030204" pitchFamily="18" charset="0"/>
                            <a:ea typeface="Cambria Math" panose="02040503050406030204" pitchFamily="18" charset="0"/>
                          </a:rPr>
                          <m:t>𝑠</m:t>
                        </m:r>
                      </m:oMath>
                    </m:oMathPara>
                  </a14:m>
                  <a:endParaRPr lang="en-US" sz="1100" b="1" kern="0" baseline="30000" dirty="0">
                    <a:solidFill>
                      <a:srgbClr val="000000"/>
                    </a:solidFill>
                  </a:endParaRPr>
                </a:p>
              </p:txBody>
            </p:sp>
          </mc:Choice>
          <mc:Fallback xmlns="">
            <p:sp>
              <p:nvSpPr>
                <p:cNvPr id="134" name="Rectangle 133">
                  <a:extLst>
                    <a:ext uri="{FF2B5EF4-FFF2-40B4-BE49-F238E27FC236}">
                      <a16:creationId xmlns:a16="http://schemas.microsoft.com/office/drawing/2014/main" id="{E64FCBA9-9DF8-41EB-9DB6-6F7F35258836}"/>
                    </a:ext>
                  </a:extLst>
                </p:cNvPr>
                <p:cNvSpPr>
                  <a:spLocks noRot="1" noChangeAspect="1" noMove="1" noResize="1" noEditPoints="1" noAdjustHandles="1" noChangeArrowheads="1" noChangeShapeType="1" noTextEdit="1"/>
                </p:cNvSpPr>
                <p:nvPr/>
              </p:nvSpPr>
              <p:spPr>
                <a:xfrm>
                  <a:off x="4854691" y="3806446"/>
                  <a:ext cx="278923" cy="257699"/>
                </a:xfrm>
                <a:prstGeom prst="rect">
                  <a:avLst/>
                </a:prstGeom>
                <a:blipFill>
                  <a:blip r:embed="rId9"/>
                  <a:stretch>
                    <a:fillRect/>
                  </a:stretch>
                </a:blipFill>
              </p:spPr>
              <p:txBody>
                <a:bodyPr/>
                <a:lstStyle/>
                <a:p>
                  <a:r>
                    <a:rPr lang="en-IN">
                      <a:noFill/>
                    </a:rPr>
                    <a:t> </a:t>
                  </a:r>
                </a:p>
              </p:txBody>
            </p:sp>
          </mc:Fallback>
        </mc:AlternateContent>
        <p:sp>
          <p:nvSpPr>
            <p:cNvPr id="135" name="Textfeld 104">
              <a:extLst>
                <a:ext uri="{FF2B5EF4-FFF2-40B4-BE49-F238E27FC236}">
                  <a16:creationId xmlns:a16="http://schemas.microsoft.com/office/drawing/2014/main" id="{8E8884A7-3BFC-47BA-AB8C-46227C853840}"/>
                </a:ext>
              </a:extLst>
            </p:cNvPr>
            <p:cNvSpPr txBox="1"/>
            <p:nvPr/>
          </p:nvSpPr>
          <p:spPr>
            <a:xfrm>
              <a:off x="4201635" y="4277436"/>
              <a:ext cx="1012708" cy="557451"/>
            </a:xfrm>
            <a:prstGeom prst="rect">
              <a:avLst/>
            </a:prstGeom>
            <a:solidFill>
              <a:scrgbClr r="0" g="0" b="0">
                <a:alpha val="0"/>
              </a:scrgbClr>
            </a:solidFill>
          </p:spPr>
          <p:txBody>
            <a:bodyPr wrap="square" tIns="36000" bIns="36000" rtlCol="0">
              <a:spAutoFit/>
            </a:bodyPr>
            <a:lstStyle/>
            <a:p>
              <a:pPr>
                <a:defRPr/>
              </a:pPr>
              <a:r>
                <a:rPr lang="en-US" sz="1050" kern="0" dirty="0">
                  <a:solidFill>
                    <a:srgbClr val="000000"/>
                  </a:solidFill>
                </a:rPr>
                <a:t>Sampled stiffness for each phase</a:t>
              </a:r>
              <a:endParaRPr lang="en-US" sz="1050" b="1" kern="0" baseline="30000" dirty="0">
                <a:solidFill>
                  <a:srgbClr val="000000"/>
                </a:solidFill>
              </a:endParaRPr>
            </a:p>
          </p:txBody>
        </p:sp>
      </p:grpSp>
      <p:sp>
        <p:nvSpPr>
          <p:cNvPr id="138" name="Rechteck 165">
            <a:extLst>
              <a:ext uri="{FF2B5EF4-FFF2-40B4-BE49-F238E27FC236}">
                <a16:creationId xmlns:a16="http://schemas.microsoft.com/office/drawing/2014/main" id="{B13B9C99-4C17-46D5-8566-3C7B67E48FDC}"/>
              </a:ext>
            </a:extLst>
          </p:cNvPr>
          <p:cNvSpPr/>
          <p:nvPr/>
        </p:nvSpPr>
        <p:spPr>
          <a:xfrm rot="16200000">
            <a:off x="-396922" y="4492849"/>
            <a:ext cx="1698960" cy="257182"/>
          </a:xfrm>
          <a:prstGeom prst="rect">
            <a:avLst/>
          </a:prstGeom>
          <a:solidFill>
            <a:srgbClr val="00B0F0"/>
          </a:solidFill>
          <a:ln w="9525" cap="flat" cmpd="sng" algn="ctr">
            <a:solidFill>
              <a:srgbClr val="3F136C"/>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r>
              <a:rPr kumimoji="0" lang="de-DE" sz="1200" b="0" i="0" u="none" strike="noStrike" kern="0" cap="none" spc="0" normalizeH="0" baseline="0" noProof="0" dirty="0">
                <a:ln>
                  <a:noFill/>
                </a:ln>
                <a:solidFill>
                  <a:schemeClr val="bg1"/>
                </a:solidFill>
                <a:effectLst/>
                <a:uLnTx/>
                <a:uFillTx/>
                <a:latin typeface="Bosch Office Sans"/>
                <a:ea typeface="+mn-ea"/>
                <a:cs typeface="+mn-cs"/>
              </a:rPr>
              <a:t>ONLINE</a:t>
            </a:r>
            <a:endParaRPr kumimoji="0" lang="en-US" sz="1200" b="0" i="0" u="none" strike="noStrike" kern="0" cap="none" spc="0" normalizeH="0" baseline="0" noProof="0" dirty="0">
              <a:ln>
                <a:noFill/>
              </a:ln>
              <a:solidFill>
                <a:schemeClr val="bg1"/>
              </a:solidFill>
              <a:effectLst/>
              <a:uLnTx/>
              <a:uFillTx/>
              <a:latin typeface="Bosch Office Sans"/>
              <a:ea typeface="+mn-ea"/>
              <a:cs typeface="+mn-cs"/>
            </a:endParaRPr>
          </a:p>
        </p:txBody>
      </p:sp>
      <p:grpSp>
        <p:nvGrpSpPr>
          <p:cNvPr id="139" name="Group 138">
            <a:extLst>
              <a:ext uri="{FF2B5EF4-FFF2-40B4-BE49-F238E27FC236}">
                <a16:creationId xmlns:a16="http://schemas.microsoft.com/office/drawing/2014/main" id="{CEEED0BA-97CF-4C5C-A009-3AC22B761A75}"/>
              </a:ext>
            </a:extLst>
          </p:cNvPr>
          <p:cNvGrpSpPr/>
          <p:nvPr/>
        </p:nvGrpSpPr>
        <p:grpSpPr>
          <a:xfrm>
            <a:off x="1148293" y="4051027"/>
            <a:ext cx="1196964" cy="828064"/>
            <a:chOff x="9127153" y="1900314"/>
            <a:chExt cx="1196964" cy="828064"/>
          </a:xfrm>
        </p:grpSpPr>
        <p:sp>
          <p:nvSpPr>
            <p:cNvPr id="140" name="Rectangle 139">
              <a:extLst>
                <a:ext uri="{FF2B5EF4-FFF2-40B4-BE49-F238E27FC236}">
                  <a16:creationId xmlns:a16="http://schemas.microsoft.com/office/drawing/2014/main" id="{4F7C2AE9-3405-4C64-916F-08125EC06F5E}"/>
                </a:ext>
              </a:extLst>
            </p:cNvPr>
            <p:cNvSpPr/>
            <p:nvPr/>
          </p:nvSpPr>
          <p:spPr>
            <a:xfrm>
              <a:off x="9127153" y="1900317"/>
              <a:ext cx="141281" cy="828061"/>
            </a:xfrm>
            <a:prstGeom prst="rect">
              <a:avLst/>
            </a:prstGeom>
            <a:solidFill>
              <a:srgbClr val="6577F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1" name="Rectangle 140">
              <a:extLst>
                <a:ext uri="{FF2B5EF4-FFF2-40B4-BE49-F238E27FC236}">
                  <a16:creationId xmlns:a16="http://schemas.microsoft.com/office/drawing/2014/main" id="{2EF3695B-9C98-4757-AD43-22E383438FAB}"/>
                </a:ext>
              </a:extLst>
            </p:cNvPr>
            <p:cNvSpPr/>
            <p:nvPr/>
          </p:nvSpPr>
          <p:spPr>
            <a:xfrm>
              <a:off x="9279553" y="1900316"/>
              <a:ext cx="141281" cy="828061"/>
            </a:xfrm>
            <a:prstGeom prst="rect">
              <a:avLst/>
            </a:prstGeom>
            <a:solidFill>
              <a:srgbClr val="F2214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2" name="Rectangle 141">
              <a:extLst>
                <a:ext uri="{FF2B5EF4-FFF2-40B4-BE49-F238E27FC236}">
                  <a16:creationId xmlns:a16="http://schemas.microsoft.com/office/drawing/2014/main" id="{B6550195-C44F-41A9-B180-8D693C38F2CD}"/>
                </a:ext>
              </a:extLst>
            </p:cNvPr>
            <p:cNvSpPr/>
            <p:nvPr/>
          </p:nvSpPr>
          <p:spPr>
            <a:xfrm>
              <a:off x="9431954" y="1900316"/>
              <a:ext cx="141281" cy="828061"/>
            </a:xfrm>
            <a:prstGeom prst="rect">
              <a:avLst/>
            </a:prstGeom>
            <a:solidFill>
              <a:srgbClr val="6577F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3" name="Rectangle 142">
              <a:extLst>
                <a:ext uri="{FF2B5EF4-FFF2-40B4-BE49-F238E27FC236}">
                  <a16:creationId xmlns:a16="http://schemas.microsoft.com/office/drawing/2014/main" id="{DA320186-425E-43AE-8494-C21D97D69486}"/>
                </a:ext>
              </a:extLst>
            </p:cNvPr>
            <p:cNvSpPr/>
            <p:nvPr/>
          </p:nvSpPr>
          <p:spPr>
            <a:xfrm>
              <a:off x="9584354" y="1900315"/>
              <a:ext cx="141281" cy="828061"/>
            </a:xfrm>
            <a:prstGeom prst="rect">
              <a:avLst/>
            </a:prstGeom>
            <a:solidFill>
              <a:srgbClr val="F2214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4" name="Rectangle 143">
              <a:extLst>
                <a:ext uri="{FF2B5EF4-FFF2-40B4-BE49-F238E27FC236}">
                  <a16:creationId xmlns:a16="http://schemas.microsoft.com/office/drawing/2014/main" id="{365D19BF-B84B-4BEE-9C9F-4B871BB6E21B}"/>
                </a:ext>
              </a:extLst>
            </p:cNvPr>
            <p:cNvSpPr/>
            <p:nvPr/>
          </p:nvSpPr>
          <p:spPr>
            <a:xfrm>
              <a:off x="9736755" y="1900316"/>
              <a:ext cx="141281" cy="828061"/>
            </a:xfrm>
            <a:prstGeom prst="rect">
              <a:avLst/>
            </a:prstGeom>
            <a:solidFill>
              <a:srgbClr val="6577F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5" name="Rectangle 144">
              <a:extLst>
                <a:ext uri="{FF2B5EF4-FFF2-40B4-BE49-F238E27FC236}">
                  <a16:creationId xmlns:a16="http://schemas.microsoft.com/office/drawing/2014/main" id="{358BC2D5-8529-4C13-AAA3-7D1FF9B3CDEE}"/>
                </a:ext>
              </a:extLst>
            </p:cNvPr>
            <p:cNvSpPr/>
            <p:nvPr/>
          </p:nvSpPr>
          <p:spPr>
            <a:xfrm>
              <a:off x="9889155" y="1900315"/>
              <a:ext cx="141281" cy="828061"/>
            </a:xfrm>
            <a:prstGeom prst="rect">
              <a:avLst/>
            </a:prstGeom>
            <a:solidFill>
              <a:srgbClr val="F2214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6" name="Rectangle 145">
              <a:extLst>
                <a:ext uri="{FF2B5EF4-FFF2-40B4-BE49-F238E27FC236}">
                  <a16:creationId xmlns:a16="http://schemas.microsoft.com/office/drawing/2014/main" id="{606A5D7C-8D3E-4D75-B1C3-30746491085F}"/>
                </a:ext>
              </a:extLst>
            </p:cNvPr>
            <p:cNvSpPr/>
            <p:nvPr/>
          </p:nvSpPr>
          <p:spPr>
            <a:xfrm>
              <a:off x="10031457" y="1900315"/>
              <a:ext cx="141281" cy="828061"/>
            </a:xfrm>
            <a:prstGeom prst="rect">
              <a:avLst/>
            </a:prstGeom>
            <a:solidFill>
              <a:srgbClr val="6577F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7" name="Rectangle 146">
              <a:extLst>
                <a:ext uri="{FF2B5EF4-FFF2-40B4-BE49-F238E27FC236}">
                  <a16:creationId xmlns:a16="http://schemas.microsoft.com/office/drawing/2014/main" id="{7F519532-12C0-4047-A914-D467BF8B55DC}"/>
                </a:ext>
              </a:extLst>
            </p:cNvPr>
            <p:cNvSpPr/>
            <p:nvPr/>
          </p:nvSpPr>
          <p:spPr>
            <a:xfrm>
              <a:off x="10182836" y="1900314"/>
              <a:ext cx="141281" cy="828061"/>
            </a:xfrm>
            <a:prstGeom prst="rect">
              <a:avLst/>
            </a:prstGeom>
            <a:solidFill>
              <a:srgbClr val="F2214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6" name="TextBox 35">
            <a:extLst>
              <a:ext uri="{FF2B5EF4-FFF2-40B4-BE49-F238E27FC236}">
                <a16:creationId xmlns:a16="http://schemas.microsoft.com/office/drawing/2014/main" id="{CF133A59-A3B2-4F62-AEB5-600C242F49D9}"/>
              </a:ext>
            </a:extLst>
          </p:cNvPr>
          <p:cNvSpPr txBox="1"/>
          <p:nvPr/>
        </p:nvSpPr>
        <p:spPr>
          <a:xfrm>
            <a:off x="9127153" y="2847710"/>
            <a:ext cx="1196964" cy="353349"/>
          </a:xfrm>
          <a:prstGeom prst="rect">
            <a:avLst/>
          </a:prstGeom>
          <a:noFill/>
        </p:spPr>
        <p:txBody>
          <a:bodyPr wrap="square" lIns="0" tIns="0" rIns="0" bIns="0" rtlCol="0">
            <a:noAutofit/>
          </a:bodyPr>
          <a:lstStyle/>
          <a:p>
            <a:pPr marR="0" algn="ctr" defTabSz="914400" eaLnBrk="1" fontAlgn="auto" latinLnBrk="0" hangingPunct="1">
              <a:spcBef>
                <a:spcPts val="500"/>
              </a:spcBef>
              <a:spcAft>
                <a:spcPts val="0"/>
              </a:spcAft>
              <a:buClrTx/>
              <a:buSzTx/>
              <a:buFontTx/>
              <a:buNone/>
              <a:tabLst/>
            </a:pPr>
            <a:r>
              <a:rPr kumimoji="0" lang="de-DE" sz="1050" b="0" i="0" u="none" strike="noStrike" kern="0" cap="none" spc="0" normalizeH="0" baseline="0" noProof="0" dirty="0" err="1">
                <a:ln>
                  <a:noFill/>
                </a:ln>
                <a:solidFill>
                  <a:srgbClr val="000000"/>
                </a:solidFill>
                <a:effectLst/>
                <a:uLnTx/>
                <a:uFillTx/>
              </a:rPr>
              <a:t>Equivalent</a:t>
            </a:r>
            <a:r>
              <a:rPr kumimoji="0" lang="de-DE" sz="1050" b="0" i="0" u="none" strike="noStrike" kern="0" cap="none" spc="0" normalizeH="0" baseline="0" noProof="0" dirty="0">
                <a:ln>
                  <a:noFill/>
                </a:ln>
                <a:solidFill>
                  <a:srgbClr val="000000"/>
                </a:solidFill>
                <a:effectLst/>
                <a:uLnTx/>
                <a:uFillTx/>
              </a:rPr>
              <a:t> </a:t>
            </a:r>
            <a:r>
              <a:rPr kumimoji="0" lang="de-DE" sz="1050" b="0" i="0" u="none" strike="noStrike" kern="0" cap="none" spc="0" normalizeH="0" baseline="0" noProof="0" dirty="0" err="1">
                <a:ln>
                  <a:noFill/>
                </a:ln>
                <a:solidFill>
                  <a:srgbClr val="000000"/>
                </a:solidFill>
                <a:effectLst/>
                <a:uLnTx/>
                <a:uFillTx/>
              </a:rPr>
              <a:t>laminate</a:t>
            </a:r>
            <a:r>
              <a:rPr kumimoji="0" lang="de-DE" sz="1050" b="0" i="0" u="none" strike="noStrike" kern="0" cap="none" spc="0" normalizeH="0" baseline="0" noProof="0" dirty="0">
                <a:ln>
                  <a:noFill/>
                </a:ln>
                <a:solidFill>
                  <a:srgbClr val="000000"/>
                </a:solidFill>
                <a:effectLst/>
                <a:uLnTx/>
                <a:uFillTx/>
              </a:rPr>
              <a:t> </a:t>
            </a:r>
            <a:r>
              <a:rPr kumimoji="0" lang="de-DE" sz="1050" b="0" i="0" u="none" strike="noStrike" kern="0" cap="none" spc="0" normalizeH="0" baseline="0" noProof="0" dirty="0" err="1">
                <a:ln>
                  <a:noFill/>
                </a:ln>
                <a:solidFill>
                  <a:srgbClr val="000000"/>
                </a:solidFill>
                <a:effectLst/>
                <a:uLnTx/>
                <a:uFillTx/>
              </a:rPr>
              <a:t>microstructure</a:t>
            </a:r>
            <a:endParaRPr kumimoji="0" lang="en-IN" sz="1050" b="0" i="0" u="none" strike="noStrike" kern="0" cap="none" spc="0" normalizeH="0" baseline="0" noProof="0" dirty="0">
              <a:ln>
                <a:noFill/>
              </a:ln>
              <a:solidFill>
                <a:srgbClr val="000000"/>
              </a:solidFill>
              <a:effectLst/>
              <a:uLnTx/>
              <a:uFillTx/>
            </a:endParaRPr>
          </a:p>
        </p:txBody>
      </p:sp>
      <p:sp>
        <p:nvSpPr>
          <p:cNvPr id="150" name="TextBox 149">
            <a:extLst>
              <a:ext uri="{FF2B5EF4-FFF2-40B4-BE49-F238E27FC236}">
                <a16:creationId xmlns:a16="http://schemas.microsoft.com/office/drawing/2014/main" id="{37D67A20-15B2-414F-8EFB-3906B2447CDB}"/>
              </a:ext>
            </a:extLst>
          </p:cNvPr>
          <p:cNvSpPr txBox="1"/>
          <p:nvPr/>
        </p:nvSpPr>
        <p:spPr>
          <a:xfrm>
            <a:off x="1148293" y="4975689"/>
            <a:ext cx="1196964" cy="353349"/>
          </a:xfrm>
          <a:prstGeom prst="rect">
            <a:avLst/>
          </a:prstGeom>
          <a:noFill/>
        </p:spPr>
        <p:txBody>
          <a:bodyPr wrap="square" lIns="0" tIns="0" rIns="0" bIns="0" rtlCol="0">
            <a:noAutofit/>
          </a:bodyPr>
          <a:lstStyle/>
          <a:p>
            <a:pPr marR="0" algn="ctr" defTabSz="914400" eaLnBrk="1" fontAlgn="auto" latinLnBrk="0" hangingPunct="1">
              <a:spcBef>
                <a:spcPts val="500"/>
              </a:spcBef>
              <a:spcAft>
                <a:spcPts val="0"/>
              </a:spcAft>
              <a:buClrTx/>
              <a:buSzTx/>
              <a:buFontTx/>
              <a:buNone/>
              <a:tabLst/>
            </a:pPr>
            <a:r>
              <a:rPr kumimoji="0" lang="de-DE" sz="1050" b="0" i="0" u="none" strike="noStrike" kern="0" cap="none" spc="0" normalizeH="0" baseline="0" noProof="0" dirty="0" err="1">
                <a:ln>
                  <a:noFill/>
                </a:ln>
                <a:solidFill>
                  <a:srgbClr val="000000"/>
                </a:solidFill>
                <a:effectLst/>
                <a:uLnTx/>
                <a:uFillTx/>
              </a:rPr>
              <a:t>Equivalent</a:t>
            </a:r>
            <a:r>
              <a:rPr kumimoji="0" lang="de-DE" sz="1050" b="0" i="0" u="none" strike="noStrike" kern="0" cap="none" spc="0" normalizeH="0" baseline="0" noProof="0" dirty="0">
                <a:ln>
                  <a:noFill/>
                </a:ln>
                <a:solidFill>
                  <a:srgbClr val="000000"/>
                </a:solidFill>
                <a:effectLst/>
                <a:uLnTx/>
                <a:uFillTx/>
              </a:rPr>
              <a:t> </a:t>
            </a:r>
            <a:r>
              <a:rPr kumimoji="0" lang="de-DE" sz="1050" b="0" i="0" u="none" strike="noStrike" kern="0" cap="none" spc="0" normalizeH="0" baseline="0" noProof="0" dirty="0" err="1">
                <a:ln>
                  <a:noFill/>
                </a:ln>
                <a:solidFill>
                  <a:srgbClr val="000000"/>
                </a:solidFill>
                <a:effectLst/>
                <a:uLnTx/>
                <a:uFillTx/>
              </a:rPr>
              <a:t>laminate</a:t>
            </a:r>
            <a:r>
              <a:rPr kumimoji="0" lang="de-DE" sz="1050" b="0" i="0" u="none" strike="noStrike" kern="0" cap="none" spc="0" normalizeH="0" baseline="0" noProof="0" dirty="0">
                <a:ln>
                  <a:noFill/>
                </a:ln>
                <a:solidFill>
                  <a:srgbClr val="000000"/>
                </a:solidFill>
                <a:effectLst/>
                <a:uLnTx/>
                <a:uFillTx/>
              </a:rPr>
              <a:t> </a:t>
            </a:r>
            <a:r>
              <a:rPr kumimoji="0" lang="de-DE" sz="1050" b="0" i="0" u="none" strike="noStrike" kern="0" cap="none" spc="0" normalizeH="0" baseline="0" noProof="0" dirty="0" err="1">
                <a:ln>
                  <a:noFill/>
                </a:ln>
                <a:solidFill>
                  <a:srgbClr val="000000"/>
                </a:solidFill>
                <a:effectLst/>
                <a:uLnTx/>
                <a:uFillTx/>
              </a:rPr>
              <a:t>microstructure</a:t>
            </a:r>
            <a:endParaRPr kumimoji="0" lang="en-IN" sz="1050" b="0" i="0" u="none" strike="noStrike" kern="0" cap="none" spc="0" normalizeH="0" baseline="0" noProof="0" dirty="0">
              <a:ln>
                <a:noFill/>
              </a:ln>
              <a:solidFill>
                <a:srgbClr val="000000"/>
              </a:solidFill>
              <a:effectLst/>
              <a:uLnTx/>
              <a:uFillTx/>
            </a:endParaRPr>
          </a:p>
        </p:txBody>
      </p:sp>
      <p:sp>
        <p:nvSpPr>
          <p:cNvPr id="152" name="TextBox 151">
            <a:extLst>
              <a:ext uri="{FF2B5EF4-FFF2-40B4-BE49-F238E27FC236}">
                <a16:creationId xmlns:a16="http://schemas.microsoft.com/office/drawing/2014/main" id="{DA22E904-B7B1-4117-99B6-45065C9FF0E5}"/>
              </a:ext>
            </a:extLst>
          </p:cNvPr>
          <p:cNvSpPr txBox="1"/>
          <p:nvPr/>
        </p:nvSpPr>
        <p:spPr>
          <a:xfrm>
            <a:off x="2397631" y="4230300"/>
            <a:ext cx="1103190" cy="648787"/>
          </a:xfrm>
          <a:prstGeom prst="rect">
            <a:avLst/>
          </a:prstGeom>
        </p:spPr>
        <p:style>
          <a:lnRef idx="2">
            <a:schemeClr val="dk1"/>
          </a:lnRef>
          <a:fillRef idx="1">
            <a:schemeClr val="lt1"/>
          </a:fillRef>
          <a:effectRef idx="0">
            <a:schemeClr val="dk1"/>
          </a:effectRef>
          <a:fontRef idx="minor">
            <a:schemeClr val="dk1"/>
          </a:fontRef>
        </p:style>
        <p:txBody>
          <a:bodyPr wrap="square" lIns="0" tIns="0" rIns="0" bIns="0" rtlCol="0">
            <a:noAutofit/>
          </a:bodyPr>
          <a:lstStyle/>
          <a:p>
            <a:pPr marR="0" algn="ctr" defTabSz="914400" eaLnBrk="1" fontAlgn="auto" latinLnBrk="0" hangingPunct="1">
              <a:spcBef>
                <a:spcPts val="500"/>
              </a:spcBef>
              <a:spcAft>
                <a:spcPts val="0"/>
              </a:spcAft>
              <a:buClrTx/>
              <a:buSzTx/>
              <a:buFontTx/>
              <a:buNone/>
              <a:tabLst/>
            </a:pPr>
            <a:r>
              <a:rPr lang="de-DE" sz="1400" kern="0" dirty="0" err="1">
                <a:solidFill>
                  <a:srgbClr val="000000"/>
                </a:solidFill>
              </a:rPr>
              <a:t>Variational</a:t>
            </a:r>
            <a:r>
              <a:rPr lang="de-DE" sz="1400" kern="0" dirty="0">
                <a:solidFill>
                  <a:srgbClr val="000000"/>
                </a:solidFill>
              </a:rPr>
              <a:t> </a:t>
            </a:r>
            <a:r>
              <a:rPr lang="de-DE" sz="1400" kern="0" dirty="0" err="1">
                <a:solidFill>
                  <a:srgbClr val="000000"/>
                </a:solidFill>
              </a:rPr>
              <a:t>problem</a:t>
            </a:r>
            <a:r>
              <a:rPr lang="de-DE" sz="1400" kern="0" dirty="0">
                <a:solidFill>
                  <a:srgbClr val="000000"/>
                </a:solidFill>
              </a:rPr>
              <a:t> on </a:t>
            </a:r>
            <a:r>
              <a:rPr lang="de-DE" sz="1400" kern="0" dirty="0" err="1">
                <a:solidFill>
                  <a:srgbClr val="000000"/>
                </a:solidFill>
              </a:rPr>
              <a:t>the</a:t>
            </a:r>
            <a:r>
              <a:rPr lang="de-DE" sz="1400" kern="0" dirty="0">
                <a:solidFill>
                  <a:srgbClr val="000000"/>
                </a:solidFill>
              </a:rPr>
              <a:t> </a:t>
            </a:r>
            <a:r>
              <a:rPr lang="de-DE" sz="1400" kern="0" dirty="0" err="1">
                <a:solidFill>
                  <a:srgbClr val="000000"/>
                </a:solidFill>
              </a:rPr>
              <a:t>laminates</a:t>
            </a:r>
            <a:endParaRPr lang="de-DE" sz="1400" kern="0" dirty="0">
              <a:solidFill>
                <a:srgbClr val="000000"/>
              </a:solidFill>
            </a:endParaRPr>
          </a:p>
        </p:txBody>
      </p:sp>
      <p:sp>
        <p:nvSpPr>
          <p:cNvPr id="37" name="Arrow: Right 36">
            <a:extLst>
              <a:ext uri="{FF2B5EF4-FFF2-40B4-BE49-F238E27FC236}">
                <a16:creationId xmlns:a16="http://schemas.microsoft.com/office/drawing/2014/main" id="{92424E87-D550-4F59-8391-61BAA415978A}"/>
              </a:ext>
            </a:extLst>
          </p:cNvPr>
          <p:cNvSpPr/>
          <p:nvPr/>
        </p:nvSpPr>
        <p:spPr>
          <a:xfrm>
            <a:off x="3505707" y="4376677"/>
            <a:ext cx="330499" cy="260814"/>
          </a:xfrm>
          <a:prstGeom prst="rightArrow">
            <a:avLst/>
          </a:prstGeom>
          <a:ln/>
        </p:spPr>
        <p:style>
          <a:lnRef idx="2">
            <a:schemeClr val="dk1"/>
          </a:lnRef>
          <a:fillRef idx="1">
            <a:schemeClr val="lt1"/>
          </a:fillRef>
          <a:effectRef idx="0">
            <a:schemeClr val="dk1"/>
          </a:effectRef>
          <a:fontRef idx="minor">
            <a:schemeClr val="dk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IN" sz="1800" b="0" i="0" u="none" strike="noStrike" kern="0" cap="none" spc="0" normalizeH="0" baseline="0" noProof="0" dirty="0">
              <a:ln>
                <a:noFill/>
              </a:ln>
              <a:solidFill>
                <a:srgbClr val="000000"/>
              </a:solidFill>
              <a:effectLst/>
              <a:uLnTx/>
              <a:uFillTx/>
              <a:latin typeface="Bosch Office Sans"/>
              <a:ea typeface="+mn-ea"/>
              <a:cs typeface="+mn-cs"/>
            </a:endParaRPr>
          </a:p>
        </p:txBody>
      </p:sp>
      <p:sp>
        <p:nvSpPr>
          <p:cNvPr id="153" name="Arrow: Right 152">
            <a:extLst>
              <a:ext uri="{FF2B5EF4-FFF2-40B4-BE49-F238E27FC236}">
                <a16:creationId xmlns:a16="http://schemas.microsoft.com/office/drawing/2014/main" id="{38D0CD51-879E-4C4E-ABEC-FDB840A59789}"/>
              </a:ext>
            </a:extLst>
          </p:cNvPr>
          <p:cNvSpPr/>
          <p:nvPr/>
        </p:nvSpPr>
        <p:spPr>
          <a:xfrm rot="5400000">
            <a:off x="4698972" y="3977160"/>
            <a:ext cx="330499" cy="260814"/>
          </a:xfrm>
          <a:prstGeom prst="rightArrow">
            <a:avLst/>
          </a:prstGeom>
          <a:ln/>
        </p:spPr>
        <p:style>
          <a:lnRef idx="2">
            <a:schemeClr val="dk1"/>
          </a:lnRef>
          <a:fillRef idx="1">
            <a:schemeClr val="lt1"/>
          </a:fillRef>
          <a:effectRef idx="0">
            <a:schemeClr val="dk1"/>
          </a:effectRef>
          <a:fontRef idx="minor">
            <a:schemeClr val="dk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IN" sz="1800" b="0" i="0" u="none" strike="noStrike" kern="0" cap="none" spc="0" normalizeH="0" baseline="0" noProof="0" dirty="0">
              <a:ln>
                <a:noFill/>
              </a:ln>
              <a:solidFill>
                <a:srgbClr val="000000"/>
              </a:solidFill>
              <a:effectLst/>
              <a:uLnTx/>
              <a:uFillTx/>
              <a:latin typeface="Bosch Office Sans"/>
              <a:ea typeface="+mn-ea"/>
              <a:cs typeface="+mn-cs"/>
            </a:endParaRPr>
          </a:p>
        </p:txBody>
      </p:sp>
      <p:sp>
        <p:nvSpPr>
          <p:cNvPr id="154" name="Arrow: Right 153">
            <a:extLst>
              <a:ext uri="{FF2B5EF4-FFF2-40B4-BE49-F238E27FC236}">
                <a16:creationId xmlns:a16="http://schemas.microsoft.com/office/drawing/2014/main" id="{0D81DBEE-698B-4CEB-ABCD-3C77AE231288}"/>
              </a:ext>
            </a:extLst>
          </p:cNvPr>
          <p:cNvSpPr/>
          <p:nvPr/>
        </p:nvSpPr>
        <p:spPr>
          <a:xfrm rot="16200000">
            <a:off x="4698972" y="4738911"/>
            <a:ext cx="330499" cy="260814"/>
          </a:xfrm>
          <a:prstGeom prst="rightArrow">
            <a:avLst/>
          </a:prstGeom>
          <a:ln/>
        </p:spPr>
        <p:style>
          <a:lnRef idx="2">
            <a:schemeClr val="dk1"/>
          </a:lnRef>
          <a:fillRef idx="1">
            <a:schemeClr val="lt1"/>
          </a:fillRef>
          <a:effectRef idx="0">
            <a:schemeClr val="dk1"/>
          </a:effectRef>
          <a:fontRef idx="minor">
            <a:schemeClr val="dk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IN" sz="1800" b="0" i="0" u="none" strike="noStrike" kern="0" cap="none" spc="0" normalizeH="0" baseline="0" noProof="0" dirty="0">
              <a:ln>
                <a:noFill/>
              </a:ln>
              <a:solidFill>
                <a:srgbClr val="000000"/>
              </a:solidFill>
              <a:effectLst/>
              <a:uLnTx/>
              <a:uFillTx/>
              <a:latin typeface="Bosch Office Sans"/>
              <a:ea typeface="+mn-ea"/>
              <a:cs typeface="+mn-cs"/>
            </a:endParaRPr>
          </a:p>
        </p:txBody>
      </p:sp>
      <p:sp>
        <p:nvSpPr>
          <p:cNvPr id="149" name="TextBox 148">
            <a:extLst>
              <a:ext uri="{FF2B5EF4-FFF2-40B4-BE49-F238E27FC236}">
                <a16:creationId xmlns:a16="http://schemas.microsoft.com/office/drawing/2014/main" id="{9D06BE05-0BDA-46B9-AA9A-8BA3F3817E04}"/>
              </a:ext>
            </a:extLst>
          </p:cNvPr>
          <p:cNvSpPr txBox="1"/>
          <p:nvPr/>
        </p:nvSpPr>
        <p:spPr>
          <a:xfrm>
            <a:off x="3895055" y="4973103"/>
            <a:ext cx="1938335" cy="521627"/>
          </a:xfrm>
          <a:prstGeom prst="rect">
            <a:avLst/>
          </a:prstGeom>
        </p:spPr>
        <p:style>
          <a:lnRef idx="2">
            <a:schemeClr val="dk1"/>
          </a:lnRef>
          <a:fillRef idx="1">
            <a:schemeClr val="lt1"/>
          </a:fillRef>
          <a:effectRef idx="0">
            <a:schemeClr val="dk1"/>
          </a:effectRef>
          <a:fontRef idx="minor">
            <a:schemeClr val="dk1"/>
          </a:fontRef>
        </p:style>
        <p:txBody>
          <a:bodyPr wrap="square" lIns="0" tIns="0" rIns="0" bIns="0" rtlCol="0">
            <a:noAutofit/>
          </a:bodyPr>
          <a:lstStyle/>
          <a:p>
            <a:pPr marR="0" algn="ctr" defTabSz="914400" eaLnBrk="1" fontAlgn="auto" latinLnBrk="0" hangingPunct="1">
              <a:spcBef>
                <a:spcPts val="500"/>
              </a:spcBef>
              <a:spcAft>
                <a:spcPts val="0"/>
              </a:spcAft>
              <a:buClrTx/>
              <a:buSzTx/>
              <a:buFontTx/>
              <a:buNone/>
              <a:tabLst/>
            </a:pPr>
            <a:r>
              <a:rPr lang="de-DE" sz="1400" kern="0" dirty="0">
                <a:solidFill>
                  <a:srgbClr val="000000"/>
                </a:solidFill>
              </a:rPr>
              <a:t>Boundary </a:t>
            </a:r>
          </a:p>
          <a:p>
            <a:pPr marR="0" algn="ctr" defTabSz="914400" eaLnBrk="1" fontAlgn="auto" latinLnBrk="0" hangingPunct="1">
              <a:spcBef>
                <a:spcPts val="500"/>
              </a:spcBef>
              <a:spcAft>
                <a:spcPts val="0"/>
              </a:spcAft>
              <a:buClrTx/>
              <a:buSzTx/>
              <a:buFontTx/>
              <a:buNone/>
              <a:tabLst/>
            </a:pPr>
            <a:r>
              <a:rPr lang="de-DE" sz="1400" kern="0" dirty="0" err="1">
                <a:solidFill>
                  <a:srgbClr val="000000"/>
                </a:solidFill>
              </a:rPr>
              <a:t>conditions</a:t>
            </a:r>
            <a:endParaRPr kumimoji="0" lang="en-IN" sz="1400" b="0" i="0" u="none" strike="noStrike" kern="0" cap="none" spc="0" normalizeH="0" baseline="0" noProof="0" dirty="0">
              <a:ln>
                <a:noFill/>
              </a:ln>
              <a:solidFill>
                <a:srgbClr val="000000"/>
              </a:solidFill>
              <a:effectLst/>
              <a:uLnTx/>
              <a:uFillTx/>
            </a:endParaRPr>
          </a:p>
        </p:txBody>
      </p:sp>
      <p:sp>
        <p:nvSpPr>
          <p:cNvPr id="35" name="TextBox 34">
            <a:extLst>
              <a:ext uri="{FF2B5EF4-FFF2-40B4-BE49-F238E27FC236}">
                <a16:creationId xmlns:a16="http://schemas.microsoft.com/office/drawing/2014/main" id="{ACFF243C-3F53-4B9A-8A7A-5028AA7AF5A0}"/>
              </a:ext>
            </a:extLst>
          </p:cNvPr>
          <p:cNvSpPr txBox="1"/>
          <p:nvPr/>
        </p:nvSpPr>
        <p:spPr>
          <a:xfrm>
            <a:off x="3895054" y="3470264"/>
            <a:ext cx="1938335" cy="521627"/>
          </a:xfrm>
          <a:prstGeom prst="rect">
            <a:avLst/>
          </a:prstGeom>
        </p:spPr>
        <p:style>
          <a:lnRef idx="2">
            <a:schemeClr val="dk1"/>
          </a:lnRef>
          <a:fillRef idx="1">
            <a:schemeClr val="lt1"/>
          </a:fillRef>
          <a:effectRef idx="0">
            <a:schemeClr val="dk1"/>
          </a:effectRef>
          <a:fontRef idx="minor">
            <a:schemeClr val="dk1"/>
          </a:fontRef>
        </p:style>
        <p:txBody>
          <a:bodyPr wrap="square" lIns="0" tIns="0" rIns="0" bIns="0" rtlCol="0">
            <a:noAutofit/>
          </a:bodyPr>
          <a:lstStyle/>
          <a:p>
            <a:pPr marR="0" algn="ctr" defTabSz="914400" eaLnBrk="1" fontAlgn="auto" latinLnBrk="0" hangingPunct="1">
              <a:spcBef>
                <a:spcPts val="500"/>
              </a:spcBef>
              <a:spcAft>
                <a:spcPts val="0"/>
              </a:spcAft>
              <a:buClrTx/>
              <a:buSzTx/>
              <a:buFontTx/>
              <a:buNone/>
              <a:tabLst/>
            </a:pPr>
            <a:r>
              <a:rPr lang="de-DE" sz="1400" kern="0" dirty="0" err="1">
                <a:solidFill>
                  <a:srgbClr val="000000"/>
                </a:solidFill>
              </a:rPr>
              <a:t>Nonlinear</a:t>
            </a:r>
            <a:endParaRPr lang="de-DE" sz="1400" kern="0" dirty="0">
              <a:solidFill>
                <a:srgbClr val="000000"/>
              </a:solidFill>
            </a:endParaRPr>
          </a:p>
          <a:p>
            <a:pPr marR="0" algn="ctr" defTabSz="914400" eaLnBrk="1" fontAlgn="auto" latinLnBrk="0" hangingPunct="1">
              <a:spcBef>
                <a:spcPts val="500"/>
              </a:spcBef>
              <a:spcAft>
                <a:spcPts val="0"/>
              </a:spcAft>
              <a:buClrTx/>
              <a:buSzTx/>
              <a:buFontTx/>
              <a:buNone/>
              <a:tabLst/>
            </a:pPr>
            <a:r>
              <a:rPr lang="de-DE" sz="1400" kern="0" dirty="0">
                <a:solidFill>
                  <a:srgbClr val="000000"/>
                </a:solidFill>
              </a:rPr>
              <a:t>material </a:t>
            </a:r>
            <a:r>
              <a:rPr lang="de-DE" sz="1400" kern="0" dirty="0" err="1">
                <a:solidFill>
                  <a:srgbClr val="000000"/>
                </a:solidFill>
              </a:rPr>
              <a:t>model</a:t>
            </a:r>
            <a:endParaRPr kumimoji="0" lang="en-IN" sz="1400" b="0" i="0" u="none" strike="noStrike" kern="0" cap="none" spc="0" normalizeH="0" baseline="0" noProof="0" dirty="0">
              <a:ln>
                <a:noFill/>
              </a:ln>
              <a:solidFill>
                <a:srgbClr val="000000"/>
              </a:solidFill>
              <a:effectLst/>
              <a:uLnTx/>
              <a:uFillTx/>
            </a:endParaRPr>
          </a:p>
        </p:txBody>
      </p:sp>
      <p:sp>
        <p:nvSpPr>
          <p:cNvPr id="168" name="Wave 167">
            <a:extLst>
              <a:ext uri="{FF2B5EF4-FFF2-40B4-BE49-F238E27FC236}">
                <a16:creationId xmlns:a16="http://schemas.microsoft.com/office/drawing/2014/main" id="{FED0077B-1967-46B6-9FEB-B6BB43280640}"/>
              </a:ext>
            </a:extLst>
          </p:cNvPr>
          <p:cNvSpPr/>
          <p:nvPr/>
        </p:nvSpPr>
        <p:spPr>
          <a:xfrm>
            <a:off x="7553042" y="4202456"/>
            <a:ext cx="930867" cy="184666"/>
          </a:xfrm>
          <a:prstGeom prst="wave">
            <a:avLst/>
          </a:prstGeom>
          <a:ln/>
        </p:spPr>
        <p:style>
          <a:lnRef idx="1">
            <a:schemeClr val="accent1"/>
          </a:lnRef>
          <a:fillRef idx="3">
            <a:schemeClr val="accent1"/>
          </a:fillRef>
          <a:effectRef idx="2">
            <a:schemeClr val="accent1"/>
          </a:effectRef>
          <a:fontRef idx="minor">
            <a:schemeClr val="lt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a:ln>
                <a:noFill/>
              </a:ln>
              <a:solidFill>
                <a:srgbClr val="000000"/>
              </a:solidFill>
              <a:effectLst/>
              <a:uLnTx/>
              <a:uFillTx/>
              <a:latin typeface="Bosch Office Sans"/>
              <a:ea typeface="+mn-ea"/>
              <a:cs typeface="+mn-cs"/>
            </a:endParaRPr>
          </a:p>
        </p:txBody>
      </p:sp>
      <p:sp>
        <p:nvSpPr>
          <p:cNvPr id="169" name="Wave 168">
            <a:extLst>
              <a:ext uri="{FF2B5EF4-FFF2-40B4-BE49-F238E27FC236}">
                <a16:creationId xmlns:a16="http://schemas.microsoft.com/office/drawing/2014/main" id="{EAD9E06F-F3B7-48A5-BF7B-A08FE3B12FA1}"/>
              </a:ext>
            </a:extLst>
          </p:cNvPr>
          <p:cNvSpPr/>
          <p:nvPr/>
        </p:nvSpPr>
        <p:spPr>
          <a:xfrm>
            <a:off x="7553042" y="4545158"/>
            <a:ext cx="930867" cy="184666"/>
          </a:xfrm>
          <a:prstGeom prst="wave">
            <a:avLst/>
          </a:prstGeom>
          <a:ln/>
        </p:spPr>
        <p:style>
          <a:lnRef idx="1">
            <a:schemeClr val="accent1"/>
          </a:lnRef>
          <a:fillRef idx="3">
            <a:schemeClr val="accent1"/>
          </a:fillRef>
          <a:effectRef idx="2">
            <a:schemeClr val="accent1"/>
          </a:effectRef>
          <a:fontRef idx="minor">
            <a:schemeClr val="lt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a:ln>
                <a:noFill/>
              </a:ln>
              <a:solidFill>
                <a:srgbClr val="000000"/>
              </a:solidFill>
              <a:effectLst/>
              <a:uLnTx/>
              <a:uFillTx/>
              <a:latin typeface="Bosch Office Sans"/>
              <a:ea typeface="+mn-ea"/>
              <a:cs typeface="+mn-cs"/>
            </a:endParaRPr>
          </a:p>
        </p:txBody>
      </p:sp>
      <p:pic>
        <p:nvPicPr>
          <p:cNvPr id="170" name="Picture 169">
            <a:extLst>
              <a:ext uri="{FF2B5EF4-FFF2-40B4-BE49-F238E27FC236}">
                <a16:creationId xmlns:a16="http://schemas.microsoft.com/office/drawing/2014/main" id="{0E025643-A2A2-4C37-AA49-8F8D0F3B12D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917028" y="3917989"/>
            <a:ext cx="1291419" cy="1137636"/>
          </a:xfrm>
          <a:prstGeom prst="rect">
            <a:avLst/>
          </a:prstGeom>
        </p:spPr>
      </p:pic>
      <p:sp>
        <p:nvSpPr>
          <p:cNvPr id="172" name="TextBox 171">
            <a:extLst>
              <a:ext uri="{FF2B5EF4-FFF2-40B4-BE49-F238E27FC236}">
                <a16:creationId xmlns:a16="http://schemas.microsoft.com/office/drawing/2014/main" id="{CA823C49-802B-4BF3-819D-10A30E8AC3A7}"/>
              </a:ext>
            </a:extLst>
          </p:cNvPr>
          <p:cNvSpPr txBox="1"/>
          <p:nvPr/>
        </p:nvSpPr>
        <p:spPr>
          <a:xfrm>
            <a:off x="6809329" y="72179"/>
            <a:ext cx="3178502" cy="218139"/>
          </a:xfrm>
          <a:prstGeom prst="rect">
            <a:avLst/>
          </a:prstGeom>
          <a:solidFill>
            <a:srgbClr val="FFFF00"/>
          </a:solidFill>
        </p:spPr>
        <p:style>
          <a:lnRef idx="2">
            <a:schemeClr val="dk1"/>
          </a:lnRef>
          <a:fillRef idx="1">
            <a:schemeClr val="lt1"/>
          </a:fillRef>
          <a:effectRef idx="0">
            <a:schemeClr val="dk1"/>
          </a:effectRef>
          <a:fontRef idx="minor">
            <a:schemeClr val="dk1"/>
          </a:fontRef>
        </p:style>
        <p:txBody>
          <a:bodyPr wrap="square" lIns="0" tIns="0" rIns="0" bIns="0" rtlCol="0">
            <a:noAutofit/>
          </a:bodyPr>
          <a:lstStyle/>
          <a:p>
            <a:pPr marR="0" algn="ctr" defTabSz="914400" eaLnBrk="1" fontAlgn="auto" latinLnBrk="0" hangingPunct="1">
              <a:spcBef>
                <a:spcPts val="500"/>
              </a:spcBef>
              <a:spcAft>
                <a:spcPts val="0"/>
              </a:spcAft>
              <a:buClrTx/>
              <a:buSzTx/>
              <a:buFontTx/>
              <a:buNone/>
              <a:tabLst/>
            </a:pPr>
            <a:r>
              <a:rPr kumimoji="0" lang="de-DE" sz="1400" b="0" i="0" u="none" strike="noStrike" kern="0" cap="none" spc="0" normalizeH="0" baseline="0" noProof="0" dirty="0" err="1">
                <a:ln>
                  <a:noFill/>
                </a:ln>
                <a:solidFill>
                  <a:schemeClr val="tx1"/>
                </a:solidFill>
                <a:effectLst/>
                <a:uLnTx/>
                <a:uFillTx/>
              </a:rPr>
              <a:t>Direct</a:t>
            </a:r>
            <a:r>
              <a:rPr kumimoji="0" lang="de-DE" sz="1400" b="0" i="0" u="none" strike="noStrike" kern="0" cap="none" spc="0" normalizeH="0" baseline="0" noProof="0" dirty="0">
                <a:ln>
                  <a:noFill/>
                </a:ln>
                <a:solidFill>
                  <a:schemeClr val="tx1"/>
                </a:solidFill>
                <a:effectLst/>
                <a:uLnTx/>
                <a:uFillTx/>
              </a:rPr>
              <a:t> DMN</a:t>
            </a:r>
            <a:endParaRPr kumimoji="0" lang="en-IN" sz="1400" b="0" i="0" u="none" strike="noStrike" kern="0" cap="none" spc="0" normalizeH="0" baseline="0" noProof="0" dirty="0">
              <a:ln>
                <a:noFill/>
              </a:ln>
              <a:solidFill>
                <a:schemeClr val="tx1"/>
              </a:solidFill>
              <a:effectLst/>
              <a:uLnTx/>
              <a:uFillTx/>
            </a:endParaRPr>
          </a:p>
        </p:txBody>
      </p:sp>
      <p:pic>
        <p:nvPicPr>
          <p:cNvPr id="71" name="Picture 2" descr="See the source image">
            <a:extLst>
              <a:ext uri="{FF2B5EF4-FFF2-40B4-BE49-F238E27FC236}">
                <a16:creationId xmlns:a16="http://schemas.microsoft.com/office/drawing/2014/main" id="{B73CC73D-D235-4656-8977-DD7359E61E53}"/>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t="28533" b="26648"/>
          <a:stretch/>
        </p:blipFill>
        <p:spPr bwMode="auto">
          <a:xfrm>
            <a:off x="10156366" y="21168"/>
            <a:ext cx="813259" cy="3644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3224347"/>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7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7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7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7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8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86"/>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8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72"/>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39"/>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50"/>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52"/>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7"/>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38"/>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167"/>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33"/>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153"/>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154"/>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149"/>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35"/>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38"/>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168"/>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169"/>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1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167" grpId="0" animBg="1"/>
      <p:bldP spid="33" grpId="0" animBg="1"/>
      <p:bldP spid="56" grpId="0" animBg="1"/>
      <p:bldP spid="57" grpId="0" animBg="1"/>
      <p:bldP spid="58" grpId="0" animBg="1"/>
      <p:bldP spid="59" grpId="0" animBg="1"/>
      <p:bldP spid="60" grpId="0" animBg="1"/>
      <p:bldP spid="72" grpId="0"/>
      <p:bldP spid="74" grpId="0" animBg="1"/>
      <p:bldP spid="76" grpId="0" animBg="1"/>
      <p:bldP spid="77" grpId="0" animBg="1"/>
      <p:bldP spid="78" grpId="0" animBg="1"/>
      <p:bldP spid="84" grpId="0" animBg="1"/>
      <p:bldP spid="85" grpId="0"/>
      <p:bldP spid="111" grpId="0" animBg="1"/>
      <p:bldP spid="138" grpId="0" animBg="1"/>
      <p:bldP spid="36" grpId="0"/>
      <p:bldP spid="150" grpId="0"/>
      <p:bldP spid="152" grpId="0" animBg="1"/>
      <p:bldP spid="37" grpId="0" animBg="1"/>
      <p:bldP spid="153" grpId="0" animBg="1"/>
      <p:bldP spid="154" grpId="0" animBg="1"/>
      <p:bldP spid="149" grpId="0" animBg="1"/>
      <p:bldP spid="35" grpId="0" animBg="1"/>
      <p:bldP spid="168" grpId="0" animBg="1"/>
      <p:bldP spid="169"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 name="Picture 68">
            <a:extLst>
              <a:ext uri="{FF2B5EF4-FFF2-40B4-BE49-F238E27FC236}">
                <a16:creationId xmlns:a16="http://schemas.microsoft.com/office/drawing/2014/main" id="{9B7B9781-F734-4D85-85F6-BC3C569C1467}"/>
              </a:ext>
            </a:extLst>
          </p:cNvPr>
          <p:cNvPicPr>
            <a:picLocks noChangeAspect="1"/>
          </p:cNvPicPr>
          <p:nvPr/>
        </p:nvPicPr>
        <p:blipFill rotWithShape="1">
          <a:blip r:embed="rId4">
            <a:extLst>
              <a:ext uri="{28A0092B-C50C-407E-A947-70E740481C1C}">
                <a14:useLocalDpi xmlns:a14="http://schemas.microsoft.com/office/drawing/2010/main" val="0"/>
              </a:ext>
            </a:extLst>
          </a:blip>
          <a:srcRect l="53342" b="8720"/>
          <a:stretch/>
        </p:blipFill>
        <p:spPr>
          <a:xfrm rot="7158435">
            <a:off x="2633699" y="2347111"/>
            <a:ext cx="651146" cy="679582"/>
          </a:xfrm>
          <a:prstGeom prst="rect">
            <a:avLst/>
          </a:prstGeom>
        </p:spPr>
      </p:pic>
      <p:sp>
        <p:nvSpPr>
          <p:cNvPr id="70" name="Arrow: Right 69">
            <a:extLst>
              <a:ext uri="{FF2B5EF4-FFF2-40B4-BE49-F238E27FC236}">
                <a16:creationId xmlns:a16="http://schemas.microsoft.com/office/drawing/2014/main" id="{C5339F83-0A57-481F-BF73-C47BD5544F3F}"/>
              </a:ext>
            </a:extLst>
          </p:cNvPr>
          <p:cNvSpPr/>
          <p:nvPr/>
        </p:nvSpPr>
        <p:spPr>
          <a:xfrm rot="1765278">
            <a:off x="3107127" y="2793872"/>
            <a:ext cx="378334" cy="196821"/>
          </a:xfrm>
          <a:prstGeom prst="rightArrow">
            <a:avLst/>
          </a:prstGeom>
          <a:ln/>
        </p:spPr>
        <p:style>
          <a:lnRef idx="2">
            <a:schemeClr val="dk1"/>
          </a:lnRef>
          <a:fillRef idx="1">
            <a:schemeClr val="lt1"/>
          </a:fillRef>
          <a:effectRef idx="0">
            <a:schemeClr val="dk1"/>
          </a:effectRef>
          <a:fontRef idx="minor">
            <a:schemeClr val="dk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IN" sz="1800" b="0" i="0" u="none" strike="noStrike" kern="0" cap="none" spc="0" normalizeH="0" baseline="0" noProof="0" dirty="0">
              <a:ln>
                <a:noFill/>
              </a:ln>
              <a:solidFill>
                <a:srgbClr val="000000"/>
              </a:solidFill>
              <a:effectLst/>
              <a:uLnTx/>
              <a:uFillTx/>
              <a:latin typeface="Bosch Office Sans"/>
              <a:ea typeface="+mn-ea"/>
              <a:cs typeface="+mn-cs"/>
            </a:endParaRPr>
          </a:p>
        </p:txBody>
      </p:sp>
      <p:sp>
        <p:nvSpPr>
          <p:cNvPr id="5" name="Rectangle 4">
            <a:extLst>
              <a:ext uri="{FF2B5EF4-FFF2-40B4-BE49-F238E27FC236}">
                <a16:creationId xmlns:a16="http://schemas.microsoft.com/office/drawing/2014/main" id="{EB75AFEC-CD03-4460-9DEC-F3976D771A25}"/>
              </a:ext>
            </a:extLst>
          </p:cNvPr>
          <p:cNvSpPr/>
          <p:nvPr/>
        </p:nvSpPr>
        <p:spPr>
          <a:xfrm>
            <a:off x="4306897" y="3687619"/>
            <a:ext cx="2554579" cy="1692011"/>
          </a:xfrm>
          <a:prstGeom prst="rect">
            <a:avLst/>
          </a:prstGeom>
          <a:ln>
            <a:solidFill>
              <a:srgbClr val="FF0000"/>
            </a:solidFill>
            <a:prstDash val="lgDash"/>
          </a:ln>
        </p:spPr>
        <p:style>
          <a:lnRef idx="2">
            <a:schemeClr val="dk1"/>
          </a:lnRef>
          <a:fillRef idx="1">
            <a:schemeClr val="lt1"/>
          </a:fillRef>
          <a:effectRef idx="0">
            <a:schemeClr val="dk1"/>
          </a:effectRef>
          <a:fontRef idx="minor">
            <a:schemeClr val="dk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IN" sz="1800" b="0" i="0" u="none" strike="noStrike" kern="0" cap="none" spc="0" normalizeH="0" baseline="0" noProof="0" dirty="0">
              <a:ln>
                <a:noFill/>
              </a:ln>
              <a:solidFill>
                <a:srgbClr val="000000"/>
              </a:solidFill>
              <a:effectLst/>
              <a:uLnTx/>
              <a:uFillTx/>
              <a:latin typeface="Bosch Office Sans"/>
              <a:ea typeface="+mn-ea"/>
              <a:cs typeface="+mn-cs"/>
            </a:endParaRPr>
          </a:p>
        </p:txBody>
      </p:sp>
      <p:sp>
        <p:nvSpPr>
          <p:cNvPr id="2" name="Title 1"/>
          <p:cNvSpPr>
            <a:spLocks noGrp="1"/>
          </p:cNvSpPr>
          <p:nvPr>
            <p:ph type="title"/>
          </p:nvPr>
        </p:nvSpPr>
        <p:spPr/>
        <p:txBody>
          <a:bodyPr/>
          <a:lstStyle/>
          <a:p>
            <a:r>
              <a:rPr lang="de-DE" dirty="0"/>
              <a:t>Need </a:t>
            </a:r>
            <a:r>
              <a:rPr lang="de-DE" dirty="0" err="1"/>
              <a:t>to</a:t>
            </a:r>
            <a:r>
              <a:rPr lang="de-DE" dirty="0"/>
              <a:t> </a:t>
            </a:r>
            <a:r>
              <a:rPr lang="de-DE" dirty="0" err="1"/>
              <a:t>modify</a:t>
            </a:r>
            <a:r>
              <a:rPr lang="de-DE" dirty="0"/>
              <a:t> </a:t>
            </a:r>
            <a:r>
              <a:rPr lang="de-DE" dirty="0" err="1"/>
              <a:t>dependency</a:t>
            </a:r>
            <a:r>
              <a:rPr lang="de-DE" dirty="0"/>
              <a:t> </a:t>
            </a:r>
            <a:r>
              <a:rPr lang="de-DE" dirty="0" err="1"/>
              <a:t>of</a:t>
            </a:r>
            <a:r>
              <a:rPr lang="de-DE" dirty="0"/>
              <a:t> </a:t>
            </a:r>
            <a:r>
              <a:rPr lang="de-DE" b="1" dirty="0"/>
              <a:t>n</a:t>
            </a:r>
            <a:endParaRPr lang="en-US" b="1" dirty="0"/>
          </a:p>
        </p:txBody>
      </p:sp>
      <p:sp>
        <p:nvSpPr>
          <p:cNvPr id="3" name="Text Placeholder 2"/>
          <p:cNvSpPr>
            <a:spLocks noGrp="1"/>
          </p:cNvSpPr>
          <p:nvPr>
            <p:ph type="body" sz="quarter" idx="15"/>
          </p:nvPr>
        </p:nvSpPr>
        <p:spPr/>
        <p:txBody>
          <a:bodyPr/>
          <a:lstStyle/>
          <a:p>
            <a:r>
              <a:rPr lang="en-US" dirty="0"/>
              <a:t>Direct-Deep Material Network	</a:t>
            </a:r>
          </a:p>
        </p:txBody>
      </p:sp>
      <p:sp>
        <p:nvSpPr>
          <p:cNvPr id="4" name="Slide Number Placeholder 3"/>
          <p:cNvSpPr>
            <a:spLocks noGrp="1"/>
          </p:cNvSpPr>
          <p:nvPr>
            <p:ph type="sldNum" sz="quarter" idx="12"/>
          </p:nvPr>
        </p:nvSpPr>
        <p:spPr/>
        <p:txBody>
          <a:bodyPr/>
          <a:lstStyle/>
          <a:p>
            <a:fld id="{4898AEC0-503E-4FA4-859C-D0F72D6E3F79}" type="slidenum">
              <a:rPr lang="en-US" noProof="1" smtClean="0"/>
              <a:pPr/>
              <a:t>12</a:t>
            </a:fld>
            <a:endParaRPr lang="en-US" noProof="1"/>
          </a:p>
        </p:txBody>
      </p:sp>
      <p:sp>
        <p:nvSpPr>
          <p:cNvPr id="55" name="Rectangle 54"/>
          <p:cNvSpPr/>
          <p:nvPr/>
        </p:nvSpPr>
        <p:spPr>
          <a:xfrm>
            <a:off x="9001662" y="359012"/>
            <a:ext cx="184731" cy="276999"/>
          </a:xfrm>
          <a:prstGeom prst="rect">
            <a:avLst/>
          </a:prstGeom>
        </p:spPr>
        <p:txBody>
          <a:bodyPr wrap="none">
            <a:spAutoFit/>
          </a:bodyPr>
          <a:lstStyle/>
          <a:p>
            <a:pPr fontAlgn="auto">
              <a:spcBef>
                <a:spcPts val="500"/>
              </a:spcBef>
              <a:spcAft>
                <a:spcPts val="0"/>
              </a:spcAft>
            </a:pPr>
            <a:endParaRPr lang="en-US" sz="1200" kern="0" dirty="0">
              <a:solidFill>
                <a:srgbClr val="000000"/>
              </a:solidFill>
            </a:endParaRPr>
          </a:p>
        </p:txBody>
      </p:sp>
      <p:sp>
        <p:nvSpPr>
          <p:cNvPr id="6" name="TextBox 5"/>
          <p:cNvSpPr txBox="1"/>
          <p:nvPr/>
        </p:nvSpPr>
        <p:spPr>
          <a:xfrm>
            <a:off x="9063251" y="4283834"/>
            <a:ext cx="1186079" cy="278794"/>
          </a:xfrm>
          <a:prstGeom prst="rect">
            <a:avLst/>
          </a:prstGeom>
          <a:noFill/>
        </p:spPr>
        <p:txBody>
          <a:bodyPr wrap="square" lIns="0" tIns="0" rIns="0" bIns="0" rtlCol="0">
            <a:noAutofit/>
          </a:bodyPr>
          <a:lstStyle/>
          <a:p>
            <a:pPr fontAlgn="auto">
              <a:spcBef>
                <a:spcPts val="500"/>
              </a:spcBef>
              <a:spcAft>
                <a:spcPts val="0"/>
              </a:spcAft>
            </a:pPr>
            <a:endParaRPr kumimoji="0" lang="en-US" sz="1400" b="0" i="0" u="none" strike="noStrike" kern="0" cap="none" spc="0" normalizeH="0" baseline="0" noProof="0" dirty="0">
              <a:ln>
                <a:noFill/>
              </a:ln>
              <a:solidFill>
                <a:srgbClr val="000000"/>
              </a:solidFill>
              <a:effectLst/>
              <a:uLnTx/>
              <a:uFillTx/>
            </a:endParaRPr>
          </a:p>
        </p:txBody>
      </p:sp>
      <p:sp>
        <p:nvSpPr>
          <p:cNvPr id="45" name="Rectangle 44">
            <a:extLst>
              <a:ext uri="{FF2B5EF4-FFF2-40B4-BE49-F238E27FC236}">
                <a16:creationId xmlns:a16="http://schemas.microsoft.com/office/drawing/2014/main" id="{95F5793E-4E76-430C-A396-8C9B00FFEB61}"/>
              </a:ext>
            </a:extLst>
          </p:cNvPr>
          <p:cNvSpPr/>
          <p:nvPr/>
        </p:nvSpPr>
        <p:spPr>
          <a:xfrm>
            <a:off x="6206707" y="1222179"/>
            <a:ext cx="2864859" cy="34623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de-DE" dirty="0"/>
              <a:t>Single </a:t>
            </a:r>
            <a:r>
              <a:rPr lang="de-DE" dirty="0" err="1"/>
              <a:t>Microstructure</a:t>
            </a:r>
            <a:endParaRPr lang="en-IN" dirty="0"/>
          </a:p>
        </p:txBody>
      </p:sp>
      <p:sp>
        <p:nvSpPr>
          <p:cNvPr id="46" name="Rectangle 45">
            <a:extLst>
              <a:ext uri="{FF2B5EF4-FFF2-40B4-BE49-F238E27FC236}">
                <a16:creationId xmlns:a16="http://schemas.microsoft.com/office/drawing/2014/main" id="{1A828A7B-17D1-4652-95D4-9BC2841B9C78}"/>
              </a:ext>
            </a:extLst>
          </p:cNvPr>
          <p:cNvSpPr/>
          <p:nvPr/>
        </p:nvSpPr>
        <p:spPr>
          <a:xfrm>
            <a:off x="6206707" y="1552707"/>
            <a:ext cx="2864859" cy="193770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pic>
        <p:nvPicPr>
          <p:cNvPr id="47" name="Picture 46">
            <a:extLst>
              <a:ext uri="{FF2B5EF4-FFF2-40B4-BE49-F238E27FC236}">
                <a16:creationId xmlns:a16="http://schemas.microsoft.com/office/drawing/2014/main" id="{1BC09532-C06D-47EB-83C8-0C875D83273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64693" y="1701111"/>
            <a:ext cx="1948885" cy="1716812"/>
          </a:xfrm>
          <a:prstGeom prst="rect">
            <a:avLst/>
          </a:prstGeom>
        </p:spPr>
      </p:pic>
      <p:sp>
        <p:nvSpPr>
          <p:cNvPr id="50" name="TextBox 49">
            <a:extLst>
              <a:ext uri="{FF2B5EF4-FFF2-40B4-BE49-F238E27FC236}">
                <a16:creationId xmlns:a16="http://schemas.microsoft.com/office/drawing/2014/main" id="{0274CC46-F7CD-4A9B-BEB7-2850DFA67C56}"/>
              </a:ext>
            </a:extLst>
          </p:cNvPr>
          <p:cNvSpPr txBox="1"/>
          <p:nvPr/>
        </p:nvSpPr>
        <p:spPr>
          <a:xfrm>
            <a:off x="4927840" y="4379898"/>
            <a:ext cx="1186079" cy="278794"/>
          </a:xfrm>
          <a:prstGeom prst="rect">
            <a:avLst/>
          </a:prstGeom>
          <a:noFill/>
        </p:spPr>
        <p:txBody>
          <a:bodyPr wrap="square" lIns="0" tIns="0" rIns="0" bIns="0" rtlCol="0">
            <a:noAutofit/>
          </a:bodyPr>
          <a:lstStyle/>
          <a:p>
            <a:pPr fontAlgn="auto">
              <a:spcBef>
                <a:spcPts val="500"/>
              </a:spcBef>
              <a:spcAft>
                <a:spcPts val="0"/>
              </a:spcAft>
            </a:pPr>
            <a:endParaRPr kumimoji="0" lang="en-US" sz="1400" b="0" i="0" u="none" strike="noStrike" kern="0" cap="none" spc="0" normalizeH="0" baseline="0" noProof="0" dirty="0">
              <a:ln>
                <a:noFill/>
              </a:ln>
              <a:solidFill>
                <a:srgbClr val="000000"/>
              </a:solidFill>
              <a:effectLst/>
              <a:uLnTx/>
              <a:uFillTx/>
            </a:endParaRPr>
          </a:p>
        </p:txBody>
      </p:sp>
      <p:sp>
        <p:nvSpPr>
          <p:cNvPr id="51" name="Rectangle: Rounded Corners 50">
            <a:extLst>
              <a:ext uri="{FF2B5EF4-FFF2-40B4-BE49-F238E27FC236}">
                <a16:creationId xmlns:a16="http://schemas.microsoft.com/office/drawing/2014/main" id="{E0EBF021-C42D-47C3-9E26-4923FCA94528}"/>
              </a:ext>
            </a:extLst>
          </p:cNvPr>
          <p:cNvSpPr/>
          <p:nvPr/>
        </p:nvSpPr>
        <p:spPr>
          <a:xfrm>
            <a:off x="4522944" y="3783683"/>
            <a:ext cx="2136333" cy="399007"/>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r>
              <a:rPr kumimoji="0" lang="de-DE" sz="1800" b="0" i="0" u="none" strike="noStrike" kern="0" cap="none" spc="0" normalizeH="0" baseline="0" noProof="0" dirty="0" err="1">
                <a:ln>
                  <a:noFill/>
                </a:ln>
                <a:solidFill>
                  <a:srgbClr val="000000"/>
                </a:solidFill>
                <a:effectLst/>
                <a:uLnTx/>
                <a:uFillTx/>
                <a:latin typeface="Bosch Office Sans"/>
                <a:ea typeface="+mn-ea"/>
                <a:cs typeface="+mn-cs"/>
              </a:rPr>
              <a:t>Fibre</a:t>
            </a:r>
            <a:r>
              <a:rPr kumimoji="0" lang="de-DE" sz="1800" b="0" i="0" u="none" strike="noStrike" kern="0" cap="none" spc="0" normalizeH="0" baseline="0" noProof="0" dirty="0">
                <a:ln>
                  <a:noFill/>
                </a:ln>
                <a:solidFill>
                  <a:srgbClr val="000000"/>
                </a:solidFill>
                <a:effectLst/>
                <a:uLnTx/>
                <a:uFillTx/>
                <a:latin typeface="Bosch Office Sans"/>
                <a:ea typeface="+mn-ea"/>
                <a:cs typeface="+mn-cs"/>
              </a:rPr>
              <a:t> </a:t>
            </a:r>
            <a:r>
              <a:rPr kumimoji="0" lang="de-DE" sz="1800" b="0" i="0" u="none" strike="noStrike" kern="0" cap="none" spc="0" normalizeH="0" baseline="0" noProof="0" dirty="0" err="1">
                <a:ln>
                  <a:noFill/>
                </a:ln>
                <a:solidFill>
                  <a:srgbClr val="000000"/>
                </a:solidFill>
                <a:effectLst/>
                <a:uLnTx/>
                <a:uFillTx/>
                <a:latin typeface="Bosch Office Sans"/>
                <a:ea typeface="+mn-ea"/>
                <a:cs typeface="+mn-cs"/>
              </a:rPr>
              <a:t>orientation</a:t>
            </a:r>
            <a:endParaRPr kumimoji="0" lang="en-IN" sz="1800" b="0" i="0" u="none" strike="noStrike" kern="0" cap="none" spc="0" normalizeH="0" baseline="0" noProof="0" dirty="0">
              <a:ln>
                <a:noFill/>
              </a:ln>
              <a:solidFill>
                <a:srgbClr val="000000"/>
              </a:solidFill>
              <a:effectLst/>
              <a:uLnTx/>
              <a:uFillTx/>
              <a:latin typeface="Bosch Office Sans"/>
              <a:ea typeface="+mn-ea"/>
              <a:cs typeface="+mn-cs"/>
            </a:endParaRPr>
          </a:p>
        </p:txBody>
      </p:sp>
      <mc:AlternateContent xmlns:mc="http://schemas.openxmlformats.org/markup-compatibility/2006" xmlns:a14="http://schemas.microsoft.com/office/drawing/2010/main">
        <mc:Choice Requires="a14">
          <p:sp>
            <p:nvSpPr>
              <p:cNvPr id="52" name="Oval 51">
                <a:extLst>
                  <a:ext uri="{FF2B5EF4-FFF2-40B4-BE49-F238E27FC236}">
                    <a16:creationId xmlns:a16="http://schemas.microsoft.com/office/drawing/2014/main" id="{8718C8EA-0065-4F92-9050-95A9BF5E2308}"/>
                  </a:ext>
                </a:extLst>
              </p:cNvPr>
              <p:cNvSpPr/>
              <p:nvPr/>
            </p:nvSpPr>
            <p:spPr>
              <a:xfrm>
                <a:off x="4522944" y="4379898"/>
                <a:ext cx="2136333" cy="885603"/>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fontAlgn="auto">
                  <a:spcBef>
                    <a:spcPts val="500"/>
                  </a:spcBef>
                  <a:spcAft>
                    <a:spcPts val="0"/>
                  </a:spcAft>
                </a:pPr>
                <a:r>
                  <a:rPr lang="en-US" sz="1800" kern="0" dirty="0">
                    <a:solidFill>
                      <a:srgbClr val="000000"/>
                    </a:solidFill>
                  </a:rPr>
                  <a:t>  direction of laminates </a:t>
                </a:r>
                <a14:m>
                  <m:oMath xmlns:m="http://schemas.openxmlformats.org/officeDocument/2006/math">
                    <m:r>
                      <a:rPr lang="de-DE" sz="1800" b="1" i="1" kern="0" smtClean="0">
                        <a:solidFill>
                          <a:srgbClr val="000000"/>
                        </a:solidFill>
                        <a:latin typeface="Cambria Math" panose="02040503050406030204" pitchFamily="18" charset="0"/>
                      </a:rPr>
                      <m:t>𝒏</m:t>
                    </m:r>
                  </m:oMath>
                </a14:m>
                <a:endParaRPr kumimoji="0" lang="en-US" sz="1800" b="0" i="0" u="none" strike="noStrike" kern="0" cap="none" spc="0" normalizeH="0" baseline="0" noProof="0" dirty="0">
                  <a:ln>
                    <a:noFill/>
                  </a:ln>
                  <a:solidFill>
                    <a:srgbClr val="000000"/>
                  </a:solidFill>
                  <a:effectLst/>
                  <a:uLnTx/>
                  <a:uFillTx/>
                </a:endParaRPr>
              </a:p>
            </p:txBody>
          </p:sp>
        </mc:Choice>
        <mc:Fallback xmlns="">
          <p:sp>
            <p:nvSpPr>
              <p:cNvPr id="52" name="Oval 51">
                <a:extLst>
                  <a:ext uri="{FF2B5EF4-FFF2-40B4-BE49-F238E27FC236}">
                    <a16:creationId xmlns:a16="http://schemas.microsoft.com/office/drawing/2014/main" id="{8718C8EA-0065-4F92-9050-95A9BF5E2308}"/>
                  </a:ext>
                </a:extLst>
              </p:cNvPr>
              <p:cNvSpPr>
                <a:spLocks noRot="1" noChangeAspect="1" noMove="1" noResize="1" noEditPoints="1" noAdjustHandles="1" noChangeArrowheads="1" noChangeShapeType="1" noTextEdit="1"/>
              </p:cNvSpPr>
              <p:nvPr/>
            </p:nvSpPr>
            <p:spPr>
              <a:xfrm>
                <a:off x="4522944" y="4379898"/>
                <a:ext cx="2136333" cy="885603"/>
              </a:xfrm>
              <a:prstGeom prst="ellipse">
                <a:avLst/>
              </a:prstGeom>
              <a:blipFill>
                <a:blip r:embed="rId7"/>
                <a:stretch>
                  <a:fillRect/>
                </a:stretch>
              </a:blipFill>
              <a:ln/>
            </p:spPr>
            <p:txBody>
              <a:bodyPr/>
              <a:lstStyle/>
              <a:p>
                <a:r>
                  <a:rPr lang="en-IN">
                    <a:noFill/>
                  </a:rPr>
                  <a:t> </a:t>
                </a:r>
              </a:p>
            </p:txBody>
          </p:sp>
        </mc:Fallback>
      </mc:AlternateContent>
      <p:sp>
        <p:nvSpPr>
          <p:cNvPr id="9" name="Arrow: Bent 8">
            <a:extLst>
              <a:ext uri="{FF2B5EF4-FFF2-40B4-BE49-F238E27FC236}">
                <a16:creationId xmlns:a16="http://schemas.microsoft.com/office/drawing/2014/main" id="{2E483819-E2CD-4061-A274-8AF89DD57DE7}"/>
              </a:ext>
            </a:extLst>
          </p:cNvPr>
          <p:cNvSpPr/>
          <p:nvPr/>
        </p:nvSpPr>
        <p:spPr>
          <a:xfrm rot="16200000" flipH="1">
            <a:off x="5094320" y="2575234"/>
            <a:ext cx="1390999" cy="833771"/>
          </a:xfrm>
          <a:prstGeom prst="bentArrow">
            <a:avLst/>
          </a:prstGeom>
          <a:ln/>
        </p:spPr>
        <p:style>
          <a:lnRef idx="2">
            <a:schemeClr val="dk1"/>
          </a:lnRef>
          <a:fillRef idx="1">
            <a:schemeClr val="lt1"/>
          </a:fillRef>
          <a:effectRef idx="0">
            <a:schemeClr val="dk1"/>
          </a:effectRef>
          <a:fontRef idx="minor">
            <a:schemeClr val="dk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IN" sz="1800" b="0" i="0" u="none" strike="noStrike" kern="0" cap="none" spc="0" normalizeH="0" baseline="0" noProof="0" dirty="0">
              <a:ln>
                <a:noFill/>
              </a:ln>
              <a:solidFill>
                <a:srgbClr val="000000"/>
              </a:solidFill>
              <a:effectLst/>
              <a:uLnTx/>
              <a:uFillTx/>
              <a:latin typeface="Bosch Office Sans"/>
              <a:ea typeface="+mn-ea"/>
              <a:cs typeface="+mn-cs"/>
            </a:endParaRPr>
          </a:p>
        </p:txBody>
      </p:sp>
      <p:sp>
        <p:nvSpPr>
          <p:cNvPr id="56" name="Arrow: Right 55">
            <a:extLst>
              <a:ext uri="{FF2B5EF4-FFF2-40B4-BE49-F238E27FC236}">
                <a16:creationId xmlns:a16="http://schemas.microsoft.com/office/drawing/2014/main" id="{D7485B5F-EC0E-49ED-A7D7-DD8F9ADEFA60}"/>
              </a:ext>
            </a:extLst>
          </p:cNvPr>
          <p:cNvSpPr/>
          <p:nvPr/>
        </p:nvSpPr>
        <p:spPr>
          <a:xfrm rot="5400000">
            <a:off x="5391606" y="4172313"/>
            <a:ext cx="399007" cy="419762"/>
          </a:xfrm>
          <a:prstGeom prst="rightArrow">
            <a:avLst/>
          </a:prstGeom>
          <a:ln/>
        </p:spPr>
        <p:style>
          <a:lnRef idx="2">
            <a:schemeClr val="dk1"/>
          </a:lnRef>
          <a:fillRef idx="1">
            <a:schemeClr val="lt1"/>
          </a:fillRef>
          <a:effectRef idx="0">
            <a:schemeClr val="dk1"/>
          </a:effectRef>
          <a:fontRef idx="minor">
            <a:schemeClr val="dk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IN" sz="1800" b="0" i="0" u="none" strike="noStrike" kern="0" cap="none" spc="0" normalizeH="0" baseline="0" noProof="0" dirty="0">
              <a:ln>
                <a:noFill/>
              </a:ln>
              <a:solidFill>
                <a:srgbClr val="000000"/>
              </a:solidFill>
              <a:effectLst/>
              <a:uLnTx/>
              <a:uFillTx/>
              <a:latin typeface="Bosch Office Sans"/>
              <a:ea typeface="+mn-ea"/>
              <a:cs typeface="+mn-cs"/>
            </a:endParaRPr>
          </a:p>
        </p:txBody>
      </p:sp>
      <p:pic>
        <p:nvPicPr>
          <p:cNvPr id="53" name="Grafik 5">
            <a:extLst>
              <a:ext uri="{FF2B5EF4-FFF2-40B4-BE49-F238E27FC236}">
                <a16:creationId xmlns:a16="http://schemas.microsoft.com/office/drawing/2014/main" id="{687C29BB-00BA-4DB4-A7F9-D26DACE5B8F3}"/>
              </a:ext>
            </a:extLst>
          </p:cNvPr>
          <p:cNvPicPr>
            <a:picLocks noGrp="1" noChangeAspect="1"/>
          </p:cNvPicPr>
          <p:nvPr>
            <p:ph sz="quarter" idx="1"/>
            <p:custDataLst>
              <p:tags r:id="rId1"/>
            </p:custDataLst>
          </p:nvPr>
        </p:nvPicPr>
        <p:blipFill rotWithShape="1">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l="38238"/>
          <a:stretch/>
        </p:blipFill>
        <p:spPr>
          <a:xfrm>
            <a:off x="410845" y="1222178"/>
            <a:ext cx="1094020" cy="1837391"/>
          </a:xfrm>
          <a:prstGeom prst="rect">
            <a:avLst/>
          </a:prstGeom>
        </p:spPr>
      </p:pic>
      <p:sp>
        <p:nvSpPr>
          <p:cNvPr id="11" name="Rectangle 10">
            <a:extLst>
              <a:ext uri="{FF2B5EF4-FFF2-40B4-BE49-F238E27FC236}">
                <a16:creationId xmlns:a16="http://schemas.microsoft.com/office/drawing/2014/main" id="{5C490578-893E-4A91-9AC8-EEB9E48656D6}"/>
              </a:ext>
            </a:extLst>
          </p:cNvPr>
          <p:cNvSpPr/>
          <p:nvPr/>
        </p:nvSpPr>
        <p:spPr>
          <a:xfrm>
            <a:off x="957855" y="1568412"/>
            <a:ext cx="209123" cy="155817"/>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IN" sz="1800" b="0" i="0" u="none" strike="noStrike" kern="0" cap="none" spc="0" normalizeH="0" baseline="0" noProof="0" dirty="0">
              <a:ln w="76200">
                <a:solidFill>
                  <a:schemeClr val="tx1"/>
                </a:solidFill>
              </a:ln>
              <a:solidFill>
                <a:srgbClr val="000000"/>
              </a:solidFill>
              <a:effectLst/>
              <a:uLnTx/>
              <a:uFillTx/>
              <a:latin typeface="Bosch Office Sans"/>
              <a:ea typeface="+mn-ea"/>
              <a:cs typeface="+mn-cs"/>
            </a:endParaRPr>
          </a:p>
        </p:txBody>
      </p:sp>
      <p:cxnSp>
        <p:nvCxnSpPr>
          <p:cNvPr id="13" name="Straight Connector 12">
            <a:extLst>
              <a:ext uri="{FF2B5EF4-FFF2-40B4-BE49-F238E27FC236}">
                <a16:creationId xmlns:a16="http://schemas.microsoft.com/office/drawing/2014/main" id="{02087CB4-2F01-4DA9-8B1A-E3E535285694}"/>
              </a:ext>
            </a:extLst>
          </p:cNvPr>
          <p:cNvCxnSpPr>
            <a:cxnSpLocks/>
            <a:stCxn id="11" idx="0"/>
          </p:cNvCxnSpPr>
          <p:nvPr/>
        </p:nvCxnSpPr>
        <p:spPr>
          <a:xfrm flipV="1">
            <a:off x="1062417" y="1271139"/>
            <a:ext cx="745881" cy="297273"/>
          </a:xfrm>
          <a:prstGeom prst="line">
            <a:avLst/>
          </a:prstGeom>
          <a:ln>
            <a:solidFill>
              <a:srgbClr val="FF0000"/>
            </a:solidFill>
          </a:ln>
        </p:spPr>
        <p:style>
          <a:lnRef idx="3">
            <a:schemeClr val="dk1"/>
          </a:lnRef>
          <a:fillRef idx="0">
            <a:schemeClr val="dk1"/>
          </a:fillRef>
          <a:effectRef idx="2">
            <a:schemeClr val="dk1"/>
          </a:effectRef>
          <a:fontRef idx="minor">
            <a:schemeClr val="tx1"/>
          </a:fontRef>
        </p:style>
      </p:cxnSp>
      <p:cxnSp>
        <p:nvCxnSpPr>
          <p:cNvPr id="17" name="Straight Connector 16">
            <a:extLst>
              <a:ext uri="{FF2B5EF4-FFF2-40B4-BE49-F238E27FC236}">
                <a16:creationId xmlns:a16="http://schemas.microsoft.com/office/drawing/2014/main" id="{CDD9B45C-2629-499B-B501-61A2BCB68C1B}"/>
              </a:ext>
            </a:extLst>
          </p:cNvPr>
          <p:cNvCxnSpPr>
            <a:stCxn id="11" idx="2"/>
          </p:cNvCxnSpPr>
          <p:nvPr/>
        </p:nvCxnSpPr>
        <p:spPr>
          <a:xfrm>
            <a:off x="1062417" y="1724229"/>
            <a:ext cx="713077" cy="215283"/>
          </a:xfrm>
          <a:prstGeom prst="line">
            <a:avLst/>
          </a:prstGeom>
          <a:ln>
            <a:solidFill>
              <a:srgbClr val="FF0000"/>
            </a:solidFill>
          </a:ln>
        </p:spPr>
        <p:style>
          <a:lnRef idx="3">
            <a:schemeClr val="dk1"/>
          </a:lnRef>
          <a:fillRef idx="0">
            <a:schemeClr val="dk1"/>
          </a:fillRef>
          <a:effectRef idx="2">
            <a:schemeClr val="dk1"/>
          </a:effectRef>
          <a:fontRef idx="minor">
            <a:schemeClr val="tx1"/>
          </a:fontRef>
        </p:style>
      </p:cxnSp>
      <p:pic>
        <p:nvPicPr>
          <p:cNvPr id="61" name="Picture 60">
            <a:extLst>
              <a:ext uri="{FF2B5EF4-FFF2-40B4-BE49-F238E27FC236}">
                <a16:creationId xmlns:a16="http://schemas.microsoft.com/office/drawing/2014/main" id="{4ADCE88E-3CDE-4082-B6F2-1A72C9EEE71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75494" y="1271139"/>
            <a:ext cx="758722" cy="668373"/>
          </a:xfrm>
          <a:prstGeom prst="rect">
            <a:avLst/>
          </a:prstGeom>
          <a:ln>
            <a:solidFill>
              <a:srgbClr val="FF0000"/>
            </a:solidFill>
          </a:ln>
        </p:spPr>
      </p:pic>
      <p:pic>
        <p:nvPicPr>
          <p:cNvPr id="62" name="Picture 61">
            <a:extLst>
              <a:ext uri="{FF2B5EF4-FFF2-40B4-BE49-F238E27FC236}">
                <a16:creationId xmlns:a16="http://schemas.microsoft.com/office/drawing/2014/main" id="{C81A040D-8DFF-4292-BD0E-5CA987614EC2}"/>
              </a:ext>
            </a:extLst>
          </p:cNvPr>
          <p:cNvPicPr>
            <a:picLocks noChangeAspect="1"/>
          </p:cNvPicPr>
          <p:nvPr/>
        </p:nvPicPr>
        <p:blipFill rotWithShape="1">
          <a:blip r:embed="rId4">
            <a:extLst>
              <a:ext uri="{28A0092B-C50C-407E-A947-70E740481C1C}">
                <a14:useLocalDpi xmlns:a14="http://schemas.microsoft.com/office/drawing/2010/main" val="0"/>
              </a:ext>
            </a:extLst>
          </a:blip>
          <a:srcRect l="53342" b="8720"/>
          <a:stretch/>
        </p:blipFill>
        <p:spPr>
          <a:xfrm rot="4012362">
            <a:off x="2649004" y="1292332"/>
            <a:ext cx="651146" cy="679582"/>
          </a:xfrm>
          <a:prstGeom prst="rect">
            <a:avLst/>
          </a:prstGeom>
        </p:spPr>
      </p:pic>
      <p:sp>
        <p:nvSpPr>
          <p:cNvPr id="19" name="Arrow: Right 18">
            <a:extLst>
              <a:ext uri="{FF2B5EF4-FFF2-40B4-BE49-F238E27FC236}">
                <a16:creationId xmlns:a16="http://schemas.microsoft.com/office/drawing/2014/main" id="{7B51CD99-A1F4-44DF-884A-15C6BDA7BCDE}"/>
              </a:ext>
            </a:extLst>
          </p:cNvPr>
          <p:cNvSpPr/>
          <p:nvPr/>
        </p:nvSpPr>
        <p:spPr>
          <a:xfrm rot="19667019">
            <a:off x="3161893" y="1356836"/>
            <a:ext cx="378334" cy="196821"/>
          </a:xfrm>
          <a:prstGeom prst="rightArrow">
            <a:avLst/>
          </a:prstGeom>
          <a:ln/>
        </p:spPr>
        <p:style>
          <a:lnRef idx="2">
            <a:schemeClr val="dk1"/>
          </a:lnRef>
          <a:fillRef idx="1">
            <a:schemeClr val="lt1"/>
          </a:fillRef>
          <a:effectRef idx="0">
            <a:schemeClr val="dk1"/>
          </a:effectRef>
          <a:fontRef idx="minor">
            <a:schemeClr val="dk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IN" sz="1800" b="0" i="0" u="none" strike="noStrike" kern="0" cap="none" spc="0" normalizeH="0" baseline="0" noProof="0" dirty="0">
              <a:ln>
                <a:noFill/>
              </a:ln>
              <a:solidFill>
                <a:srgbClr val="000000"/>
              </a:solidFill>
              <a:effectLst/>
              <a:uLnTx/>
              <a:uFillTx/>
              <a:latin typeface="Bosch Office Sans"/>
              <a:ea typeface="+mn-ea"/>
              <a:cs typeface="+mn-cs"/>
            </a:endParaRPr>
          </a:p>
        </p:txBody>
      </p:sp>
      <p:pic>
        <p:nvPicPr>
          <p:cNvPr id="64" name="Picture 63">
            <a:extLst>
              <a:ext uri="{FF2B5EF4-FFF2-40B4-BE49-F238E27FC236}">
                <a16:creationId xmlns:a16="http://schemas.microsoft.com/office/drawing/2014/main" id="{E04A082B-8696-4E5C-AC63-61A74DB29A7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774715" y="2387011"/>
            <a:ext cx="792689" cy="698295"/>
          </a:xfrm>
          <a:prstGeom prst="rect">
            <a:avLst/>
          </a:prstGeom>
          <a:ln>
            <a:solidFill>
              <a:srgbClr val="FF0000"/>
            </a:solidFill>
          </a:ln>
        </p:spPr>
      </p:pic>
      <p:sp>
        <p:nvSpPr>
          <p:cNvPr id="65" name="Rectangle 64">
            <a:extLst>
              <a:ext uri="{FF2B5EF4-FFF2-40B4-BE49-F238E27FC236}">
                <a16:creationId xmlns:a16="http://schemas.microsoft.com/office/drawing/2014/main" id="{3C8937EE-216F-4A47-A2EA-6278387F1B44}"/>
              </a:ext>
            </a:extLst>
          </p:cNvPr>
          <p:cNvSpPr/>
          <p:nvPr/>
        </p:nvSpPr>
        <p:spPr>
          <a:xfrm>
            <a:off x="952113" y="2686901"/>
            <a:ext cx="209123" cy="155817"/>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IN" sz="1800" b="0" i="0" u="none" strike="noStrike" kern="0" cap="none" spc="0" normalizeH="0" baseline="0" noProof="0" dirty="0">
              <a:ln w="76200">
                <a:solidFill>
                  <a:schemeClr val="tx1"/>
                </a:solidFill>
              </a:ln>
              <a:solidFill>
                <a:srgbClr val="000000"/>
              </a:solidFill>
              <a:effectLst/>
              <a:uLnTx/>
              <a:uFillTx/>
              <a:latin typeface="Bosch Office Sans"/>
              <a:ea typeface="+mn-ea"/>
              <a:cs typeface="+mn-cs"/>
            </a:endParaRPr>
          </a:p>
        </p:txBody>
      </p:sp>
      <p:cxnSp>
        <p:nvCxnSpPr>
          <p:cNvPr id="66" name="Straight Connector 65">
            <a:extLst>
              <a:ext uri="{FF2B5EF4-FFF2-40B4-BE49-F238E27FC236}">
                <a16:creationId xmlns:a16="http://schemas.microsoft.com/office/drawing/2014/main" id="{FB10ED51-F230-4F65-909D-080B45FB44F5}"/>
              </a:ext>
            </a:extLst>
          </p:cNvPr>
          <p:cNvCxnSpPr>
            <a:cxnSpLocks/>
            <a:stCxn id="65" idx="0"/>
          </p:cNvCxnSpPr>
          <p:nvPr/>
        </p:nvCxnSpPr>
        <p:spPr>
          <a:xfrm flipV="1">
            <a:off x="1056675" y="2387011"/>
            <a:ext cx="713077" cy="299890"/>
          </a:xfrm>
          <a:prstGeom prst="line">
            <a:avLst/>
          </a:prstGeom>
          <a:ln>
            <a:solidFill>
              <a:srgbClr val="FF0000"/>
            </a:solidFill>
          </a:ln>
        </p:spPr>
        <p:style>
          <a:lnRef idx="3">
            <a:schemeClr val="dk1"/>
          </a:lnRef>
          <a:fillRef idx="0">
            <a:schemeClr val="dk1"/>
          </a:fillRef>
          <a:effectRef idx="2">
            <a:schemeClr val="dk1"/>
          </a:effectRef>
          <a:fontRef idx="minor">
            <a:schemeClr val="tx1"/>
          </a:fontRef>
        </p:style>
      </p:cxnSp>
      <p:cxnSp>
        <p:nvCxnSpPr>
          <p:cNvPr id="67" name="Straight Connector 66">
            <a:extLst>
              <a:ext uri="{FF2B5EF4-FFF2-40B4-BE49-F238E27FC236}">
                <a16:creationId xmlns:a16="http://schemas.microsoft.com/office/drawing/2014/main" id="{F17EE531-7D5C-4DA8-B6F8-CFA3CE579BF0}"/>
              </a:ext>
            </a:extLst>
          </p:cNvPr>
          <p:cNvCxnSpPr>
            <a:stCxn id="65" idx="2"/>
          </p:cNvCxnSpPr>
          <p:nvPr/>
        </p:nvCxnSpPr>
        <p:spPr>
          <a:xfrm>
            <a:off x="1056675" y="2842718"/>
            <a:ext cx="713077" cy="215283"/>
          </a:xfrm>
          <a:prstGeom prst="line">
            <a:avLst/>
          </a:prstGeom>
          <a:ln>
            <a:solidFill>
              <a:srgbClr val="FF0000"/>
            </a:solidFill>
          </a:ln>
        </p:spPr>
        <p:style>
          <a:lnRef idx="3">
            <a:schemeClr val="dk1"/>
          </a:lnRef>
          <a:fillRef idx="0">
            <a:schemeClr val="dk1"/>
          </a:fillRef>
          <a:effectRef idx="2">
            <a:schemeClr val="dk1"/>
          </a:effectRef>
          <a:fontRef idx="minor">
            <a:schemeClr val="tx1"/>
          </a:fontRef>
        </p:style>
      </p:cxnSp>
      <p:sp>
        <p:nvSpPr>
          <p:cNvPr id="21" name="TextBox 20">
            <a:extLst>
              <a:ext uri="{FF2B5EF4-FFF2-40B4-BE49-F238E27FC236}">
                <a16:creationId xmlns:a16="http://schemas.microsoft.com/office/drawing/2014/main" id="{64E146A3-B041-4E04-BFA9-BE12E0CCCA4C}"/>
              </a:ext>
            </a:extLst>
          </p:cNvPr>
          <p:cNvSpPr txBox="1"/>
          <p:nvPr/>
        </p:nvSpPr>
        <p:spPr>
          <a:xfrm>
            <a:off x="410845" y="3591993"/>
            <a:ext cx="2931020" cy="1356442"/>
          </a:xfrm>
          <a:prstGeom prst="rect">
            <a:avLst/>
          </a:prstGeom>
          <a:noFill/>
          <a:ln>
            <a:solidFill>
              <a:srgbClr val="FF0000"/>
            </a:solidFill>
          </a:ln>
        </p:spPr>
        <p:txBody>
          <a:bodyPr wrap="square" lIns="0" tIns="0" rIns="0" bIns="0" rtlCol="0">
            <a:noAutofit/>
          </a:bodyPr>
          <a:lstStyle/>
          <a:p>
            <a:pPr marR="0" algn="l" defTabSz="914400" eaLnBrk="1" fontAlgn="auto" latinLnBrk="0" hangingPunct="1">
              <a:spcBef>
                <a:spcPts val="500"/>
              </a:spcBef>
              <a:spcAft>
                <a:spcPts val="0"/>
              </a:spcAft>
              <a:buClrTx/>
              <a:buSzTx/>
              <a:buFontTx/>
              <a:buNone/>
              <a:tabLst/>
            </a:pPr>
            <a:r>
              <a:rPr lang="de-DE" kern="0" dirty="0">
                <a:solidFill>
                  <a:srgbClr val="000000"/>
                </a:solidFill>
              </a:rPr>
              <a:t>Goal:</a:t>
            </a:r>
          </a:p>
          <a:p>
            <a:pPr marR="0" algn="l" defTabSz="914400" eaLnBrk="1" fontAlgn="auto" latinLnBrk="0" hangingPunct="1">
              <a:spcBef>
                <a:spcPts val="500"/>
              </a:spcBef>
              <a:spcAft>
                <a:spcPts val="0"/>
              </a:spcAft>
              <a:buClrTx/>
              <a:buSzTx/>
              <a:buFontTx/>
              <a:buNone/>
              <a:tabLst/>
            </a:pPr>
            <a:r>
              <a:rPr lang="de-DE" kern="0" dirty="0" err="1">
                <a:solidFill>
                  <a:srgbClr val="000000"/>
                </a:solidFill>
              </a:rPr>
              <a:t>For</a:t>
            </a:r>
            <a:r>
              <a:rPr lang="de-DE" kern="0" dirty="0">
                <a:solidFill>
                  <a:srgbClr val="000000"/>
                </a:solidFill>
              </a:rPr>
              <a:t> </a:t>
            </a:r>
            <a:r>
              <a:rPr lang="de-DE" kern="0" dirty="0" err="1">
                <a:solidFill>
                  <a:srgbClr val="000000"/>
                </a:solidFill>
              </a:rPr>
              <a:t>fixed</a:t>
            </a:r>
            <a:r>
              <a:rPr lang="de-DE" kern="0" dirty="0">
                <a:solidFill>
                  <a:srgbClr val="000000"/>
                </a:solidFill>
              </a:rPr>
              <a:t> </a:t>
            </a:r>
            <a:r>
              <a:rPr lang="de-DE" kern="0" dirty="0" err="1">
                <a:solidFill>
                  <a:srgbClr val="000000"/>
                </a:solidFill>
              </a:rPr>
              <a:t>volume</a:t>
            </a:r>
            <a:r>
              <a:rPr lang="de-DE" kern="0" dirty="0">
                <a:solidFill>
                  <a:srgbClr val="000000"/>
                </a:solidFill>
              </a:rPr>
              <a:t> </a:t>
            </a:r>
            <a:r>
              <a:rPr lang="de-DE" kern="0" dirty="0" err="1">
                <a:solidFill>
                  <a:srgbClr val="000000"/>
                </a:solidFill>
              </a:rPr>
              <a:t>fraction</a:t>
            </a:r>
            <a:endParaRPr lang="de-DE" kern="0" dirty="0">
              <a:solidFill>
                <a:srgbClr val="000000"/>
              </a:solidFill>
            </a:endParaRPr>
          </a:p>
          <a:p>
            <a:pPr marR="0" algn="l" defTabSz="914400" eaLnBrk="1" fontAlgn="auto" latinLnBrk="0" hangingPunct="1">
              <a:spcBef>
                <a:spcPts val="500"/>
              </a:spcBef>
              <a:spcAft>
                <a:spcPts val="0"/>
              </a:spcAft>
              <a:buClrTx/>
              <a:buSzTx/>
              <a:buFontTx/>
              <a:buNone/>
              <a:tabLst/>
            </a:pPr>
            <a:r>
              <a:rPr lang="de-DE" kern="0" dirty="0" err="1">
                <a:solidFill>
                  <a:srgbClr val="000000"/>
                </a:solidFill>
              </a:rPr>
              <a:t>Parameterize</a:t>
            </a:r>
            <a:r>
              <a:rPr lang="de-DE" kern="0" dirty="0">
                <a:solidFill>
                  <a:srgbClr val="000000"/>
                </a:solidFill>
              </a:rPr>
              <a:t> </a:t>
            </a:r>
            <a:r>
              <a:rPr lang="de-DE" kern="0" dirty="0" err="1">
                <a:solidFill>
                  <a:srgbClr val="000000"/>
                </a:solidFill>
              </a:rPr>
              <a:t>the</a:t>
            </a:r>
            <a:r>
              <a:rPr lang="de-DE" kern="0" dirty="0">
                <a:solidFill>
                  <a:srgbClr val="000000"/>
                </a:solidFill>
              </a:rPr>
              <a:t> </a:t>
            </a:r>
            <a:r>
              <a:rPr lang="de-DE" b="1" kern="0" dirty="0">
                <a:solidFill>
                  <a:srgbClr val="000000"/>
                </a:solidFill>
              </a:rPr>
              <a:t>n </a:t>
            </a:r>
            <a:r>
              <a:rPr lang="de-DE" kern="0" dirty="0" err="1">
                <a:solidFill>
                  <a:srgbClr val="000000"/>
                </a:solidFill>
              </a:rPr>
              <a:t>to</a:t>
            </a:r>
            <a:r>
              <a:rPr lang="de-DE" kern="0" dirty="0">
                <a:solidFill>
                  <a:srgbClr val="000000"/>
                </a:solidFill>
              </a:rPr>
              <a:t> </a:t>
            </a:r>
            <a:r>
              <a:rPr lang="de-DE" kern="0" dirty="0" err="1">
                <a:solidFill>
                  <a:srgbClr val="000000"/>
                </a:solidFill>
              </a:rPr>
              <a:t>allow</a:t>
            </a:r>
            <a:r>
              <a:rPr lang="de-DE" kern="0" dirty="0">
                <a:solidFill>
                  <a:srgbClr val="000000"/>
                </a:solidFill>
              </a:rPr>
              <a:t> DMN </a:t>
            </a:r>
            <a:r>
              <a:rPr lang="de-DE" kern="0" dirty="0" err="1">
                <a:solidFill>
                  <a:srgbClr val="000000"/>
                </a:solidFill>
              </a:rPr>
              <a:t>to</a:t>
            </a:r>
            <a:r>
              <a:rPr lang="de-DE" kern="0" dirty="0">
                <a:solidFill>
                  <a:srgbClr val="000000"/>
                </a:solidFill>
              </a:rPr>
              <a:t> </a:t>
            </a:r>
            <a:r>
              <a:rPr lang="de-DE" kern="0" dirty="0" err="1">
                <a:solidFill>
                  <a:srgbClr val="000000"/>
                </a:solidFill>
              </a:rPr>
              <a:t>interpolate</a:t>
            </a:r>
            <a:endParaRPr lang="de-DE" b="1" kern="0" dirty="0">
              <a:solidFill>
                <a:srgbClr val="000000"/>
              </a:solidFill>
            </a:endParaRPr>
          </a:p>
          <a:p>
            <a:pPr marR="0" algn="l" defTabSz="914400" eaLnBrk="1" fontAlgn="auto" latinLnBrk="0" hangingPunct="1">
              <a:spcBef>
                <a:spcPts val="500"/>
              </a:spcBef>
              <a:spcAft>
                <a:spcPts val="0"/>
              </a:spcAft>
              <a:buClrTx/>
              <a:buSzTx/>
              <a:buFontTx/>
              <a:buNone/>
              <a:tabLst/>
            </a:pPr>
            <a:endParaRPr lang="de-DE" kern="0" dirty="0">
              <a:solidFill>
                <a:srgbClr val="000000"/>
              </a:solidFill>
            </a:endParaRPr>
          </a:p>
          <a:p>
            <a:pPr marR="0" algn="l" defTabSz="914400" eaLnBrk="1" fontAlgn="auto" latinLnBrk="0" hangingPunct="1">
              <a:spcBef>
                <a:spcPts val="500"/>
              </a:spcBef>
              <a:spcAft>
                <a:spcPts val="0"/>
              </a:spcAft>
              <a:buClrTx/>
              <a:buSzTx/>
              <a:buFontTx/>
              <a:buNone/>
              <a:tabLst/>
            </a:pPr>
            <a:endParaRPr kumimoji="0" lang="en-IN" sz="1800" b="0" i="0" u="none" strike="noStrike" kern="0" cap="none" spc="0" normalizeH="0" baseline="0" noProof="0" dirty="0">
              <a:solidFill>
                <a:srgbClr val="000000"/>
              </a:solidFill>
              <a:effectLst/>
              <a:uLnTx/>
              <a:uFillTx/>
            </a:endParaRPr>
          </a:p>
        </p:txBody>
      </p:sp>
      <p:sp>
        <p:nvSpPr>
          <p:cNvPr id="22" name="Arrow: Right 21">
            <a:extLst>
              <a:ext uri="{FF2B5EF4-FFF2-40B4-BE49-F238E27FC236}">
                <a16:creationId xmlns:a16="http://schemas.microsoft.com/office/drawing/2014/main" id="{092B65A5-B762-4F32-9EB8-F97F3A5D88A0}"/>
              </a:ext>
            </a:extLst>
          </p:cNvPr>
          <p:cNvSpPr/>
          <p:nvPr/>
        </p:nvSpPr>
        <p:spPr>
          <a:xfrm rot="5400000">
            <a:off x="1616483" y="3138320"/>
            <a:ext cx="495510" cy="388800"/>
          </a:xfrm>
          <a:prstGeom prst="rightArrow">
            <a:avLst/>
          </a:prstGeom>
          <a:noFill/>
          <a:ln w="9525" cap="flat" cmpd="sng" algn="ctr">
            <a:solidFill>
              <a:srgbClr val="FF0000"/>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IN" sz="1800" b="0" i="0" u="none" strike="noStrike" kern="0" cap="none" spc="0" normalizeH="0" baseline="0" noProof="0" dirty="0">
              <a:ln>
                <a:noFill/>
              </a:ln>
              <a:solidFill>
                <a:srgbClr val="000000"/>
              </a:solidFill>
              <a:effectLst/>
              <a:uLnTx/>
              <a:uFillTx/>
              <a:latin typeface="Bosch Office Sans"/>
              <a:ea typeface="+mn-ea"/>
              <a:cs typeface="+mn-cs"/>
            </a:endParaRPr>
          </a:p>
        </p:txBody>
      </p:sp>
      <p:sp>
        <p:nvSpPr>
          <p:cNvPr id="76" name="Arrow: Right 75">
            <a:extLst>
              <a:ext uri="{FF2B5EF4-FFF2-40B4-BE49-F238E27FC236}">
                <a16:creationId xmlns:a16="http://schemas.microsoft.com/office/drawing/2014/main" id="{A7528485-FD81-4E30-8ECA-4725DEC808BD}"/>
              </a:ext>
            </a:extLst>
          </p:cNvPr>
          <p:cNvSpPr/>
          <p:nvPr/>
        </p:nvSpPr>
        <p:spPr>
          <a:xfrm>
            <a:off x="3344203" y="4102177"/>
            <a:ext cx="962694" cy="388800"/>
          </a:xfrm>
          <a:prstGeom prst="rightArrow">
            <a:avLst/>
          </a:prstGeom>
          <a:noFill/>
          <a:ln w="9525" cap="flat" cmpd="sng" algn="ctr">
            <a:solidFill>
              <a:srgbClr val="FF0000"/>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IN" sz="1800" b="0" i="0" u="none" strike="noStrike" kern="0" cap="none" spc="0" normalizeH="0" baseline="0" noProof="0" dirty="0">
              <a:ln>
                <a:noFill/>
              </a:ln>
              <a:solidFill>
                <a:srgbClr val="000000"/>
              </a:solidFill>
              <a:effectLst/>
              <a:uLnTx/>
              <a:uFillTx/>
              <a:latin typeface="Bosch Office Sans"/>
              <a:ea typeface="+mn-ea"/>
              <a:cs typeface="+mn-cs"/>
            </a:endParaRPr>
          </a:p>
        </p:txBody>
      </p:sp>
      <mc:AlternateContent xmlns:mc="http://schemas.openxmlformats.org/markup-compatibility/2006" xmlns:a14="http://schemas.microsoft.com/office/drawing/2010/main">
        <mc:Choice Requires="a14">
          <p:sp>
            <p:nvSpPr>
              <p:cNvPr id="37" name="Oval 36">
                <a:extLst>
                  <a:ext uri="{FF2B5EF4-FFF2-40B4-BE49-F238E27FC236}">
                    <a16:creationId xmlns:a16="http://schemas.microsoft.com/office/drawing/2014/main" id="{B4F386A0-FF8B-44EA-B611-F44B4E57BD74}"/>
                  </a:ext>
                </a:extLst>
              </p:cNvPr>
              <p:cNvSpPr/>
              <p:nvPr/>
            </p:nvSpPr>
            <p:spPr>
              <a:xfrm>
                <a:off x="8705076" y="1860952"/>
                <a:ext cx="2136333" cy="885603"/>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fontAlgn="auto">
                  <a:spcBef>
                    <a:spcPts val="500"/>
                  </a:spcBef>
                  <a:spcAft>
                    <a:spcPts val="0"/>
                  </a:spcAft>
                </a:pPr>
                <a:r>
                  <a:rPr lang="en-US" sz="1800" kern="0" dirty="0">
                    <a:solidFill>
                      <a:srgbClr val="000000"/>
                    </a:solidFill>
                  </a:rPr>
                  <a:t>  Weights K</a:t>
                </a:r>
                <a:r>
                  <a:rPr lang="en-US" sz="1800" kern="0" baseline="-25000" dirty="0">
                    <a:solidFill>
                      <a:srgbClr val="000000"/>
                    </a:solidFill>
                  </a:rPr>
                  <a:t>th</a:t>
                </a:r>
                <a:r>
                  <a:rPr lang="en-US" sz="1800" kern="0" dirty="0">
                    <a:solidFill>
                      <a:srgbClr val="000000"/>
                    </a:solidFill>
                  </a:rPr>
                  <a:t> layer∏</a:t>
                </a:r>
                <a14:m>
                  <m:oMath xmlns:m="http://schemas.openxmlformats.org/officeDocument/2006/math">
                    <m:sSubSup>
                      <m:sSubSupPr>
                        <m:ctrlPr>
                          <a:rPr lang="en-US" sz="1800" i="1" kern="0" smtClean="0">
                            <a:solidFill>
                              <a:srgbClr val="000000"/>
                            </a:solidFill>
                            <a:latin typeface="Cambria Math" panose="02040503050406030204" pitchFamily="18" charset="0"/>
                          </a:rPr>
                        </m:ctrlPr>
                      </m:sSubSupPr>
                      <m:e>
                        <m:r>
                          <a:rPr lang="de-DE" sz="1800" b="0" i="1" kern="0" smtClean="0">
                            <a:solidFill>
                              <a:srgbClr val="000000"/>
                            </a:solidFill>
                            <a:latin typeface="Cambria Math" panose="02040503050406030204" pitchFamily="18" charset="0"/>
                          </a:rPr>
                          <m:t>𝑤</m:t>
                        </m:r>
                      </m:e>
                      <m:sub>
                        <m:r>
                          <a:rPr lang="de-DE" sz="1800" b="0" i="1" kern="0" smtClean="0">
                            <a:solidFill>
                              <a:srgbClr val="000000"/>
                            </a:solidFill>
                            <a:latin typeface="Cambria Math" panose="02040503050406030204" pitchFamily="18" charset="0"/>
                          </a:rPr>
                          <m:t>𝑘</m:t>
                        </m:r>
                      </m:sub>
                      <m:sup>
                        <m:r>
                          <a:rPr lang="de-DE" sz="1800" b="0" i="1" kern="0" smtClean="0">
                            <a:solidFill>
                              <a:srgbClr val="000000"/>
                            </a:solidFill>
                            <a:latin typeface="Cambria Math" panose="02040503050406030204" pitchFamily="18" charset="0"/>
                          </a:rPr>
                          <m:t>𝑖</m:t>
                        </m:r>
                      </m:sup>
                    </m:sSubSup>
                  </m:oMath>
                </a14:m>
                <a:endParaRPr kumimoji="0" lang="en-US" sz="1800" b="0" i="0" u="none" strike="noStrike" kern="0" cap="none" spc="0" normalizeH="0" baseline="30000" noProof="0" dirty="0">
                  <a:ln>
                    <a:noFill/>
                  </a:ln>
                  <a:solidFill>
                    <a:srgbClr val="000000"/>
                  </a:solidFill>
                  <a:effectLst/>
                  <a:uLnTx/>
                  <a:uFillTx/>
                </a:endParaRPr>
              </a:p>
            </p:txBody>
          </p:sp>
        </mc:Choice>
        <mc:Fallback xmlns="">
          <p:sp>
            <p:nvSpPr>
              <p:cNvPr id="37" name="Oval 36">
                <a:extLst>
                  <a:ext uri="{FF2B5EF4-FFF2-40B4-BE49-F238E27FC236}">
                    <a16:creationId xmlns:a16="http://schemas.microsoft.com/office/drawing/2014/main" id="{B4F386A0-FF8B-44EA-B611-F44B4E57BD74}"/>
                  </a:ext>
                </a:extLst>
              </p:cNvPr>
              <p:cNvSpPr>
                <a:spLocks noRot="1" noChangeAspect="1" noMove="1" noResize="1" noEditPoints="1" noAdjustHandles="1" noChangeArrowheads="1" noChangeShapeType="1" noTextEdit="1"/>
              </p:cNvSpPr>
              <p:nvPr/>
            </p:nvSpPr>
            <p:spPr>
              <a:xfrm>
                <a:off x="8705076" y="1860952"/>
                <a:ext cx="2136333" cy="885603"/>
              </a:xfrm>
              <a:prstGeom prst="ellipse">
                <a:avLst/>
              </a:prstGeom>
              <a:blipFill>
                <a:blip r:embed="rId10"/>
                <a:stretch>
                  <a:fillRect/>
                </a:stretch>
              </a:blipFill>
              <a:ln/>
            </p:spPr>
            <p:txBody>
              <a:bodyPr/>
              <a:lstStyle/>
              <a:p>
                <a:r>
                  <a:rPr lang="en-IN">
                    <a:noFill/>
                  </a:rPr>
                  <a:t> </a:t>
                </a:r>
              </a:p>
            </p:txBody>
          </p:sp>
        </mc:Fallback>
      </mc:AlternateContent>
      <p:sp>
        <p:nvSpPr>
          <p:cNvPr id="39" name="Rectangle: Rounded Corners 38">
            <a:extLst>
              <a:ext uri="{FF2B5EF4-FFF2-40B4-BE49-F238E27FC236}">
                <a16:creationId xmlns:a16="http://schemas.microsoft.com/office/drawing/2014/main" id="{E270D1A3-DA53-4F36-B084-9A4446422748}"/>
              </a:ext>
            </a:extLst>
          </p:cNvPr>
          <p:cNvSpPr/>
          <p:nvPr/>
        </p:nvSpPr>
        <p:spPr>
          <a:xfrm>
            <a:off x="8723386" y="3001684"/>
            <a:ext cx="2136333" cy="399007"/>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r>
              <a:rPr kumimoji="0" lang="de-DE" sz="1800" b="0" i="0" u="none" strike="noStrike" kern="0" cap="none" spc="0" normalizeH="0" baseline="0" noProof="0" dirty="0">
                <a:ln>
                  <a:noFill/>
                </a:ln>
                <a:solidFill>
                  <a:srgbClr val="000000"/>
                </a:solidFill>
                <a:effectLst/>
                <a:uLnTx/>
                <a:uFillTx/>
                <a:latin typeface="Bosch Office Sans"/>
                <a:ea typeface="+mn-ea"/>
                <a:cs typeface="+mn-cs"/>
              </a:rPr>
              <a:t>Volume </a:t>
            </a:r>
            <a:r>
              <a:rPr kumimoji="0" lang="de-DE" sz="1800" b="0" i="0" u="none" strike="noStrike" kern="0" cap="none" spc="0" normalizeH="0" baseline="0" noProof="0" dirty="0" err="1">
                <a:ln>
                  <a:noFill/>
                </a:ln>
                <a:solidFill>
                  <a:srgbClr val="000000"/>
                </a:solidFill>
                <a:effectLst/>
                <a:uLnTx/>
                <a:uFillTx/>
                <a:latin typeface="Bosch Office Sans"/>
                <a:ea typeface="+mn-ea"/>
                <a:cs typeface="+mn-cs"/>
              </a:rPr>
              <a:t>fraction</a:t>
            </a:r>
            <a:endParaRPr kumimoji="0" lang="en-IN" sz="1800" b="0" i="0" u="none" strike="noStrike" kern="0" cap="none" spc="0" normalizeH="0" baseline="0" noProof="0" dirty="0">
              <a:ln>
                <a:noFill/>
              </a:ln>
              <a:solidFill>
                <a:srgbClr val="000000"/>
              </a:solidFill>
              <a:effectLst/>
              <a:uLnTx/>
              <a:uFillTx/>
              <a:latin typeface="Bosch Office Sans"/>
              <a:ea typeface="+mn-ea"/>
              <a:cs typeface="+mn-cs"/>
            </a:endParaRPr>
          </a:p>
        </p:txBody>
      </p:sp>
      <p:sp>
        <p:nvSpPr>
          <p:cNvPr id="40" name="Arrow: Right 39">
            <a:extLst>
              <a:ext uri="{FF2B5EF4-FFF2-40B4-BE49-F238E27FC236}">
                <a16:creationId xmlns:a16="http://schemas.microsoft.com/office/drawing/2014/main" id="{A397E635-1DE3-4038-A96D-A74FEF54F8F9}"/>
              </a:ext>
            </a:extLst>
          </p:cNvPr>
          <p:cNvSpPr/>
          <p:nvPr/>
        </p:nvSpPr>
        <p:spPr>
          <a:xfrm rot="5400000">
            <a:off x="9573738" y="2601362"/>
            <a:ext cx="399007" cy="419762"/>
          </a:xfrm>
          <a:prstGeom prst="rightArrow">
            <a:avLst/>
          </a:prstGeom>
          <a:ln/>
        </p:spPr>
        <p:style>
          <a:lnRef idx="2">
            <a:schemeClr val="dk1"/>
          </a:lnRef>
          <a:fillRef idx="1">
            <a:schemeClr val="lt1"/>
          </a:fillRef>
          <a:effectRef idx="0">
            <a:schemeClr val="dk1"/>
          </a:effectRef>
          <a:fontRef idx="minor">
            <a:schemeClr val="dk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IN" sz="1800" b="0" i="0" u="none" strike="noStrike" kern="0" cap="none" spc="0" normalizeH="0" baseline="0" noProof="0" dirty="0">
              <a:ln>
                <a:noFill/>
              </a:ln>
              <a:solidFill>
                <a:srgbClr val="000000"/>
              </a:solidFill>
              <a:effectLst/>
              <a:uLnTx/>
              <a:uFillTx/>
              <a:latin typeface="Bosch Office Sans"/>
              <a:ea typeface="+mn-ea"/>
              <a:cs typeface="+mn-cs"/>
            </a:endParaRPr>
          </a:p>
        </p:txBody>
      </p:sp>
      <p:sp>
        <p:nvSpPr>
          <p:cNvPr id="36" name="TextBox 35">
            <a:extLst>
              <a:ext uri="{FF2B5EF4-FFF2-40B4-BE49-F238E27FC236}">
                <a16:creationId xmlns:a16="http://schemas.microsoft.com/office/drawing/2014/main" id="{6E8E2B77-FEE1-47CB-8311-0BB5637DB4B3}"/>
              </a:ext>
            </a:extLst>
          </p:cNvPr>
          <p:cNvSpPr txBox="1"/>
          <p:nvPr/>
        </p:nvSpPr>
        <p:spPr>
          <a:xfrm>
            <a:off x="6861476" y="74489"/>
            <a:ext cx="3178502" cy="218139"/>
          </a:xfrm>
          <a:prstGeom prst="rect">
            <a:avLst/>
          </a:prstGeom>
          <a:solidFill>
            <a:srgbClr val="FFFF00"/>
          </a:solidFill>
        </p:spPr>
        <p:style>
          <a:lnRef idx="2">
            <a:schemeClr val="dk1"/>
          </a:lnRef>
          <a:fillRef idx="1">
            <a:schemeClr val="lt1"/>
          </a:fillRef>
          <a:effectRef idx="0">
            <a:schemeClr val="dk1"/>
          </a:effectRef>
          <a:fontRef idx="minor">
            <a:schemeClr val="dk1"/>
          </a:fontRef>
        </p:style>
        <p:txBody>
          <a:bodyPr wrap="square" lIns="0" tIns="0" rIns="0" bIns="0" rtlCol="0">
            <a:noAutofit/>
          </a:bodyPr>
          <a:lstStyle/>
          <a:p>
            <a:pPr marR="0" algn="ctr" defTabSz="914400" eaLnBrk="1" fontAlgn="auto" latinLnBrk="0" hangingPunct="1">
              <a:spcBef>
                <a:spcPts val="500"/>
              </a:spcBef>
              <a:spcAft>
                <a:spcPts val="0"/>
              </a:spcAft>
              <a:buClrTx/>
              <a:buSzTx/>
              <a:buFontTx/>
              <a:buNone/>
              <a:tabLst/>
            </a:pPr>
            <a:r>
              <a:rPr kumimoji="0" lang="de-DE" sz="1400" b="0" i="0" u="none" strike="noStrike" kern="0" cap="none" spc="0" normalizeH="0" baseline="0" noProof="0" dirty="0" err="1">
                <a:ln>
                  <a:noFill/>
                </a:ln>
                <a:solidFill>
                  <a:schemeClr val="tx1"/>
                </a:solidFill>
                <a:effectLst/>
                <a:uLnTx/>
                <a:uFillTx/>
              </a:rPr>
              <a:t>Direct</a:t>
            </a:r>
            <a:r>
              <a:rPr kumimoji="0" lang="de-DE" sz="1400" b="0" i="0" u="none" strike="noStrike" kern="0" cap="none" spc="0" normalizeH="0" baseline="0" noProof="0" dirty="0">
                <a:ln>
                  <a:noFill/>
                </a:ln>
                <a:solidFill>
                  <a:schemeClr val="tx1"/>
                </a:solidFill>
                <a:effectLst/>
                <a:uLnTx/>
                <a:uFillTx/>
              </a:rPr>
              <a:t> DMN</a:t>
            </a:r>
            <a:endParaRPr kumimoji="0" lang="en-IN" sz="1400" b="0" i="0" u="none" strike="noStrike" kern="0" cap="none" spc="0" normalizeH="0" baseline="0" noProof="0" dirty="0">
              <a:ln>
                <a:noFill/>
              </a:ln>
              <a:solidFill>
                <a:schemeClr val="tx1"/>
              </a:solidFill>
              <a:effectLst/>
              <a:uLnTx/>
              <a:uFillTx/>
            </a:endParaRPr>
          </a:p>
        </p:txBody>
      </p:sp>
      <p:pic>
        <p:nvPicPr>
          <p:cNvPr id="38" name="Picture 2" descr="See the source image">
            <a:extLst>
              <a:ext uri="{FF2B5EF4-FFF2-40B4-BE49-F238E27FC236}">
                <a16:creationId xmlns:a16="http://schemas.microsoft.com/office/drawing/2014/main" id="{35B850A9-9E95-4560-9B82-D321B4F80603}"/>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t="28533" b="26648"/>
          <a:stretch/>
        </p:blipFill>
        <p:spPr bwMode="auto">
          <a:xfrm>
            <a:off x="10156366" y="21168"/>
            <a:ext cx="813259" cy="3644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5555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C0A75-6D79-45F9-9C87-0724EB444E43}"/>
              </a:ext>
            </a:extLst>
          </p:cNvPr>
          <p:cNvSpPr>
            <a:spLocks noGrp="1"/>
          </p:cNvSpPr>
          <p:nvPr>
            <p:ph type="title"/>
          </p:nvPr>
        </p:nvSpPr>
        <p:spPr/>
        <p:txBody>
          <a:bodyPr/>
          <a:lstStyle/>
          <a:p>
            <a:r>
              <a:rPr lang="de-DE" dirty="0"/>
              <a:t>Fiber </a:t>
            </a:r>
            <a:r>
              <a:rPr lang="de-DE" dirty="0" err="1"/>
              <a:t>orientation</a:t>
            </a:r>
            <a:r>
              <a:rPr lang="de-DE" dirty="0"/>
              <a:t> Tensor </a:t>
            </a:r>
            <a:r>
              <a:rPr lang="de-DE" dirty="0" err="1"/>
              <a:t>Triangle</a:t>
            </a:r>
            <a:r>
              <a:rPr lang="de-DE" dirty="0"/>
              <a:t> </a:t>
            </a:r>
            <a:r>
              <a:rPr lang="de-DE" dirty="0" err="1"/>
              <a:t>parameterization</a:t>
            </a:r>
            <a:r>
              <a:rPr lang="de-DE" dirty="0"/>
              <a:t> in DMN</a:t>
            </a:r>
            <a:endParaRPr lang="en-IN" dirty="0"/>
          </a:p>
        </p:txBody>
      </p:sp>
      <p:sp>
        <p:nvSpPr>
          <p:cNvPr id="3" name="Text Placeholder 2">
            <a:extLst>
              <a:ext uri="{FF2B5EF4-FFF2-40B4-BE49-F238E27FC236}">
                <a16:creationId xmlns:a16="http://schemas.microsoft.com/office/drawing/2014/main" id="{1FD0A800-4918-4FBA-8170-BB93AF1A5B24}"/>
              </a:ext>
            </a:extLst>
          </p:cNvPr>
          <p:cNvSpPr>
            <a:spLocks noGrp="1"/>
          </p:cNvSpPr>
          <p:nvPr>
            <p:ph type="body" sz="quarter" idx="15"/>
          </p:nvPr>
        </p:nvSpPr>
        <p:spPr/>
        <p:txBody>
          <a:bodyPr/>
          <a:lstStyle/>
          <a:p>
            <a:r>
              <a:rPr lang="en-IN" dirty="0"/>
              <a:t>Deep Material Network with interpolation	</a:t>
            </a:r>
          </a:p>
        </p:txBody>
      </p:sp>
      <p:sp>
        <p:nvSpPr>
          <p:cNvPr id="4" name="Slide Number Placeholder 3">
            <a:extLst>
              <a:ext uri="{FF2B5EF4-FFF2-40B4-BE49-F238E27FC236}">
                <a16:creationId xmlns:a16="http://schemas.microsoft.com/office/drawing/2014/main" id="{FFBA5060-1513-438B-9FEF-CF9CF8AA27F2}"/>
              </a:ext>
            </a:extLst>
          </p:cNvPr>
          <p:cNvSpPr>
            <a:spLocks noGrp="1"/>
          </p:cNvSpPr>
          <p:nvPr>
            <p:ph type="sldNum" sz="quarter" idx="12"/>
          </p:nvPr>
        </p:nvSpPr>
        <p:spPr/>
        <p:txBody>
          <a:bodyPr/>
          <a:lstStyle/>
          <a:p>
            <a:fld id="{4898AEC0-503E-4FA4-859C-D0F72D6E3F79}" type="slidenum">
              <a:rPr lang="en-US" noProof="1" smtClean="0"/>
              <a:pPr/>
              <a:t>13</a:t>
            </a:fld>
            <a:endParaRPr lang="en-US" noProof="1"/>
          </a:p>
        </p:txBody>
      </p:sp>
      <p:sp>
        <p:nvSpPr>
          <p:cNvPr id="6" name="Rectangle 5">
            <a:extLst>
              <a:ext uri="{FF2B5EF4-FFF2-40B4-BE49-F238E27FC236}">
                <a16:creationId xmlns:a16="http://schemas.microsoft.com/office/drawing/2014/main" id="{8A8DEB92-179F-4331-B8CE-5720F01676FE}"/>
              </a:ext>
            </a:extLst>
          </p:cNvPr>
          <p:cNvSpPr/>
          <p:nvPr/>
        </p:nvSpPr>
        <p:spPr>
          <a:xfrm>
            <a:off x="4593830" y="2968579"/>
            <a:ext cx="1763930" cy="52207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de-DE" baseline="-25000" dirty="0" err="1">
                <a:solidFill>
                  <a:schemeClr val="tx1"/>
                </a:solidFill>
              </a:rPr>
              <a:t>Using</a:t>
            </a:r>
            <a:r>
              <a:rPr lang="de-DE" baseline="-25000" dirty="0">
                <a:solidFill>
                  <a:schemeClr val="tx1"/>
                </a:solidFill>
              </a:rPr>
              <a:t> linear </a:t>
            </a:r>
            <a:r>
              <a:rPr lang="de-DE" baseline="-25000" dirty="0" err="1">
                <a:solidFill>
                  <a:schemeClr val="tx1"/>
                </a:solidFill>
              </a:rPr>
              <a:t>interpolation</a:t>
            </a:r>
            <a:r>
              <a:rPr lang="de-DE" baseline="-25000" dirty="0">
                <a:solidFill>
                  <a:schemeClr val="tx1"/>
                </a:solidFill>
              </a:rPr>
              <a:t> </a:t>
            </a:r>
            <a:r>
              <a:rPr lang="de-DE" baseline="-25000" dirty="0" err="1">
                <a:solidFill>
                  <a:schemeClr val="tx1"/>
                </a:solidFill>
              </a:rPr>
              <a:t>to</a:t>
            </a:r>
            <a:r>
              <a:rPr lang="de-DE" baseline="-25000" dirty="0">
                <a:solidFill>
                  <a:schemeClr val="tx1"/>
                </a:solidFill>
              </a:rPr>
              <a:t> </a:t>
            </a:r>
            <a:r>
              <a:rPr lang="de-DE" baseline="-25000" dirty="0" err="1">
                <a:solidFill>
                  <a:schemeClr val="tx1"/>
                </a:solidFill>
              </a:rPr>
              <a:t>angles</a:t>
            </a:r>
            <a:endParaRPr lang="en-IN" baseline="-25000" dirty="0">
              <a:solidFill>
                <a:schemeClr val="tx1"/>
              </a:solidFill>
            </a:endParaRPr>
          </a:p>
        </p:txBody>
      </p:sp>
      <p:sp>
        <p:nvSpPr>
          <p:cNvPr id="8" name="Rectangle 7">
            <a:extLst>
              <a:ext uri="{FF2B5EF4-FFF2-40B4-BE49-F238E27FC236}">
                <a16:creationId xmlns:a16="http://schemas.microsoft.com/office/drawing/2014/main" id="{835408C1-3DC2-4BD8-AD21-A76C5B04EEEC}"/>
              </a:ext>
            </a:extLst>
          </p:cNvPr>
          <p:cNvSpPr/>
          <p:nvPr/>
        </p:nvSpPr>
        <p:spPr>
          <a:xfrm>
            <a:off x="1123694" y="2059464"/>
            <a:ext cx="2864859" cy="34623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de-DE" dirty="0"/>
              <a:t>FOT triangle</a:t>
            </a:r>
            <a:endParaRPr lang="en-IN" dirty="0"/>
          </a:p>
        </p:txBody>
      </p:sp>
      <p:sp>
        <p:nvSpPr>
          <p:cNvPr id="9" name="Rectangle 8">
            <a:extLst>
              <a:ext uri="{FF2B5EF4-FFF2-40B4-BE49-F238E27FC236}">
                <a16:creationId xmlns:a16="http://schemas.microsoft.com/office/drawing/2014/main" id="{9289283D-AE74-4895-97EA-96D8D9B673D0}"/>
              </a:ext>
            </a:extLst>
          </p:cNvPr>
          <p:cNvSpPr/>
          <p:nvPr/>
        </p:nvSpPr>
        <p:spPr>
          <a:xfrm>
            <a:off x="1123694" y="2405697"/>
            <a:ext cx="2864859" cy="193770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pic>
        <p:nvPicPr>
          <p:cNvPr id="12" name="Picture 11">
            <a:extLst>
              <a:ext uri="{FF2B5EF4-FFF2-40B4-BE49-F238E27FC236}">
                <a16:creationId xmlns:a16="http://schemas.microsoft.com/office/drawing/2014/main" id="{942FCED8-3C29-4FBD-95FA-E3DD45AAB1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5550" y="2472922"/>
            <a:ext cx="2604017" cy="1736011"/>
          </a:xfrm>
          <a:prstGeom prst="rect">
            <a:avLst/>
          </a:prstGeom>
        </p:spPr>
      </p:pic>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E4AA8F46-9F60-4034-AF8F-9AEA7A762C2A}"/>
                  </a:ext>
                </a:extLst>
              </p:cNvPr>
              <p:cNvSpPr/>
              <p:nvPr/>
            </p:nvSpPr>
            <p:spPr>
              <a:xfrm>
                <a:off x="4593830" y="2026006"/>
                <a:ext cx="1763931" cy="75938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l-GR" dirty="0">
                    <a:solidFill>
                      <a:schemeClr val="tx1"/>
                    </a:solidFill>
                  </a:rPr>
                  <a:t>λ</a:t>
                </a:r>
                <a:r>
                  <a:rPr lang="de-DE" baseline="-25000" dirty="0">
                    <a:solidFill>
                      <a:schemeClr val="tx1"/>
                    </a:solidFill>
                  </a:rPr>
                  <a:t>1 </a:t>
                </a:r>
                <a:r>
                  <a:rPr lang="el-GR" dirty="0">
                    <a:solidFill>
                      <a:schemeClr val="tx1"/>
                    </a:solidFill>
                  </a:rPr>
                  <a:t>λ</a:t>
                </a:r>
                <a:r>
                  <a:rPr lang="de-DE" baseline="-25000" dirty="0">
                    <a:solidFill>
                      <a:schemeClr val="tx1"/>
                    </a:solidFill>
                  </a:rPr>
                  <a:t>2 </a:t>
                </a:r>
              </a:p>
              <a:p>
                <a:pPr algn="ctr"/>
                <a:r>
                  <a:rPr lang="de-DE" baseline="-25000" dirty="0">
                    <a:solidFill>
                      <a:schemeClr val="tx1"/>
                    </a:solidFill>
                  </a:rPr>
                  <a:t>Transform to </a:t>
                </a:r>
                <a:r>
                  <a:rPr lang="de-DE" baseline="-25000" dirty="0" err="1">
                    <a:solidFill>
                      <a:schemeClr val="tx1"/>
                    </a:solidFill>
                  </a:rPr>
                  <a:t>shape</a:t>
                </a:r>
                <a:r>
                  <a:rPr lang="de-DE" baseline="-25000" dirty="0">
                    <a:solidFill>
                      <a:schemeClr val="tx1"/>
                    </a:solidFill>
                  </a:rPr>
                  <a:t> </a:t>
                </a:r>
                <a:r>
                  <a:rPr lang="de-DE" baseline="-25000" dirty="0" err="1">
                    <a:solidFill>
                      <a:schemeClr val="tx1"/>
                    </a:solidFill>
                  </a:rPr>
                  <a:t>parameters</a:t>
                </a:r>
                <a:r>
                  <a:rPr lang="de-DE" baseline="-25000" dirty="0">
                    <a:solidFill>
                      <a:schemeClr val="tx1"/>
                    </a:solidFill>
                  </a:rPr>
                  <a:t> </a:t>
                </a:r>
                <a14:m>
                  <m:oMath xmlns:m="http://schemas.openxmlformats.org/officeDocument/2006/math">
                    <m:r>
                      <a:rPr lang="en-IN" i="1" smtClean="0">
                        <a:latin typeface="Cambria Math" panose="02040503050406030204" pitchFamily="18" charset="0"/>
                      </a:rPr>
                      <m:t>𝜑</m:t>
                    </m:r>
                  </m:oMath>
                </a14:m>
                <a:endParaRPr lang="de-DE" baseline="-25000" dirty="0">
                  <a:solidFill>
                    <a:schemeClr val="tx1"/>
                  </a:solidFill>
                </a:endParaRPr>
              </a:p>
            </p:txBody>
          </p:sp>
        </mc:Choice>
        <mc:Fallback xmlns="">
          <p:sp>
            <p:nvSpPr>
              <p:cNvPr id="14" name="Rectangle 13">
                <a:extLst>
                  <a:ext uri="{FF2B5EF4-FFF2-40B4-BE49-F238E27FC236}">
                    <a16:creationId xmlns:a16="http://schemas.microsoft.com/office/drawing/2014/main" id="{E4AA8F46-9F60-4034-AF8F-9AEA7A762C2A}"/>
                  </a:ext>
                </a:extLst>
              </p:cNvPr>
              <p:cNvSpPr>
                <a:spLocks noRot="1" noChangeAspect="1" noMove="1" noResize="1" noEditPoints="1" noAdjustHandles="1" noChangeArrowheads="1" noChangeShapeType="1" noTextEdit="1"/>
              </p:cNvSpPr>
              <p:nvPr/>
            </p:nvSpPr>
            <p:spPr>
              <a:xfrm>
                <a:off x="4593830" y="2026006"/>
                <a:ext cx="1763931" cy="759382"/>
              </a:xfrm>
              <a:prstGeom prst="rect">
                <a:avLst/>
              </a:prstGeom>
              <a:blipFill>
                <a:blip r:embed="rId4"/>
                <a:stretch>
                  <a:fillRect t="-7087" b="-13386"/>
                </a:stretch>
              </a:blipFill>
            </p:spPr>
            <p:txBody>
              <a:bodyPr/>
              <a:lstStyle/>
              <a:p>
                <a:r>
                  <a:rPr lang="en-IN">
                    <a:noFill/>
                  </a:rPr>
                  <a:t> </a:t>
                </a:r>
              </a:p>
            </p:txBody>
          </p:sp>
        </mc:Fallback>
      </mc:AlternateContent>
      <p:sp>
        <p:nvSpPr>
          <p:cNvPr id="15" name="Arrow: Right 14">
            <a:extLst>
              <a:ext uri="{FF2B5EF4-FFF2-40B4-BE49-F238E27FC236}">
                <a16:creationId xmlns:a16="http://schemas.microsoft.com/office/drawing/2014/main" id="{C1C1E258-FF00-439E-BC77-E6E6C1B4F36C}"/>
              </a:ext>
            </a:extLst>
          </p:cNvPr>
          <p:cNvSpPr/>
          <p:nvPr/>
        </p:nvSpPr>
        <p:spPr>
          <a:xfrm>
            <a:off x="3988553" y="2163381"/>
            <a:ext cx="571042" cy="484632"/>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16" name="Rectangle 15">
            <a:extLst>
              <a:ext uri="{FF2B5EF4-FFF2-40B4-BE49-F238E27FC236}">
                <a16:creationId xmlns:a16="http://schemas.microsoft.com/office/drawing/2014/main" id="{6DC40BD7-63BC-4AF6-8B38-9B3A66B45585}"/>
              </a:ext>
            </a:extLst>
          </p:cNvPr>
          <p:cNvSpPr/>
          <p:nvPr/>
        </p:nvSpPr>
        <p:spPr>
          <a:xfrm>
            <a:off x="4593829" y="3624797"/>
            <a:ext cx="1763931" cy="71860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de-DE" baseline="-25000" dirty="0">
                <a:solidFill>
                  <a:schemeClr val="tx1"/>
                </a:solidFill>
              </a:rPr>
              <a:t>Direction of lamination (</a:t>
            </a:r>
            <a:r>
              <a:rPr lang="de-DE" b="1" baseline="-25000" dirty="0">
                <a:solidFill>
                  <a:schemeClr val="tx1"/>
                </a:solidFill>
              </a:rPr>
              <a:t>n</a:t>
            </a:r>
            <a:r>
              <a:rPr lang="de-DE" baseline="-25000" dirty="0">
                <a:solidFill>
                  <a:schemeClr val="tx1"/>
                </a:solidFill>
              </a:rPr>
              <a:t>)</a:t>
            </a:r>
            <a:endParaRPr lang="en-IN" baseline="-25000" dirty="0">
              <a:solidFill>
                <a:schemeClr val="tx1"/>
              </a:solidFill>
            </a:endParaRPr>
          </a:p>
        </p:txBody>
      </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D60F1417-8CC3-4655-A05E-DAD206D9969E}"/>
                  </a:ext>
                </a:extLst>
              </p:cNvPr>
              <p:cNvSpPr txBox="1"/>
              <p:nvPr/>
            </p:nvSpPr>
            <p:spPr>
              <a:xfrm>
                <a:off x="6460313" y="1969254"/>
                <a:ext cx="2973582" cy="85087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en-IN" i="1" smtClean="0">
                              <a:solidFill>
                                <a:srgbClr val="836967"/>
                              </a:solidFill>
                              <a:latin typeface="Cambria Math" panose="02040503050406030204" pitchFamily="18" charset="0"/>
                            </a:rPr>
                          </m:ctrlPr>
                        </m:dPr>
                        <m:e>
                          <m:m>
                            <m:mPr>
                              <m:plcHide m:val="on"/>
                              <m:mcs>
                                <m:mc>
                                  <m:mcPr>
                                    <m:count m:val="3"/>
                                    <m:mcJc m:val="center"/>
                                  </m:mcPr>
                                </m:mc>
                              </m:mcs>
                              <m:ctrlPr>
                                <a:rPr lang="en-IN" i="1">
                                  <a:solidFill>
                                    <a:srgbClr val="836967"/>
                                  </a:solidFill>
                                  <a:latin typeface="Cambria Math" panose="02040503050406030204" pitchFamily="18" charset="0"/>
                                </a:rPr>
                              </m:ctrlPr>
                            </m:mPr>
                            <m:mr>
                              <m:e>
                                <m:r>
                                  <a:rPr lang="en-IN">
                                    <a:latin typeface="Cambria Math" panose="02040503050406030204" pitchFamily="18" charset="0"/>
                                  </a:rPr>
                                  <m:t>1</m:t>
                                </m:r>
                              </m:e>
                              <m:e>
                                <m:f>
                                  <m:fPr>
                                    <m:type m:val="lin"/>
                                    <m:ctrlPr>
                                      <a:rPr lang="en-IN" i="1">
                                        <a:latin typeface="Cambria Math" panose="02040503050406030204" pitchFamily="18" charset="0"/>
                                      </a:rPr>
                                    </m:ctrlPr>
                                  </m:fPr>
                                  <m:num>
                                    <m:r>
                                      <a:rPr lang="en-IN" i="0">
                                        <a:latin typeface="Cambria Math" panose="02040503050406030204" pitchFamily="18" charset="0"/>
                                      </a:rPr>
                                      <m:t>1</m:t>
                                    </m:r>
                                  </m:num>
                                  <m:den>
                                    <m:r>
                                      <a:rPr lang="en-IN" i="0">
                                        <a:latin typeface="Cambria Math" panose="02040503050406030204" pitchFamily="18" charset="0"/>
                                      </a:rPr>
                                      <m:t>3</m:t>
                                    </m:r>
                                  </m:den>
                                </m:f>
                              </m:e>
                              <m:e>
                                <m:f>
                                  <m:fPr>
                                    <m:type m:val="lin"/>
                                    <m:ctrlPr>
                                      <a:rPr lang="en-IN" i="1">
                                        <a:latin typeface="Cambria Math" panose="02040503050406030204" pitchFamily="18" charset="0"/>
                                      </a:rPr>
                                    </m:ctrlPr>
                                  </m:fPr>
                                  <m:num>
                                    <m:r>
                                      <a:rPr lang="en-IN" i="0">
                                        <a:latin typeface="Cambria Math" panose="02040503050406030204" pitchFamily="18" charset="0"/>
                                      </a:rPr>
                                      <m:t>1</m:t>
                                    </m:r>
                                  </m:num>
                                  <m:den>
                                    <m:r>
                                      <a:rPr lang="en-IN" i="0">
                                        <a:latin typeface="Cambria Math" panose="02040503050406030204" pitchFamily="18" charset="0"/>
                                      </a:rPr>
                                      <m:t>2</m:t>
                                    </m:r>
                                  </m:den>
                                </m:f>
                              </m:e>
                            </m:mr>
                            <m:mr>
                              <m:e>
                                <m:r>
                                  <a:rPr lang="en-IN" i="0">
                                    <a:latin typeface="Cambria Math" panose="02040503050406030204" pitchFamily="18" charset="0"/>
                                  </a:rPr>
                                  <m:t>0</m:t>
                                </m:r>
                              </m:e>
                              <m:e>
                                <m:f>
                                  <m:fPr>
                                    <m:type m:val="lin"/>
                                    <m:ctrlPr>
                                      <a:rPr lang="en-IN" i="1">
                                        <a:latin typeface="Cambria Math" panose="02040503050406030204" pitchFamily="18" charset="0"/>
                                      </a:rPr>
                                    </m:ctrlPr>
                                  </m:fPr>
                                  <m:num>
                                    <m:r>
                                      <a:rPr lang="en-IN" i="0">
                                        <a:latin typeface="Cambria Math" panose="02040503050406030204" pitchFamily="18" charset="0"/>
                                      </a:rPr>
                                      <m:t>1</m:t>
                                    </m:r>
                                  </m:num>
                                  <m:den>
                                    <m:r>
                                      <a:rPr lang="en-IN" i="0">
                                        <a:latin typeface="Cambria Math" panose="02040503050406030204" pitchFamily="18" charset="0"/>
                                      </a:rPr>
                                      <m:t>3</m:t>
                                    </m:r>
                                  </m:den>
                                </m:f>
                              </m:e>
                              <m:e>
                                <m:f>
                                  <m:fPr>
                                    <m:type m:val="lin"/>
                                    <m:ctrlPr>
                                      <a:rPr lang="en-IN" i="1">
                                        <a:latin typeface="Cambria Math" panose="02040503050406030204" pitchFamily="18" charset="0"/>
                                      </a:rPr>
                                    </m:ctrlPr>
                                  </m:fPr>
                                  <m:num>
                                    <m:r>
                                      <a:rPr lang="en-IN" i="0">
                                        <a:latin typeface="Cambria Math" panose="02040503050406030204" pitchFamily="18" charset="0"/>
                                      </a:rPr>
                                      <m:t>1</m:t>
                                    </m:r>
                                  </m:num>
                                  <m:den>
                                    <m:r>
                                      <a:rPr lang="en-IN" i="0">
                                        <a:latin typeface="Cambria Math" panose="02040503050406030204" pitchFamily="18" charset="0"/>
                                      </a:rPr>
                                      <m:t>2</m:t>
                                    </m:r>
                                  </m:den>
                                </m:f>
                              </m:e>
                            </m:mr>
                            <m:mr>
                              <m:e>
                                <m:r>
                                  <a:rPr lang="en-IN" i="0">
                                    <a:latin typeface="Cambria Math" panose="02040503050406030204" pitchFamily="18" charset="0"/>
                                  </a:rPr>
                                  <m:t>1</m:t>
                                </m:r>
                              </m:e>
                              <m:e>
                                <m:r>
                                  <a:rPr lang="en-IN" i="0">
                                    <a:latin typeface="Cambria Math" panose="02040503050406030204" pitchFamily="18" charset="0"/>
                                  </a:rPr>
                                  <m:t>1</m:t>
                                </m:r>
                              </m:e>
                              <m:e>
                                <m:r>
                                  <a:rPr lang="en-IN" i="0">
                                    <a:latin typeface="Cambria Math" panose="02040503050406030204" pitchFamily="18" charset="0"/>
                                  </a:rPr>
                                  <m:t>1</m:t>
                                </m:r>
                              </m:e>
                            </m:mr>
                          </m:m>
                        </m:e>
                      </m:d>
                      <m:d>
                        <m:dPr>
                          <m:begChr m:val="["/>
                          <m:endChr m:val="]"/>
                          <m:ctrlPr>
                            <a:rPr lang="en-IN" i="1">
                              <a:solidFill>
                                <a:srgbClr val="836967"/>
                              </a:solidFill>
                              <a:latin typeface="Cambria Math" panose="02040503050406030204" pitchFamily="18" charset="0"/>
                            </a:rPr>
                          </m:ctrlPr>
                        </m:dPr>
                        <m:e>
                          <m:m>
                            <m:mPr>
                              <m:plcHide m:val="on"/>
                              <m:mcs>
                                <m:mc>
                                  <m:mcPr>
                                    <m:count m:val="1"/>
                                    <m:mcJc m:val="center"/>
                                  </m:mcPr>
                                </m:mc>
                              </m:mcs>
                              <m:ctrlPr>
                                <a:rPr lang="en-IN" i="1">
                                  <a:solidFill>
                                    <a:srgbClr val="836967"/>
                                  </a:solidFill>
                                  <a:latin typeface="Cambria Math" panose="02040503050406030204" pitchFamily="18" charset="0"/>
                                </a:rPr>
                              </m:ctrlPr>
                            </m:mPr>
                            <m:mr>
                              <m:e>
                                <m:sSub>
                                  <m:sSubPr>
                                    <m:ctrlPr>
                                      <a:rPr lang="en-IN" i="1">
                                        <a:solidFill>
                                          <a:srgbClr val="836967"/>
                                        </a:solidFill>
                                        <a:latin typeface="Cambria Math" panose="02040503050406030204" pitchFamily="18" charset="0"/>
                                      </a:rPr>
                                    </m:ctrlPr>
                                  </m:sSubPr>
                                  <m:e>
                                    <m:r>
                                      <a:rPr lang="en-IN" i="1">
                                        <a:latin typeface="Cambria Math" panose="02040503050406030204" pitchFamily="18" charset="0"/>
                                      </a:rPr>
                                      <m:t>𝜑</m:t>
                                    </m:r>
                                  </m:e>
                                  <m:sub>
                                    <m:r>
                                      <a:rPr lang="en-IN" i="0">
                                        <a:latin typeface="Cambria Math" panose="02040503050406030204" pitchFamily="18" charset="0"/>
                                      </a:rPr>
                                      <m:t>1</m:t>
                                    </m:r>
                                  </m:sub>
                                </m:sSub>
                              </m:e>
                            </m:mr>
                            <m:mr>
                              <m:e>
                                <m:sSub>
                                  <m:sSubPr>
                                    <m:ctrlPr>
                                      <a:rPr lang="en-IN" i="1">
                                        <a:solidFill>
                                          <a:srgbClr val="836967"/>
                                        </a:solidFill>
                                        <a:latin typeface="Cambria Math" panose="02040503050406030204" pitchFamily="18" charset="0"/>
                                      </a:rPr>
                                    </m:ctrlPr>
                                  </m:sSubPr>
                                  <m:e>
                                    <m:r>
                                      <a:rPr lang="en-IN" i="1">
                                        <a:latin typeface="Cambria Math" panose="02040503050406030204" pitchFamily="18" charset="0"/>
                                      </a:rPr>
                                      <m:t>𝜑</m:t>
                                    </m:r>
                                  </m:e>
                                  <m:sub>
                                    <m:r>
                                      <a:rPr lang="en-IN" i="0">
                                        <a:latin typeface="Cambria Math" panose="02040503050406030204" pitchFamily="18" charset="0"/>
                                      </a:rPr>
                                      <m:t>2</m:t>
                                    </m:r>
                                  </m:sub>
                                </m:sSub>
                              </m:e>
                            </m:mr>
                            <m:mr>
                              <m:e>
                                <m:sSub>
                                  <m:sSubPr>
                                    <m:ctrlPr>
                                      <a:rPr lang="en-IN" i="1">
                                        <a:solidFill>
                                          <a:srgbClr val="836967"/>
                                        </a:solidFill>
                                        <a:latin typeface="Cambria Math" panose="02040503050406030204" pitchFamily="18" charset="0"/>
                                      </a:rPr>
                                    </m:ctrlPr>
                                  </m:sSubPr>
                                  <m:e>
                                    <m:r>
                                      <a:rPr lang="en-IN" i="1">
                                        <a:latin typeface="Cambria Math" panose="02040503050406030204" pitchFamily="18" charset="0"/>
                                      </a:rPr>
                                      <m:t>𝜑</m:t>
                                    </m:r>
                                  </m:e>
                                  <m:sub>
                                    <m:r>
                                      <a:rPr lang="en-IN" i="0">
                                        <a:latin typeface="Cambria Math" panose="02040503050406030204" pitchFamily="18" charset="0"/>
                                      </a:rPr>
                                      <m:t>3</m:t>
                                    </m:r>
                                  </m:sub>
                                </m:sSub>
                              </m:e>
                            </m:mr>
                          </m:m>
                        </m:e>
                      </m:d>
                      <m:r>
                        <a:rPr lang="en-IN" i="0">
                          <a:latin typeface="Cambria Math" panose="02040503050406030204" pitchFamily="18" charset="0"/>
                        </a:rPr>
                        <m:t>=</m:t>
                      </m:r>
                      <m:d>
                        <m:dPr>
                          <m:begChr m:val="["/>
                          <m:endChr m:val="]"/>
                          <m:ctrlPr>
                            <a:rPr lang="en-IN" i="1">
                              <a:solidFill>
                                <a:srgbClr val="836967"/>
                              </a:solidFill>
                              <a:latin typeface="Cambria Math" panose="02040503050406030204" pitchFamily="18" charset="0"/>
                            </a:rPr>
                          </m:ctrlPr>
                        </m:dPr>
                        <m:e>
                          <m:m>
                            <m:mPr>
                              <m:plcHide m:val="on"/>
                              <m:mcs>
                                <m:mc>
                                  <m:mcPr>
                                    <m:count m:val="1"/>
                                    <m:mcJc m:val="center"/>
                                  </m:mcPr>
                                </m:mc>
                              </m:mcs>
                              <m:ctrlPr>
                                <a:rPr lang="en-IN" i="1">
                                  <a:solidFill>
                                    <a:srgbClr val="836967"/>
                                  </a:solidFill>
                                  <a:latin typeface="Cambria Math" panose="02040503050406030204" pitchFamily="18" charset="0"/>
                                </a:rPr>
                              </m:ctrlPr>
                            </m:mPr>
                            <m:mr>
                              <m:e>
                                <m:sSub>
                                  <m:sSubPr>
                                    <m:ctrlPr>
                                      <a:rPr lang="en-IN" i="1">
                                        <a:solidFill>
                                          <a:srgbClr val="836967"/>
                                        </a:solidFill>
                                        <a:latin typeface="Cambria Math" panose="02040503050406030204" pitchFamily="18" charset="0"/>
                                      </a:rPr>
                                    </m:ctrlPr>
                                  </m:sSubPr>
                                  <m:e>
                                    <m:r>
                                      <a:rPr lang="en-IN" i="1">
                                        <a:latin typeface="Cambria Math" panose="02040503050406030204" pitchFamily="18" charset="0"/>
                                      </a:rPr>
                                      <m:t>𝜆</m:t>
                                    </m:r>
                                  </m:e>
                                  <m:sub>
                                    <m:r>
                                      <a:rPr lang="en-IN" i="0">
                                        <a:latin typeface="Cambria Math" panose="02040503050406030204" pitchFamily="18" charset="0"/>
                                      </a:rPr>
                                      <m:t>1</m:t>
                                    </m:r>
                                  </m:sub>
                                </m:sSub>
                              </m:e>
                            </m:mr>
                            <m:mr>
                              <m:e>
                                <m:sSub>
                                  <m:sSubPr>
                                    <m:ctrlPr>
                                      <a:rPr lang="en-IN" i="1">
                                        <a:solidFill>
                                          <a:srgbClr val="836967"/>
                                        </a:solidFill>
                                        <a:latin typeface="Cambria Math" panose="02040503050406030204" pitchFamily="18" charset="0"/>
                                      </a:rPr>
                                    </m:ctrlPr>
                                  </m:sSubPr>
                                  <m:e>
                                    <m:r>
                                      <a:rPr lang="en-IN" i="1">
                                        <a:latin typeface="Cambria Math" panose="02040503050406030204" pitchFamily="18" charset="0"/>
                                      </a:rPr>
                                      <m:t>𝜆</m:t>
                                    </m:r>
                                  </m:e>
                                  <m:sub>
                                    <m:r>
                                      <a:rPr lang="en-IN" i="0">
                                        <a:latin typeface="Cambria Math" panose="02040503050406030204" pitchFamily="18" charset="0"/>
                                      </a:rPr>
                                      <m:t>2</m:t>
                                    </m:r>
                                  </m:sub>
                                </m:sSub>
                              </m:e>
                            </m:mr>
                            <m:mr>
                              <m:e>
                                <m:r>
                                  <a:rPr lang="en-IN" i="0">
                                    <a:latin typeface="Cambria Math" panose="02040503050406030204" pitchFamily="18" charset="0"/>
                                  </a:rPr>
                                  <m:t>1</m:t>
                                </m:r>
                              </m:e>
                            </m:mr>
                          </m:m>
                        </m:e>
                      </m:d>
                    </m:oMath>
                  </m:oMathPara>
                </a14:m>
                <a:endParaRPr lang="en-IN" dirty="0"/>
              </a:p>
            </p:txBody>
          </p:sp>
        </mc:Choice>
        <mc:Fallback xmlns="">
          <p:sp>
            <p:nvSpPr>
              <p:cNvPr id="37" name="TextBox 36">
                <a:extLst>
                  <a:ext uri="{FF2B5EF4-FFF2-40B4-BE49-F238E27FC236}">
                    <a16:creationId xmlns:a16="http://schemas.microsoft.com/office/drawing/2014/main" id="{D60F1417-8CC3-4655-A05E-DAD206D9969E}"/>
                  </a:ext>
                </a:extLst>
              </p:cNvPr>
              <p:cNvSpPr txBox="1">
                <a:spLocks noRot="1" noChangeAspect="1" noMove="1" noResize="1" noEditPoints="1" noAdjustHandles="1" noChangeArrowheads="1" noChangeShapeType="1" noTextEdit="1"/>
              </p:cNvSpPr>
              <p:nvPr/>
            </p:nvSpPr>
            <p:spPr>
              <a:xfrm>
                <a:off x="6460313" y="1969254"/>
                <a:ext cx="2973582" cy="850874"/>
              </a:xfrm>
              <a:prstGeom prst="rect">
                <a:avLst/>
              </a:prstGeom>
              <a:blipFill>
                <a:blip r:embed="rId5"/>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6A281602-6C1E-4359-AA33-7A8416CD141C}"/>
                  </a:ext>
                </a:extLst>
              </p:cNvPr>
              <p:cNvSpPr txBox="1"/>
              <p:nvPr/>
            </p:nvSpPr>
            <p:spPr>
              <a:xfrm>
                <a:off x="6630804" y="2913263"/>
                <a:ext cx="2375314" cy="356739"/>
              </a:xfrm>
              <a:prstGeom prst="rect">
                <a:avLst/>
              </a:prstGeom>
              <a:noFill/>
            </p:spPr>
            <p:txBody>
              <a:bodyPr wrap="none" lIns="0" tIns="0" rIns="0" bIns="0" rtlCol="0">
                <a:noAutofit/>
              </a:bodyPr>
              <a:lstStyle/>
              <a:p>
                <a:pPr fontAlgn="auto">
                  <a:spcBef>
                    <a:spcPts val="500"/>
                  </a:spcBef>
                  <a:spcAft>
                    <a:spcPts val="0"/>
                  </a:spcAft>
                </a:pPr>
                <a14:m>
                  <m:oMath xmlns:m="http://schemas.openxmlformats.org/officeDocument/2006/math">
                    <m:r>
                      <a:rPr lang="en-US" i="1" smtClean="0">
                        <a:latin typeface="Cambria Math" panose="02040503050406030204" pitchFamily="18" charset="0"/>
                        <a:ea typeface="Calibri" panose="020F0502020204030204" pitchFamily="34" charset="0"/>
                        <a:cs typeface="Times New Roman" panose="02020603050405020304" pitchFamily="18" charset="0"/>
                      </a:rPr>
                      <m:t>𝛼</m:t>
                    </m:r>
                  </m:oMath>
                </a14:m>
                <a:r>
                  <a:rPr kumimoji="0" lang="en-IN" sz="1800" b="0" i="0" u="none" strike="noStrike" kern="0" cap="none" spc="0" normalizeH="0" baseline="0" noProof="0" dirty="0">
                    <a:ln>
                      <a:noFill/>
                    </a:ln>
                    <a:solidFill>
                      <a:srgbClr val="000000"/>
                    </a:solidFill>
                    <a:effectLst/>
                    <a:uLnTx/>
                    <a:uFillTx/>
                  </a:rPr>
                  <a:t>=</a:t>
                </a:r>
                <a:r>
                  <a:rPr lang="en-US" dirty="0">
                    <a:ea typeface="Calibri" panose="020F0502020204030204" pitchFamily="34" charset="0"/>
                    <a:cs typeface="Times New Roman" panose="02020603050405020304" pitchFamily="18" charset="0"/>
                  </a:rPr>
                  <a:t> </a:t>
                </a:r>
                <a14:m>
                  <m:oMath xmlns:m="http://schemas.openxmlformats.org/officeDocument/2006/math">
                    <m:sSub>
                      <m:sSubPr>
                        <m:ctrlPr>
                          <a:rPr lang="en-US" i="1" smtClean="0">
                            <a:latin typeface="Cambria Math" panose="02040503050406030204" pitchFamily="18" charset="0"/>
                            <a:cs typeface="Times New Roman" panose="02020603050405020304" pitchFamily="18" charset="0"/>
                          </a:rPr>
                        </m:ctrlPr>
                      </m:sSubPr>
                      <m:e>
                        <m:r>
                          <a:rPr lang="de-DE" b="0" i="1" smtClean="0">
                            <a:latin typeface="Cambria Math" panose="02040503050406030204" pitchFamily="18" charset="0"/>
                            <a:cs typeface="Times New Roman" panose="02020603050405020304" pitchFamily="18" charset="0"/>
                          </a:rPr>
                          <m:t>𝑝</m:t>
                        </m:r>
                      </m:e>
                      <m:sub>
                        <m:r>
                          <a:rPr lang="de-DE" b="0" i="1" smtClean="0">
                            <a:latin typeface="Cambria Math" panose="02040503050406030204" pitchFamily="18" charset="0"/>
                            <a:cs typeface="Times New Roman" panose="02020603050405020304" pitchFamily="18" charset="0"/>
                          </a:rPr>
                          <m:t>1</m:t>
                        </m:r>
                      </m:sub>
                    </m:sSub>
                    <m:sSub>
                      <m:sSubPr>
                        <m:ctrlPr>
                          <a:rPr lang="en-IN" i="1">
                            <a:solidFill>
                              <a:srgbClr val="836967"/>
                            </a:solidFill>
                            <a:latin typeface="Cambria Math" panose="02040503050406030204" pitchFamily="18" charset="0"/>
                          </a:rPr>
                        </m:ctrlPr>
                      </m:sSubPr>
                      <m:e>
                        <m:r>
                          <a:rPr lang="en-IN" i="1">
                            <a:latin typeface="Cambria Math" panose="02040503050406030204" pitchFamily="18" charset="0"/>
                          </a:rPr>
                          <m:t>𝜑</m:t>
                        </m:r>
                      </m:e>
                      <m:sub>
                        <m:r>
                          <a:rPr lang="en-IN">
                            <a:latin typeface="Cambria Math" panose="02040503050406030204" pitchFamily="18" charset="0"/>
                          </a:rPr>
                          <m:t>1</m:t>
                        </m:r>
                      </m:sub>
                    </m:sSub>
                    <m:r>
                      <a:rPr lang="de-DE" b="0" i="1" smtClean="0">
                        <a:latin typeface="Cambria Math" panose="02040503050406030204" pitchFamily="18" charset="0"/>
                      </a:rPr>
                      <m:t>+</m:t>
                    </m:r>
                    <m:sSub>
                      <m:sSubPr>
                        <m:ctrlPr>
                          <a:rPr lang="en-US" i="1">
                            <a:latin typeface="Cambria Math" panose="02040503050406030204" pitchFamily="18" charset="0"/>
                            <a:cs typeface="Times New Roman" panose="02020603050405020304" pitchFamily="18" charset="0"/>
                          </a:rPr>
                        </m:ctrlPr>
                      </m:sSubPr>
                      <m:e>
                        <m:r>
                          <a:rPr lang="de-DE" i="1">
                            <a:latin typeface="Cambria Math" panose="02040503050406030204" pitchFamily="18" charset="0"/>
                            <a:cs typeface="Times New Roman" panose="02020603050405020304" pitchFamily="18" charset="0"/>
                          </a:rPr>
                          <m:t>𝑝</m:t>
                        </m:r>
                      </m:e>
                      <m:sub>
                        <m:r>
                          <a:rPr lang="de-DE" b="0" i="1" smtClean="0">
                            <a:latin typeface="Cambria Math" panose="02040503050406030204" pitchFamily="18" charset="0"/>
                            <a:cs typeface="Times New Roman" panose="02020603050405020304" pitchFamily="18" charset="0"/>
                          </a:rPr>
                          <m:t>2</m:t>
                        </m:r>
                      </m:sub>
                    </m:sSub>
                    <m:sSub>
                      <m:sSubPr>
                        <m:ctrlPr>
                          <a:rPr lang="en-IN" i="1">
                            <a:solidFill>
                              <a:srgbClr val="836967"/>
                            </a:solidFill>
                            <a:latin typeface="Cambria Math" panose="02040503050406030204" pitchFamily="18" charset="0"/>
                          </a:rPr>
                        </m:ctrlPr>
                      </m:sSubPr>
                      <m:e>
                        <m:r>
                          <a:rPr lang="en-IN" i="1">
                            <a:latin typeface="Cambria Math" panose="02040503050406030204" pitchFamily="18" charset="0"/>
                          </a:rPr>
                          <m:t>𝜑</m:t>
                        </m:r>
                      </m:e>
                      <m:sub>
                        <m:r>
                          <a:rPr lang="de-DE" b="0" i="0" smtClean="0">
                            <a:latin typeface="Cambria Math" panose="02040503050406030204" pitchFamily="18" charset="0"/>
                          </a:rPr>
                          <m:t>2</m:t>
                        </m:r>
                      </m:sub>
                    </m:sSub>
                    <m:r>
                      <a:rPr lang="de-DE" b="0" i="1" smtClean="0">
                        <a:latin typeface="Cambria Math" panose="02040503050406030204" pitchFamily="18" charset="0"/>
                      </a:rPr>
                      <m:t>+</m:t>
                    </m:r>
                    <m:sSub>
                      <m:sSubPr>
                        <m:ctrlPr>
                          <a:rPr lang="en-US" i="1">
                            <a:latin typeface="Cambria Math" panose="02040503050406030204" pitchFamily="18" charset="0"/>
                            <a:cs typeface="Times New Roman" panose="02020603050405020304" pitchFamily="18" charset="0"/>
                          </a:rPr>
                        </m:ctrlPr>
                      </m:sSubPr>
                      <m:e>
                        <m:r>
                          <a:rPr lang="de-DE" i="1">
                            <a:latin typeface="Cambria Math" panose="02040503050406030204" pitchFamily="18" charset="0"/>
                            <a:cs typeface="Times New Roman" panose="02020603050405020304" pitchFamily="18" charset="0"/>
                          </a:rPr>
                          <m:t>𝑝</m:t>
                        </m:r>
                      </m:e>
                      <m:sub>
                        <m:r>
                          <a:rPr lang="de-DE" b="0" i="1" smtClean="0">
                            <a:latin typeface="Cambria Math" panose="02040503050406030204" pitchFamily="18" charset="0"/>
                            <a:cs typeface="Times New Roman" panose="02020603050405020304" pitchFamily="18" charset="0"/>
                          </a:rPr>
                          <m:t>3</m:t>
                        </m:r>
                      </m:sub>
                    </m:sSub>
                    <m:sSub>
                      <m:sSubPr>
                        <m:ctrlPr>
                          <a:rPr lang="en-IN" i="1">
                            <a:solidFill>
                              <a:srgbClr val="836967"/>
                            </a:solidFill>
                            <a:latin typeface="Cambria Math" panose="02040503050406030204" pitchFamily="18" charset="0"/>
                          </a:rPr>
                        </m:ctrlPr>
                      </m:sSubPr>
                      <m:e>
                        <m:r>
                          <a:rPr lang="en-IN" i="1">
                            <a:latin typeface="Cambria Math" panose="02040503050406030204" pitchFamily="18" charset="0"/>
                          </a:rPr>
                          <m:t>𝜑</m:t>
                        </m:r>
                      </m:e>
                      <m:sub>
                        <m:r>
                          <a:rPr lang="de-DE" b="0" i="0" smtClean="0">
                            <a:latin typeface="Cambria Math" panose="02040503050406030204" pitchFamily="18" charset="0"/>
                          </a:rPr>
                          <m:t>3</m:t>
                        </m:r>
                      </m:sub>
                    </m:sSub>
                  </m:oMath>
                </a14:m>
                <a:endParaRPr kumimoji="0" lang="en-IN" sz="1800" b="0" i="0" u="none" strike="noStrike" kern="0" cap="none" spc="0" normalizeH="0" baseline="0" noProof="0" dirty="0">
                  <a:ln>
                    <a:noFill/>
                  </a:ln>
                  <a:solidFill>
                    <a:srgbClr val="000000"/>
                  </a:solidFill>
                  <a:effectLst/>
                  <a:uLnTx/>
                  <a:uFillTx/>
                </a:endParaRPr>
              </a:p>
            </p:txBody>
          </p:sp>
        </mc:Choice>
        <mc:Fallback xmlns="">
          <p:sp>
            <p:nvSpPr>
              <p:cNvPr id="40" name="TextBox 39">
                <a:extLst>
                  <a:ext uri="{FF2B5EF4-FFF2-40B4-BE49-F238E27FC236}">
                    <a16:creationId xmlns:a16="http://schemas.microsoft.com/office/drawing/2014/main" id="{6A281602-6C1E-4359-AA33-7A8416CD141C}"/>
                  </a:ext>
                </a:extLst>
              </p:cNvPr>
              <p:cNvSpPr txBox="1">
                <a:spLocks noRot="1" noChangeAspect="1" noMove="1" noResize="1" noEditPoints="1" noAdjustHandles="1" noChangeArrowheads="1" noChangeShapeType="1" noTextEdit="1"/>
              </p:cNvSpPr>
              <p:nvPr/>
            </p:nvSpPr>
            <p:spPr>
              <a:xfrm>
                <a:off x="6630804" y="2913263"/>
                <a:ext cx="2375314" cy="356739"/>
              </a:xfrm>
              <a:prstGeom prst="rect">
                <a:avLst/>
              </a:prstGeom>
              <a:blipFill>
                <a:blip r:embed="rId6"/>
                <a:stretch>
                  <a:fillRect l="-2571" t="-22414" r="-771" b="-17241"/>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DBCACC3D-6F91-4219-A500-02D8BC10A974}"/>
                  </a:ext>
                </a:extLst>
              </p:cNvPr>
              <p:cNvSpPr txBox="1"/>
              <p:nvPr/>
            </p:nvSpPr>
            <p:spPr>
              <a:xfrm>
                <a:off x="6630805" y="3176985"/>
                <a:ext cx="2341048" cy="356739"/>
              </a:xfrm>
              <a:prstGeom prst="rect">
                <a:avLst/>
              </a:prstGeom>
              <a:noFill/>
            </p:spPr>
            <p:txBody>
              <a:bodyPr wrap="none" lIns="0" tIns="0" rIns="0" bIns="0" rtlCol="0">
                <a:noAutofit/>
              </a:bodyPr>
              <a:lstStyle/>
              <a:p>
                <a:pPr fontAlgn="auto">
                  <a:spcBef>
                    <a:spcPts val="500"/>
                  </a:spcBef>
                  <a:spcAft>
                    <a:spcPts val="0"/>
                  </a:spcAft>
                </a:pPr>
                <a14:m>
                  <m:oMath xmlns:m="http://schemas.openxmlformats.org/officeDocument/2006/math">
                    <m:r>
                      <m:rPr>
                        <m:sty m:val="p"/>
                      </m:rPr>
                      <a:rPr kumimoji="0" lang="el-GR" sz="1800" b="0" i="1" u="none" strike="noStrike" kern="0" cap="none" spc="0" normalizeH="0" baseline="0" noProof="0" smtClean="0">
                        <a:ln>
                          <a:noFill/>
                        </a:ln>
                        <a:solidFill>
                          <a:srgbClr val="000000"/>
                        </a:solidFill>
                        <a:effectLst/>
                        <a:uLnTx/>
                        <a:uFillTx/>
                        <a:latin typeface="Cambria Math" panose="02040503050406030204" pitchFamily="18" charset="0"/>
                      </a:rPr>
                      <m:t>β</m:t>
                    </m:r>
                  </m:oMath>
                </a14:m>
                <a:r>
                  <a:rPr kumimoji="0" lang="en-IN" sz="1800" b="0" i="0" u="none" strike="noStrike" kern="0" cap="none" spc="0" normalizeH="0" baseline="0" noProof="0" dirty="0">
                    <a:ln>
                      <a:noFill/>
                    </a:ln>
                    <a:solidFill>
                      <a:srgbClr val="000000"/>
                    </a:solidFill>
                    <a:effectLst/>
                    <a:uLnTx/>
                    <a:uFillTx/>
                  </a:rPr>
                  <a:t>=</a:t>
                </a:r>
                <a:r>
                  <a:rPr lang="en-US" dirty="0">
                    <a:ea typeface="Calibri" panose="020F0502020204030204" pitchFamily="34" charset="0"/>
                    <a:cs typeface="Times New Roman" panose="02020603050405020304" pitchFamily="18" charset="0"/>
                  </a:rPr>
                  <a:t> </a:t>
                </a:r>
                <a14:m>
                  <m:oMath xmlns:m="http://schemas.openxmlformats.org/officeDocument/2006/math">
                    <m:sSub>
                      <m:sSubPr>
                        <m:ctrlPr>
                          <a:rPr lang="en-US" i="1" smtClean="0">
                            <a:latin typeface="Cambria Math" panose="02040503050406030204" pitchFamily="18" charset="0"/>
                            <a:cs typeface="Times New Roman" panose="02020603050405020304" pitchFamily="18" charset="0"/>
                          </a:rPr>
                        </m:ctrlPr>
                      </m:sSubPr>
                      <m:e>
                        <m:r>
                          <a:rPr lang="de-DE" b="0" i="1" smtClean="0">
                            <a:latin typeface="Cambria Math" panose="02040503050406030204" pitchFamily="18" charset="0"/>
                            <a:cs typeface="Times New Roman" panose="02020603050405020304" pitchFamily="18" charset="0"/>
                          </a:rPr>
                          <m:t>𝑞</m:t>
                        </m:r>
                      </m:e>
                      <m:sub>
                        <m:r>
                          <a:rPr lang="de-DE" b="0" i="1" smtClean="0">
                            <a:latin typeface="Cambria Math" panose="02040503050406030204" pitchFamily="18" charset="0"/>
                            <a:cs typeface="Times New Roman" panose="02020603050405020304" pitchFamily="18" charset="0"/>
                          </a:rPr>
                          <m:t>1</m:t>
                        </m:r>
                      </m:sub>
                    </m:sSub>
                    <m:sSub>
                      <m:sSubPr>
                        <m:ctrlPr>
                          <a:rPr lang="en-IN" i="1">
                            <a:solidFill>
                              <a:srgbClr val="836967"/>
                            </a:solidFill>
                            <a:latin typeface="Cambria Math" panose="02040503050406030204" pitchFamily="18" charset="0"/>
                          </a:rPr>
                        </m:ctrlPr>
                      </m:sSubPr>
                      <m:e>
                        <m:r>
                          <a:rPr lang="en-IN" i="1">
                            <a:latin typeface="Cambria Math" panose="02040503050406030204" pitchFamily="18" charset="0"/>
                          </a:rPr>
                          <m:t>𝜑</m:t>
                        </m:r>
                      </m:e>
                      <m:sub>
                        <m:r>
                          <a:rPr lang="en-IN">
                            <a:latin typeface="Cambria Math" panose="02040503050406030204" pitchFamily="18" charset="0"/>
                          </a:rPr>
                          <m:t>1</m:t>
                        </m:r>
                      </m:sub>
                    </m:sSub>
                    <m:r>
                      <a:rPr lang="de-DE" b="0" i="1" smtClean="0">
                        <a:latin typeface="Cambria Math" panose="02040503050406030204" pitchFamily="18" charset="0"/>
                      </a:rPr>
                      <m:t>+</m:t>
                    </m:r>
                    <m:sSub>
                      <m:sSubPr>
                        <m:ctrlPr>
                          <a:rPr lang="en-US" i="1">
                            <a:latin typeface="Cambria Math" panose="02040503050406030204" pitchFamily="18" charset="0"/>
                            <a:cs typeface="Times New Roman" panose="02020603050405020304" pitchFamily="18" charset="0"/>
                          </a:rPr>
                        </m:ctrlPr>
                      </m:sSubPr>
                      <m:e>
                        <m:r>
                          <a:rPr lang="de-DE" b="0" i="1" smtClean="0">
                            <a:latin typeface="Cambria Math" panose="02040503050406030204" pitchFamily="18" charset="0"/>
                            <a:cs typeface="Times New Roman" panose="02020603050405020304" pitchFamily="18" charset="0"/>
                          </a:rPr>
                          <m:t>𝑞</m:t>
                        </m:r>
                      </m:e>
                      <m:sub>
                        <m:r>
                          <a:rPr lang="de-DE" b="0" i="1" smtClean="0">
                            <a:latin typeface="Cambria Math" panose="02040503050406030204" pitchFamily="18" charset="0"/>
                            <a:cs typeface="Times New Roman" panose="02020603050405020304" pitchFamily="18" charset="0"/>
                          </a:rPr>
                          <m:t>2</m:t>
                        </m:r>
                      </m:sub>
                    </m:sSub>
                    <m:sSub>
                      <m:sSubPr>
                        <m:ctrlPr>
                          <a:rPr lang="en-IN" i="1">
                            <a:solidFill>
                              <a:srgbClr val="836967"/>
                            </a:solidFill>
                            <a:latin typeface="Cambria Math" panose="02040503050406030204" pitchFamily="18" charset="0"/>
                          </a:rPr>
                        </m:ctrlPr>
                      </m:sSubPr>
                      <m:e>
                        <m:r>
                          <a:rPr lang="en-IN" i="1">
                            <a:latin typeface="Cambria Math" panose="02040503050406030204" pitchFamily="18" charset="0"/>
                          </a:rPr>
                          <m:t>𝜑</m:t>
                        </m:r>
                      </m:e>
                      <m:sub>
                        <m:r>
                          <a:rPr lang="de-DE" b="0" i="0" smtClean="0">
                            <a:latin typeface="Cambria Math" panose="02040503050406030204" pitchFamily="18" charset="0"/>
                          </a:rPr>
                          <m:t>2</m:t>
                        </m:r>
                      </m:sub>
                    </m:sSub>
                    <m:r>
                      <a:rPr lang="de-DE" b="0" i="1" smtClean="0">
                        <a:latin typeface="Cambria Math" panose="02040503050406030204" pitchFamily="18" charset="0"/>
                      </a:rPr>
                      <m:t>+</m:t>
                    </m:r>
                    <m:sSub>
                      <m:sSubPr>
                        <m:ctrlPr>
                          <a:rPr lang="en-US" i="1">
                            <a:latin typeface="Cambria Math" panose="02040503050406030204" pitchFamily="18" charset="0"/>
                            <a:cs typeface="Times New Roman" panose="02020603050405020304" pitchFamily="18" charset="0"/>
                          </a:rPr>
                        </m:ctrlPr>
                      </m:sSubPr>
                      <m:e>
                        <m:r>
                          <a:rPr lang="de-DE" b="0" i="1" smtClean="0">
                            <a:latin typeface="Cambria Math" panose="02040503050406030204" pitchFamily="18" charset="0"/>
                            <a:cs typeface="Times New Roman" panose="02020603050405020304" pitchFamily="18" charset="0"/>
                          </a:rPr>
                          <m:t>𝑞</m:t>
                        </m:r>
                      </m:e>
                      <m:sub>
                        <m:r>
                          <a:rPr lang="de-DE" b="0" i="1" smtClean="0">
                            <a:latin typeface="Cambria Math" panose="02040503050406030204" pitchFamily="18" charset="0"/>
                            <a:cs typeface="Times New Roman" panose="02020603050405020304" pitchFamily="18" charset="0"/>
                          </a:rPr>
                          <m:t>3</m:t>
                        </m:r>
                      </m:sub>
                    </m:sSub>
                    <m:sSub>
                      <m:sSubPr>
                        <m:ctrlPr>
                          <a:rPr lang="en-IN" i="1">
                            <a:solidFill>
                              <a:srgbClr val="836967"/>
                            </a:solidFill>
                            <a:latin typeface="Cambria Math" panose="02040503050406030204" pitchFamily="18" charset="0"/>
                          </a:rPr>
                        </m:ctrlPr>
                      </m:sSubPr>
                      <m:e>
                        <m:r>
                          <a:rPr lang="en-IN" i="1">
                            <a:latin typeface="Cambria Math" panose="02040503050406030204" pitchFamily="18" charset="0"/>
                          </a:rPr>
                          <m:t>𝜑</m:t>
                        </m:r>
                      </m:e>
                      <m:sub>
                        <m:r>
                          <a:rPr lang="de-DE" b="0" i="0" smtClean="0">
                            <a:latin typeface="Cambria Math" panose="02040503050406030204" pitchFamily="18" charset="0"/>
                          </a:rPr>
                          <m:t>3</m:t>
                        </m:r>
                      </m:sub>
                    </m:sSub>
                  </m:oMath>
                </a14:m>
                <a:endParaRPr kumimoji="0" lang="en-IN" sz="1800" b="0" i="0" u="none" strike="noStrike" kern="0" cap="none" spc="0" normalizeH="0" baseline="0" noProof="0" dirty="0">
                  <a:ln>
                    <a:noFill/>
                  </a:ln>
                  <a:solidFill>
                    <a:srgbClr val="000000"/>
                  </a:solidFill>
                  <a:effectLst/>
                  <a:uLnTx/>
                  <a:uFillTx/>
                </a:endParaRPr>
              </a:p>
            </p:txBody>
          </p:sp>
        </mc:Choice>
        <mc:Fallback xmlns="">
          <p:sp>
            <p:nvSpPr>
              <p:cNvPr id="41" name="TextBox 40">
                <a:extLst>
                  <a:ext uri="{FF2B5EF4-FFF2-40B4-BE49-F238E27FC236}">
                    <a16:creationId xmlns:a16="http://schemas.microsoft.com/office/drawing/2014/main" id="{DBCACC3D-6F91-4219-A500-02D8BC10A974}"/>
                  </a:ext>
                </a:extLst>
              </p:cNvPr>
              <p:cNvSpPr txBox="1">
                <a:spLocks noRot="1" noChangeAspect="1" noMove="1" noResize="1" noEditPoints="1" noAdjustHandles="1" noChangeArrowheads="1" noChangeShapeType="1" noTextEdit="1"/>
              </p:cNvSpPr>
              <p:nvPr/>
            </p:nvSpPr>
            <p:spPr>
              <a:xfrm>
                <a:off x="6630805" y="3176985"/>
                <a:ext cx="2341048" cy="356739"/>
              </a:xfrm>
              <a:prstGeom prst="rect">
                <a:avLst/>
              </a:prstGeom>
              <a:blipFill>
                <a:blip r:embed="rId7"/>
                <a:stretch>
                  <a:fillRect l="-4688" t="-22034" r="-1302" b="-16949"/>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9AD43AD6-172D-40B1-8E58-6620F306B5CA}"/>
                  </a:ext>
                </a:extLst>
              </p:cNvPr>
              <p:cNvSpPr txBox="1"/>
              <p:nvPr/>
            </p:nvSpPr>
            <p:spPr>
              <a:xfrm>
                <a:off x="6542280" y="3578476"/>
                <a:ext cx="1822635" cy="77707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IN" sz="1400" b="1" i="1">
                          <a:latin typeface="Cambria Math" panose="02040503050406030204" pitchFamily="18" charset="0"/>
                        </a:rPr>
                        <m:t>𝒏</m:t>
                      </m:r>
                      <m:r>
                        <a:rPr lang="en-IN" sz="1400" b="0" i="0">
                          <a:latin typeface="Cambria Math" panose="02040503050406030204" pitchFamily="18" charset="0"/>
                        </a:rPr>
                        <m:t>=</m:t>
                      </m:r>
                      <m:d>
                        <m:dPr>
                          <m:begChr m:val="["/>
                          <m:endChr m:val="]"/>
                          <m:ctrlPr>
                            <a:rPr lang="en-IN" sz="1400" b="0" i="1">
                              <a:solidFill>
                                <a:srgbClr val="836967"/>
                              </a:solidFill>
                              <a:latin typeface="Cambria Math" panose="02040503050406030204" pitchFamily="18" charset="0"/>
                            </a:rPr>
                          </m:ctrlPr>
                        </m:dPr>
                        <m:e>
                          <m:m>
                            <m:mPr>
                              <m:plcHide m:val="on"/>
                              <m:mcs>
                                <m:mc>
                                  <m:mcPr>
                                    <m:count m:val="1"/>
                                    <m:mcJc m:val="center"/>
                                  </m:mcPr>
                                </m:mc>
                              </m:mcs>
                              <m:ctrlPr>
                                <a:rPr lang="en-IN" sz="1400" b="0" i="1">
                                  <a:solidFill>
                                    <a:srgbClr val="836967"/>
                                  </a:solidFill>
                                  <a:latin typeface="Cambria Math" panose="02040503050406030204" pitchFamily="18" charset="0"/>
                                </a:rPr>
                              </m:ctrlPr>
                            </m:mPr>
                            <m:mr>
                              <m:e>
                                <m:r>
                                  <m:rPr>
                                    <m:sty m:val="p"/>
                                  </m:rPr>
                                  <a:rPr lang="en-IN" sz="1400" b="0" i="0">
                                    <a:latin typeface="Cambria Math" panose="02040503050406030204" pitchFamily="18" charset="0"/>
                                  </a:rPr>
                                  <m:t>si</m:t>
                                </m:r>
                                <m:func>
                                  <m:funcPr>
                                    <m:ctrlPr>
                                      <a:rPr lang="en-IN" sz="1400" b="0" i="1">
                                        <a:latin typeface="Cambria Math" panose="02040503050406030204" pitchFamily="18" charset="0"/>
                                      </a:rPr>
                                    </m:ctrlPr>
                                  </m:funcPr>
                                  <m:fName>
                                    <m:r>
                                      <m:rPr>
                                        <m:sty m:val="p"/>
                                      </m:rPr>
                                      <a:rPr lang="en-IN" sz="1400" b="0" i="0">
                                        <a:latin typeface="Cambria Math" panose="02040503050406030204" pitchFamily="18" charset="0"/>
                                      </a:rPr>
                                      <m:t>n</m:t>
                                    </m:r>
                                  </m:fName>
                                  <m:e>
                                    <m:d>
                                      <m:dPr>
                                        <m:ctrlPr>
                                          <a:rPr lang="en-IN" sz="1400" b="0" i="1">
                                            <a:solidFill>
                                              <a:srgbClr val="836967"/>
                                            </a:solidFill>
                                            <a:latin typeface="Cambria Math" panose="02040503050406030204" pitchFamily="18" charset="0"/>
                                          </a:rPr>
                                        </m:ctrlPr>
                                      </m:dPr>
                                      <m:e>
                                        <m:r>
                                          <a:rPr lang="en-IN" sz="1400" i="1">
                                            <a:latin typeface="Cambria Math" panose="02040503050406030204" pitchFamily="18" charset="0"/>
                                          </a:rPr>
                                          <m:t>𝛼</m:t>
                                        </m:r>
                                      </m:e>
                                    </m:d>
                                  </m:e>
                                </m:func>
                                <m:r>
                                  <m:rPr>
                                    <m:sty m:val="p"/>
                                  </m:rPr>
                                  <a:rPr lang="en-IN" sz="1400" b="0" i="0">
                                    <a:latin typeface="Cambria Math" panose="02040503050406030204" pitchFamily="18" charset="0"/>
                                  </a:rPr>
                                  <m:t>co</m:t>
                                </m:r>
                                <m:func>
                                  <m:funcPr>
                                    <m:ctrlPr>
                                      <a:rPr lang="en-IN" sz="1400" b="0" i="1">
                                        <a:latin typeface="Cambria Math" panose="02040503050406030204" pitchFamily="18" charset="0"/>
                                      </a:rPr>
                                    </m:ctrlPr>
                                  </m:funcPr>
                                  <m:fName>
                                    <m:r>
                                      <m:rPr>
                                        <m:sty m:val="p"/>
                                      </m:rPr>
                                      <a:rPr lang="en-IN" sz="1400" b="0" i="0">
                                        <a:latin typeface="Cambria Math" panose="02040503050406030204" pitchFamily="18" charset="0"/>
                                      </a:rPr>
                                      <m:t>s</m:t>
                                    </m:r>
                                  </m:fName>
                                  <m:e>
                                    <m:d>
                                      <m:dPr>
                                        <m:ctrlPr>
                                          <a:rPr lang="en-IN" sz="1400" b="0" i="1">
                                            <a:solidFill>
                                              <a:srgbClr val="836967"/>
                                            </a:solidFill>
                                            <a:latin typeface="Cambria Math" panose="02040503050406030204" pitchFamily="18" charset="0"/>
                                          </a:rPr>
                                        </m:ctrlPr>
                                      </m:dPr>
                                      <m:e>
                                        <m:r>
                                          <a:rPr lang="en-IN" sz="1400" i="1">
                                            <a:latin typeface="Cambria Math" panose="02040503050406030204" pitchFamily="18" charset="0"/>
                                          </a:rPr>
                                          <m:t>𝛽</m:t>
                                        </m:r>
                                      </m:e>
                                    </m:d>
                                  </m:e>
                                </m:func>
                              </m:e>
                            </m:mr>
                            <m:mr>
                              <m:e>
                                <m:r>
                                  <m:rPr>
                                    <m:sty m:val="p"/>
                                  </m:rPr>
                                  <a:rPr lang="en-IN" sz="1400" b="0" i="0">
                                    <a:latin typeface="Cambria Math" panose="02040503050406030204" pitchFamily="18" charset="0"/>
                                  </a:rPr>
                                  <m:t>si</m:t>
                                </m:r>
                                <m:func>
                                  <m:funcPr>
                                    <m:ctrlPr>
                                      <a:rPr lang="en-IN" sz="1400" b="0" i="1">
                                        <a:latin typeface="Cambria Math" panose="02040503050406030204" pitchFamily="18" charset="0"/>
                                      </a:rPr>
                                    </m:ctrlPr>
                                  </m:funcPr>
                                  <m:fName>
                                    <m:r>
                                      <m:rPr>
                                        <m:sty m:val="p"/>
                                      </m:rPr>
                                      <a:rPr lang="en-IN" sz="1400" b="0" i="0">
                                        <a:latin typeface="Cambria Math" panose="02040503050406030204" pitchFamily="18" charset="0"/>
                                      </a:rPr>
                                      <m:t>n</m:t>
                                    </m:r>
                                  </m:fName>
                                  <m:e>
                                    <m:d>
                                      <m:dPr>
                                        <m:ctrlPr>
                                          <a:rPr lang="en-IN" sz="1400" b="0" i="1">
                                            <a:solidFill>
                                              <a:srgbClr val="836967"/>
                                            </a:solidFill>
                                            <a:latin typeface="Cambria Math" panose="02040503050406030204" pitchFamily="18" charset="0"/>
                                          </a:rPr>
                                        </m:ctrlPr>
                                      </m:dPr>
                                      <m:e>
                                        <m:r>
                                          <a:rPr lang="en-IN" sz="1400" i="1">
                                            <a:latin typeface="Cambria Math" panose="02040503050406030204" pitchFamily="18" charset="0"/>
                                          </a:rPr>
                                          <m:t>𝛼</m:t>
                                        </m:r>
                                      </m:e>
                                    </m:d>
                                  </m:e>
                                </m:func>
                                <m:r>
                                  <m:rPr>
                                    <m:sty m:val="p"/>
                                  </m:rPr>
                                  <a:rPr lang="en-IN" sz="1400" b="0" i="0">
                                    <a:latin typeface="Cambria Math" panose="02040503050406030204" pitchFamily="18" charset="0"/>
                                  </a:rPr>
                                  <m:t>si</m:t>
                                </m:r>
                                <m:func>
                                  <m:funcPr>
                                    <m:ctrlPr>
                                      <a:rPr lang="en-IN" sz="1400" b="0" i="1">
                                        <a:latin typeface="Cambria Math" panose="02040503050406030204" pitchFamily="18" charset="0"/>
                                      </a:rPr>
                                    </m:ctrlPr>
                                  </m:funcPr>
                                  <m:fName>
                                    <m:r>
                                      <m:rPr>
                                        <m:sty m:val="p"/>
                                      </m:rPr>
                                      <a:rPr lang="en-IN" sz="1400" b="0" i="0">
                                        <a:latin typeface="Cambria Math" panose="02040503050406030204" pitchFamily="18" charset="0"/>
                                      </a:rPr>
                                      <m:t>n</m:t>
                                    </m:r>
                                  </m:fName>
                                  <m:e>
                                    <m:d>
                                      <m:dPr>
                                        <m:ctrlPr>
                                          <a:rPr lang="en-IN" sz="1400" b="0" i="1">
                                            <a:solidFill>
                                              <a:srgbClr val="836967"/>
                                            </a:solidFill>
                                            <a:latin typeface="Cambria Math" panose="02040503050406030204" pitchFamily="18" charset="0"/>
                                          </a:rPr>
                                        </m:ctrlPr>
                                      </m:dPr>
                                      <m:e>
                                        <m:r>
                                          <a:rPr lang="en-IN" sz="1400" i="1">
                                            <a:latin typeface="Cambria Math" panose="02040503050406030204" pitchFamily="18" charset="0"/>
                                          </a:rPr>
                                          <m:t>𝛽</m:t>
                                        </m:r>
                                      </m:e>
                                    </m:d>
                                  </m:e>
                                </m:func>
                              </m:e>
                            </m:mr>
                            <m:mr>
                              <m:e>
                                <m:r>
                                  <m:rPr>
                                    <m:sty m:val="p"/>
                                  </m:rPr>
                                  <a:rPr lang="en-IN" sz="1400" b="0" i="0">
                                    <a:latin typeface="Cambria Math" panose="02040503050406030204" pitchFamily="18" charset="0"/>
                                  </a:rPr>
                                  <m:t>co</m:t>
                                </m:r>
                                <m:func>
                                  <m:funcPr>
                                    <m:ctrlPr>
                                      <a:rPr lang="en-IN" sz="1400" b="0" i="1">
                                        <a:latin typeface="Cambria Math" panose="02040503050406030204" pitchFamily="18" charset="0"/>
                                      </a:rPr>
                                    </m:ctrlPr>
                                  </m:funcPr>
                                  <m:fName>
                                    <m:r>
                                      <m:rPr>
                                        <m:sty m:val="p"/>
                                      </m:rPr>
                                      <a:rPr lang="en-IN" sz="1400" b="0" i="0">
                                        <a:latin typeface="Cambria Math" panose="02040503050406030204" pitchFamily="18" charset="0"/>
                                      </a:rPr>
                                      <m:t>s</m:t>
                                    </m:r>
                                  </m:fName>
                                  <m:e>
                                    <m:d>
                                      <m:dPr>
                                        <m:ctrlPr>
                                          <a:rPr lang="en-IN" sz="1400" b="0" i="1">
                                            <a:solidFill>
                                              <a:srgbClr val="836967"/>
                                            </a:solidFill>
                                            <a:latin typeface="Cambria Math" panose="02040503050406030204" pitchFamily="18" charset="0"/>
                                          </a:rPr>
                                        </m:ctrlPr>
                                      </m:dPr>
                                      <m:e>
                                        <m:r>
                                          <a:rPr lang="en-IN" sz="1400" i="1">
                                            <a:latin typeface="Cambria Math" panose="02040503050406030204" pitchFamily="18" charset="0"/>
                                          </a:rPr>
                                          <m:t>𝛼</m:t>
                                        </m:r>
                                      </m:e>
                                    </m:d>
                                  </m:e>
                                </m:func>
                              </m:e>
                            </m:mr>
                          </m:m>
                        </m:e>
                      </m:d>
                    </m:oMath>
                  </m:oMathPara>
                </a14:m>
                <a:endParaRPr lang="en-IN" dirty="0"/>
              </a:p>
            </p:txBody>
          </p:sp>
        </mc:Choice>
        <mc:Fallback xmlns="">
          <p:sp>
            <p:nvSpPr>
              <p:cNvPr id="43" name="TextBox 42">
                <a:extLst>
                  <a:ext uri="{FF2B5EF4-FFF2-40B4-BE49-F238E27FC236}">
                    <a16:creationId xmlns:a16="http://schemas.microsoft.com/office/drawing/2014/main" id="{9AD43AD6-172D-40B1-8E58-6620F306B5CA}"/>
                  </a:ext>
                </a:extLst>
              </p:cNvPr>
              <p:cNvSpPr txBox="1">
                <a:spLocks noRot="1" noChangeAspect="1" noMove="1" noResize="1" noEditPoints="1" noAdjustHandles="1" noChangeArrowheads="1" noChangeShapeType="1" noTextEdit="1"/>
              </p:cNvSpPr>
              <p:nvPr/>
            </p:nvSpPr>
            <p:spPr>
              <a:xfrm>
                <a:off x="6542280" y="3578476"/>
                <a:ext cx="1822635" cy="777072"/>
              </a:xfrm>
              <a:prstGeom prst="rect">
                <a:avLst/>
              </a:prstGeom>
              <a:blipFill>
                <a:blip r:embed="rId8"/>
                <a:stretch>
                  <a:fillRect/>
                </a:stretch>
              </a:blipFill>
            </p:spPr>
            <p:txBody>
              <a:bodyPr/>
              <a:lstStyle/>
              <a:p>
                <a:r>
                  <a:rPr lang="en-IN">
                    <a:noFill/>
                  </a:rPr>
                  <a:t> </a:t>
                </a:r>
              </a:p>
            </p:txBody>
          </p:sp>
        </mc:Fallback>
      </mc:AlternateContent>
      <p:cxnSp>
        <p:nvCxnSpPr>
          <p:cNvPr id="45" name="Straight Arrow Connector 44">
            <a:extLst>
              <a:ext uri="{FF2B5EF4-FFF2-40B4-BE49-F238E27FC236}">
                <a16:creationId xmlns:a16="http://schemas.microsoft.com/office/drawing/2014/main" id="{40F64F7B-21E3-4326-A2CD-CA5AA817394C}"/>
              </a:ext>
            </a:extLst>
          </p:cNvPr>
          <p:cNvCxnSpPr>
            <a:stCxn id="14" idx="2"/>
            <a:endCxn id="6" idx="0"/>
          </p:cNvCxnSpPr>
          <p:nvPr/>
        </p:nvCxnSpPr>
        <p:spPr>
          <a:xfrm flipH="1">
            <a:off x="5475795" y="2785388"/>
            <a:ext cx="1" cy="18319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7" name="Straight Arrow Connector 46">
            <a:extLst>
              <a:ext uri="{FF2B5EF4-FFF2-40B4-BE49-F238E27FC236}">
                <a16:creationId xmlns:a16="http://schemas.microsoft.com/office/drawing/2014/main" id="{05717153-A697-48C7-A6C7-A050B825DBC3}"/>
              </a:ext>
            </a:extLst>
          </p:cNvPr>
          <p:cNvCxnSpPr>
            <a:cxnSpLocks/>
            <a:stCxn id="6" idx="2"/>
            <a:endCxn id="16" idx="0"/>
          </p:cNvCxnSpPr>
          <p:nvPr/>
        </p:nvCxnSpPr>
        <p:spPr>
          <a:xfrm>
            <a:off x="5475795" y="3490656"/>
            <a:ext cx="0" cy="13414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8" name="TextBox 17">
            <a:extLst>
              <a:ext uri="{FF2B5EF4-FFF2-40B4-BE49-F238E27FC236}">
                <a16:creationId xmlns:a16="http://schemas.microsoft.com/office/drawing/2014/main" id="{BAD7948E-AE09-4511-A5C5-5CCA7E7BE200}"/>
              </a:ext>
            </a:extLst>
          </p:cNvPr>
          <p:cNvSpPr txBox="1"/>
          <p:nvPr/>
        </p:nvSpPr>
        <p:spPr>
          <a:xfrm>
            <a:off x="6775664" y="347102"/>
            <a:ext cx="3178502" cy="218139"/>
          </a:xfrm>
          <a:prstGeom prst="rect">
            <a:avLst/>
          </a:prstGeom>
          <a:solidFill>
            <a:srgbClr val="FFC000"/>
          </a:solidFill>
        </p:spPr>
        <p:style>
          <a:lnRef idx="2">
            <a:schemeClr val="dk1"/>
          </a:lnRef>
          <a:fillRef idx="1">
            <a:schemeClr val="lt1"/>
          </a:fillRef>
          <a:effectRef idx="0">
            <a:schemeClr val="dk1"/>
          </a:effectRef>
          <a:fontRef idx="minor">
            <a:schemeClr val="dk1"/>
          </a:fontRef>
        </p:style>
        <p:txBody>
          <a:bodyPr wrap="square" lIns="0" tIns="0" rIns="0" bIns="0" rtlCol="0">
            <a:noAutofit/>
          </a:bodyPr>
          <a:lstStyle/>
          <a:p>
            <a:pPr marR="0" algn="ctr" defTabSz="914400" eaLnBrk="1" fontAlgn="auto" latinLnBrk="0" hangingPunct="1">
              <a:spcBef>
                <a:spcPts val="500"/>
              </a:spcBef>
              <a:spcAft>
                <a:spcPts val="0"/>
              </a:spcAft>
              <a:buClrTx/>
              <a:buSzTx/>
              <a:buFontTx/>
              <a:buNone/>
              <a:tabLst/>
            </a:pPr>
            <a:r>
              <a:rPr kumimoji="0" lang="de-DE" sz="1400" b="0" i="0" u="none" strike="noStrike" kern="0" cap="none" spc="0" normalizeH="0" baseline="0" noProof="0" dirty="0">
                <a:ln>
                  <a:noFill/>
                </a:ln>
                <a:solidFill>
                  <a:schemeClr val="bg1"/>
                </a:solidFill>
                <a:effectLst/>
                <a:uLnTx/>
                <a:uFillTx/>
              </a:rPr>
              <a:t>OFFLINE TRAINING</a:t>
            </a:r>
            <a:endParaRPr kumimoji="0" lang="en-IN" sz="1400" b="0" i="0" u="none" strike="noStrike" kern="0" cap="none" spc="0" normalizeH="0" baseline="0" noProof="0" dirty="0">
              <a:ln>
                <a:noFill/>
              </a:ln>
              <a:solidFill>
                <a:schemeClr val="bg1"/>
              </a:solidFill>
              <a:effectLst/>
              <a:uLnTx/>
              <a:uFillTx/>
            </a:endParaRPr>
          </a:p>
        </p:txBody>
      </p:sp>
      <p:sp>
        <p:nvSpPr>
          <p:cNvPr id="19" name="TextBox 18">
            <a:extLst>
              <a:ext uri="{FF2B5EF4-FFF2-40B4-BE49-F238E27FC236}">
                <a16:creationId xmlns:a16="http://schemas.microsoft.com/office/drawing/2014/main" id="{CD4A0E63-B02A-4033-94D4-5569D38AD481}"/>
              </a:ext>
            </a:extLst>
          </p:cNvPr>
          <p:cNvSpPr txBox="1"/>
          <p:nvPr/>
        </p:nvSpPr>
        <p:spPr>
          <a:xfrm>
            <a:off x="6775664" y="88450"/>
            <a:ext cx="3178502" cy="218139"/>
          </a:xfrm>
          <a:prstGeom prst="rect">
            <a:avLst/>
          </a:prstGeom>
          <a:solidFill>
            <a:srgbClr val="92D050"/>
          </a:solidFill>
        </p:spPr>
        <p:style>
          <a:lnRef idx="2">
            <a:schemeClr val="dk1"/>
          </a:lnRef>
          <a:fillRef idx="1">
            <a:schemeClr val="lt1"/>
          </a:fillRef>
          <a:effectRef idx="0">
            <a:schemeClr val="dk1"/>
          </a:effectRef>
          <a:fontRef idx="minor">
            <a:schemeClr val="dk1"/>
          </a:fontRef>
        </p:style>
        <p:txBody>
          <a:bodyPr wrap="square" lIns="0" tIns="0" rIns="0" bIns="0" rtlCol="0">
            <a:noAutofit/>
          </a:bodyPr>
          <a:lstStyle/>
          <a:p>
            <a:pPr marR="0" algn="ctr" defTabSz="914400" eaLnBrk="1" fontAlgn="auto" latinLnBrk="0" hangingPunct="1">
              <a:spcBef>
                <a:spcPts val="500"/>
              </a:spcBef>
              <a:spcAft>
                <a:spcPts val="0"/>
              </a:spcAft>
              <a:buClrTx/>
              <a:buSzTx/>
              <a:buFontTx/>
              <a:buNone/>
              <a:tabLst/>
            </a:pPr>
            <a:r>
              <a:rPr kumimoji="0" lang="de-DE" sz="1400" b="0" i="0" u="none" strike="noStrike" kern="0" cap="none" spc="0" normalizeH="0" baseline="0" noProof="0" dirty="0">
                <a:ln>
                  <a:noFill/>
                </a:ln>
                <a:solidFill>
                  <a:schemeClr val="tx1"/>
                </a:solidFill>
                <a:effectLst/>
                <a:uLnTx/>
                <a:uFillTx/>
              </a:rPr>
              <a:t>DMN </a:t>
            </a:r>
            <a:r>
              <a:rPr kumimoji="0" lang="de-DE" sz="1400" b="0" i="0" u="none" strike="noStrike" kern="0" cap="none" spc="0" normalizeH="0" baseline="0" noProof="0" dirty="0" err="1">
                <a:ln>
                  <a:noFill/>
                </a:ln>
                <a:solidFill>
                  <a:schemeClr val="tx1"/>
                </a:solidFill>
                <a:effectLst/>
                <a:uLnTx/>
                <a:uFillTx/>
              </a:rPr>
              <a:t>with</a:t>
            </a:r>
            <a:r>
              <a:rPr kumimoji="0" lang="de-DE" sz="1400" b="0" i="0" u="none" strike="noStrike" kern="0" cap="none" spc="0" normalizeH="0" baseline="0" noProof="0" dirty="0">
                <a:ln>
                  <a:noFill/>
                </a:ln>
                <a:solidFill>
                  <a:schemeClr val="tx1"/>
                </a:solidFill>
                <a:effectLst/>
                <a:uLnTx/>
                <a:uFillTx/>
              </a:rPr>
              <a:t> </a:t>
            </a:r>
            <a:r>
              <a:rPr kumimoji="0" lang="de-DE" sz="1400" b="0" i="0" u="none" strike="noStrike" kern="0" cap="none" spc="0" normalizeH="0" baseline="0" noProof="0" dirty="0" err="1">
                <a:ln>
                  <a:noFill/>
                </a:ln>
                <a:solidFill>
                  <a:schemeClr val="tx1"/>
                </a:solidFill>
                <a:effectLst/>
                <a:uLnTx/>
                <a:uFillTx/>
              </a:rPr>
              <a:t>interpolation</a:t>
            </a:r>
            <a:endParaRPr kumimoji="0" lang="en-IN" sz="1400" b="0" i="0" u="none" strike="noStrike" kern="0" cap="none" spc="0" normalizeH="0" baseline="0" noProof="0" dirty="0">
              <a:ln>
                <a:noFill/>
              </a:ln>
              <a:solidFill>
                <a:schemeClr val="tx1"/>
              </a:solidFill>
              <a:effectLst/>
              <a:uLnTx/>
              <a:uFillTx/>
            </a:endParaRPr>
          </a:p>
        </p:txBody>
      </p:sp>
      <p:pic>
        <p:nvPicPr>
          <p:cNvPr id="20" name="Picture 2" descr="See the source image">
            <a:extLst>
              <a:ext uri="{FF2B5EF4-FFF2-40B4-BE49-F238E27FC236}">
                <a16:creationId xmlns:a16="http://schemas.microsoft.com/office/drawing/2014/main" id="{2847FA45-8E60-444E-924D-61BC07228BAD}"/>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t="28533" b="26648"/>
          <a:stretch/>
        </p:blipFill>
        <p:spPr bwMode="auto">
          <a:xfrm>
            <a:off x="10156366" y="21168"/>
            <a:ext cx="813259" cy="364499"/>
          </a:xfrm>
          <a:prstGeom prst="rect">
            <a:avLst/>
          </a:prstGeom>
          <a:noFill/>
          <a:extLst>
            <a:ext uri="{909E8E84-426E-40DD-AFC4-6F175D3DCCD1}">
              <a14:hiddenFill xmlns:a14="http://schemas.microsoft.com/office/drawing/2010/main">
                <a:solidFill>
                  <a:srgbClr val="FFFFFF"/>
                </a:solidFill>
              </a14:hiddenFill>
            </a:ext>
          </a:extLst>
        </p:spPr>
      </p:pic>
      <p:sp>
        <p:nvSpPr>
          <p:cNvPr id="5" name="Arrow: Up 4">
            <a:extLst>
              <a:ext uri="{FF2B5EF4-FFF2-40B4-BE49-F238E27FC236}">
                <a16:creationId xmlns:a16="http://schemas.microsoft.com/office/drawing/2014/main" id="{BA7EEF01-0EBA-4867-9241-7B77E6CA9826}"/>
              </a:ext>
            </a:extLst>
          </p:cNvPr>
          <p:cNvSpPr/>
          <p:nvPr/>
        </p:nvSpPr>
        <p:spPr>
          <a:xfrm>
            <a:off x="2297505" y="4410626"/>
            <a:ext cx="517236" cy="683491"/>
          </a:xfrm>
          <a:prstGeom prst="upArrow">
            <a:avLst/>
          </a:prstGeom>
          <a:ln/>
        </p:spPr>
        <p:style>
          <a:lnRef idx="2">
            <a:schemeClr val="dk1"/>
          </a:lnRef>
          <a:fillRef idx="1">
            <a:schemeClr val="lt1"/>
          </a:fillRef>
          <a:effectRef idx="0">
            <a:schemeClr val="dk1"/>
          </a:effectRef>
          <a:fontRef idx="minor">
            <a:schemeClr val="dk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IN" sz="1800" b="0" i="0" u="none" strike="noStrike" kern="0" cap="none" spc="0" normalizeH="0" baseline="0" noProof="0" dirty="0">
              <a:ln>
                <a:noFill/>
              </a:ln>
              <a:solidFill>
                <a:srgbClr val="000000"/>
              </a:solidFill>
              <a:effectLst/>
              <a:uLnTx/>
              <a:uFillTx/>
              <a:latin typeface="Bosch Office Sans"/>
              <a:ea typeface="+mn-ea"/>
              <a:cs typeface="+mn-cs"/>
            </a:endParaRPr>
          </a:p>
        </p:txBody>
      </p:sp>
      <p:sp>
        <p:nvSpPr>
          <p:cNvPr id="11" name="Arrow: Up 10">
            <a:extLst>
              <a:ext uri="{FF2B5EF4-FFF2-40B4-BE49-F238E27FC236}">
                <a16:creationId xmlns:a16="http://schemas.microsoft.com/office/drawing/2014/main" id="{989C3B1E-48CB-4512-B226-5830DB35C4FA}"/>
              </a:ext>
            </a:extLst>
          </p:cNvPr>
          <p:cNvSpPr/>
          <p:nvPr/>
        </p:nvSpPr>
        <p:spPr>
          <a:xfrm rot="16200000">
            <a:off x="8713235" y="3625266"/>
            <a:ext cx="517236" cy="683491"/>
          </a:xfrm>
          <a:prstGeom prst="upArrow">
            <a:avLst/>
          </a:prstGeom>
          <a:ln/>
        </p:spPr>
        <p:style>
          <a:lnRef idx="2">
            <a:schemeClr val="dk1"/>
          </a:lnRef>
          <a:fillRef idx="1">
            <a:schemeClr val="lt1"/>
          </a:fillRef>
          <a:effectRef idx="0">
            <a:schemeClr val="dk1"/>
          </a:effectRef>
          <a:fontRef idx="minor">
            <a:schemeClr val="dk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IN" sz="1800" b="0" i="0" u="none" strike="noStrike" kern="0" cap="none" spc="0" normalizeH="0" baseline="0" noProof="0" dirty="0">
              <a:ln>
                <a:noFill/>
              </a:ln>
              <a:solidFill>
                <a:srgbClr val="000000"/>
              </a:solidFill>
              <a:effectLst/>
              <a:uLnTx/>
              <a:uFillTx/>
              <a:latin typeface="Bosch Office Sans"/>
              <a:ea typeface="+mn-ea"/>
              <a:cs typeface="+mn-cs"/>
            </a:endParaRPr>
          </a:p>
        </p:txBody>
      </p:sp>
      <p:sp>
        <p:nvSpPr>
          <p:cNvPr id="38" name="Arrow: Up 37">
            <a:extLst>
              <a:ext uri="{FF2B5EF4-FFF2-40B4-BE49-F238E27FC236}">
                <a16:creationId xmlns:a16="http://schemas.microsoft.com/office/drawing/2014/main" id="{A1FCDD18-5B68-4BE8-B6C5-AAB7D02D9B08}"/>
              </a:ext>
            </a:extLst>
          </p:cNvPr>
          <p:cNvSpPr/>
          <p:nvPr/>
        </p:nvSpPr>
        <p:spPr>
          <a:xfrm rot="16200000">
            <a:off x="9384517" y="2878001"/>
            <a:ext cx="517236" cy="683491"/>
          </a:xfrm>
          <a:prstGeom prst="upArrow">
            <a:avLst/>
          </a:prstGeom>
          <a:ln/>
        </p:spPr>
        <p:style>
          <a:lnRef idx="2">
            <a:schemeClr val="dk1"/>
          </a:lnRef>
          <a:fillRef idx="1">
            <a:schemeClr val="lt1"/>
          </a:fillRef>
          <a:effectRef idx="0">
            <a:schemeClr val="dk1"/>
          </a:effectRef>
          <a:fontRef idx="minor">
            <a:schemeClr val="dk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IN" sz="1800" b="0" i="0" u="none" strike="noStrike" kern="0" cap="none" spc="0" normalizeH="0" baseline="0" noProof="0" dirty="0">
              <a:ln>
                <a:noFill/>
              </a:ln>
              <a:solidFill>
                <a:srgbClr val="000000"/>
              </a:solidFill>
              <a:effectLst/>
              <a:uLnTx/>
              <a:uFillTx/>
              <a:latin typeface="Bosch Office Sans"/>
              <a:ea typeface="+mn-ea"/>
              <a:cs typeface="+mn-cs"/>
            </a:endParaRPr>
          </a:p>
        </p:txBody>
      </p:sp>
    </p:spTree>
    <p:extLst>
      <p:ext uri="{BB962C8B-B14F-4D97-AF65-F5344CB8AC3E}">
        <p14:creationId xmlns:p14="http://schemas.microsoft.com/office/powerpoint/2010/main" val="1511241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1" grpId="0" animBg="1"/>
      <p:bldP spid="38"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Oval 100">
            <a:extLst>
              <a:ext uri="{FF2B5EF4-FFF2-40B4-BE49-F238E27FC236}">
                <a16:creationId xmlns:a16="http://schemas.microsoft.com/office/drawing/2014/main" id="{920C085C-172C-4503-9E31-5569132325F7}"/>
              </a:ext>
            </a:extLst>
          </p:cNvPr>
          <p:cNvSpPr/>
          <p:nvPr/>
        </p:nvSpPr>
        <p:spPr>
          <a:xfrm>
            <a:off x="5545068" y="4124408"/>
            <a:ext cx="899354" cy="840108"/>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IN" sz="1800" b="0" i="0" u="none" strike="noStrike" kern="0" cap="none" spc="0" normalizeH="0" baseline="0" noProof="0" dirty="0">
              <a:ln>
                <a:noFill/>
              </a:ln>
              <a:solidFill>
                <a:srgbClr val="000000"/>
              </a:solidFill>
              <a:effectLst/>
              <a:uLnTx/>
              <a:uFillTx/>
              <a:latin typeface="Bosch Office Sans"/>
              <a:ea typeface="+mn-ea"/>
              <a:cs typeface="+mn-cs"/>
            </a:endParaRPr>
          </a:p>
        </p:txBody>
      </p:sp>
      <p:sp>
        <p:nvSpPr>
          <p:cNvPr id="99" name="Rectangle 98">
            <a:extLst>
              <a:ext uri="{FF2B5EF4-FFF2-40B4-BE49-F238E27FC236}">
                <a16:creationId xmlns:a16="http://schemas.microsoft.com/office/drawing/2014/main" id="{62ED7C17-5A72-4882-A26C-AD9A94663AD5}"/>
              </a:ext>
            </a:extLst>
          </p:cNvPr>
          <p:cNvSpPr/>
          <p:nvPr/>
        </p:nvSpPr>
        <p:spPr>
          <a:xfrm>
            <a:off x="3858018" y="4086857"/>
            <a:ext cx="1588972" cy="840108"/>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IN" sz="1800" b="0" i="0" u="none" strike="noStrike" kern="0" cap="none" spc="0" normalizeH="0" baseline="0" noProof="0" dirty="0">
              <a:ln>
                <a:noFill/>
              </a:ln>
              <a:solidFill>
                <a:srgbClr val="000000"/>
              </a:solidFill>
              <a:effectLst/>
              <a:uLnTx/>
              <a:uFillTx/>
              <a:latin typeface="Bosch Office Sans"/>
              <a:ea typeface="+mn-ea"/>
              <a:cs typeface="+mn-cs"/>
            </a:endParaRPr>
          </a:p>
        </p:txBody>
      </p:sp>
      <p:sp>
        <p:nvSpPr>
          <p:cNvPr id="98" name="Arrow: Right 97">
            <a:extLst>
              <a:ext uri="{FF2B5EF4-FFF2-40B4-BE49-F238E27FC236}">
                <a16:creationId xmlns:a16="http://schemas.microsoft.com/office/drawing/2014/main" id="{1D7D172C-A2E9-4C53-BA2C-9B7581BC745F}"/>
              </a:ext>
            </a:extLst>
          </p:cNvPr>
          <p:cNvSpPr/>
          <p:nvPr/>
        </p:nvSpPr>
        <p:spPr>
          <a:xfrm>
            <a:off x="2685222" y="4377971"/>
            <a:ext cx="1103190" cy="426175"/>
          </a:xfrm>
          <a:prstGeom prst="rightArrow">
            <a:avLst/>
          </a:prstGeom>
          <a:ln/>
        </p:spPr>
        <p:style>
          <a:lnRef idx="2">
            <a:schemeClr val="dk1"/>
          </a:lnRef>
          <a:fillRef idx="1">
            <a:schemeClr val="lt1"/>
          </a:fillRef>
          <a:effectRef idx="0">
            <a:schemeClr val="dk1"/>
          </a:effectRef>
          <a:fontRef idx="minor">
            <a:schemeClr val="dk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IN" sz="1800" b="0" i="0" u="none" strike="noStrike" kern="0" cap="none" spc="0" normalizeH="0" baseline="0" noProof="0" dirty="0">
              <a:ln>
                <a:noFill/>
              </a:ln>
              <a:solidFill>
                <a:srgbClr val="000000"/>
              </a:solidFill>
              <a:effectLst/>
              <a:uLnTx/>
              <a:uFillTx/>
              <a:latin typeface="Bosch Office Sans"/>
              <a:ea typeface="+mn-ea"/>
              <a:cs typeface="+mn-cs"/>
            </a:endParaRPr>
          </a:p>
        </p:txBody>
      </p:sp>
      <p:sp>
        <p:nvSpPr>
          <p:cNvPr id="2" name="Title 1">
            <a:extLst>
              <a:ext uri="{FF2B5EF4-FFF2-40B4-BE49-F238E27FC236}">
                <a16:creationId xmlns:a16="http://schemas.microsoft.com/office/drawing/2014/main" id="{AE4C0A75-6D79-45F9-9C87-0724EB444E43}"/>
              </a:ext>
            </a:extLst>
          </p:cNvPr>
          <p:cNvSpPr>
            <a:spLocks noGrp="1"/>
          </p:cNvSpPr>
          <p:nvPr>
            <p:ph type="title"/>
          </p:nvPr>
        </p:nvSpPr>
        <p:spPr/>
        <p:txBody>
          <a:bodyPr/>
          <a:lstStyle/>
          <a:p>
            <a:r>
              <a:rPr lang="de-DE" dirty="0"/>
              <a:t>Fiber </a:t>
            </a:r>
            <a:r>
              <a:rPr lang="de-DE" dirty="0" err="1"/>
              <a:t>orientation</a:t>
            </a:r>
            <a:r>
              <a:rPr lang="de-DE" dirty="0"/>
              <a:t> Tensor </a:t>
            </a:r>
            <a:r>
              <a:rPr lang="de-DE" dirty="0" err="1"/>
              <a:t>Triangle</a:t>
            </a:r>
            <a:endParaRPr lang="en-IN" dirty="0"/>
          </a:p>
        </p:txBody>
      </p:sp>
      <p:sp>
        <p:nvSpPr>
          <p:cNvPr id="3" name="Text Placeholder 2">
            <a:extLst>
              <a:ext uri="{FF2B5EF4-FFF2-40B4-BE49-F238E27FC236}">
                <a16:creationId xmlns:a16="http://schemas.microsoft.com/office/drawing/2014/main" id="{1FD0A800-4918-4FBA-8170-BB93AF1A5B24}"/>
              </a:ext>
            </a:extLst>
          </p:cNvPr>
          <p:cNvSpPr>
            <a:spLocks noGrp="1"/>
          </p:cNvSpPr>
          <p:nvPr>
            <p:ph type="body" sz="quarter" idx="15"/>
          </p:nvPr>
        </p:nvSpPr>
        <p:spPr/>
        <p:txBody>
          <a:bodyPr/>
          <a:lstStyle/>
          <a:p>
            <a:r>
              <a:rPr lang="en-IN" dirty="0"/>
              <a:t>Deep Material Network with interpolation	</a:t>
            </a:r>
          </a:p>
        </p:txBody>
      </p:sp>
      <p:sp>
        <p:nvSpPr>
          <p:cNvPr id="4" name="Slide Number Placeholder 3">
            <a:extLst>
              <a:ext uri="{FF2B5EF4-FFF2-40B4-BE49-F238E27FC236}">
                <a16:creationId xmlns:a16="http://schemas.microsoft.com/office/drawing/2014/main" id="{FFBA5060-1513-438B-9FEF-CF9CF8AA27F2}"/>
              </a:ext>
            </a:extLst>
          </p:cNvPr>
          <p:cNvSpPr>
            <a:spLocks noGrp="1"/>
          </p:cNvSpPr>
          <p:nvPr>
            <p:ph type="sldNum" sz="quarter" idx="12"/>
          </p:nvPr>
        </p:nvSpPr>
        <p:spPr/>
        <p:txBody>
          <a:bodyPr/>
          <a:lstStyle/>
          <a:p>
            <a:fld id="{4898AEC0-503E-4FA4-859C-D0F72D6E3F79}" type="slidenum">
              <a:rPr lang="en-US" noProof="1" smtClean="0"/>
              <a:pPr/>
              <a:t>14</a:t>
            </a:fld>
            <a:endParaRPr lang="en-US" noProof="1"/>
          </a:p>
        </p:txBody>
      </p:sp>
      <p:sp>
        <p:nvSpPr>
          <p:cNvPr id="6" name="Rectangle 5">
            <a:extLst>
              <a:ext uri="{FF2B5EF4-FFF2-40B4-BE49-F238E27FC236}">
                <a16:creationId xmlns:a16="http://schemas.microsoft.com/office/drawing/2014/main" id="{8A8DEB92-179F-4331-B8CE-5720F01676FE}"/>
              </a:ext>
            </a:extLst>
          </p:cNvPr>
          <p:cNvSpPr/>
          <p:nvPr/>
        </p:nvSpPr>
        <p:spPr>
          <a:xfrm>
            <a:off x="3736836" y="2095183"/>
            <a:ext cx="1763930" cy="52207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de-DE" baseline="-25000" dirty="0" err="1">
                <a:solidFill>
                  <a:schemeClr val="tx1"/>
                </a:solidFill>
              </a:rPr>
              <a:t>Using</a:t>
            </a:r>
            <a:r>
              <a:rPr lang="de-DE" baseline="-25000" dirty="0">
                <a:solidFill>
                  <a:schemeClr val="tx1"/>
                </a:solidFill>
              </a:rPr>
              <a:t> linear </a:t>
            </a:r>
            <a:r>
              <a:rPr lang="de-DE" baseline="-25000" dirty="0" err="1">
                <a:solidFill>
                  <a:schemeClr val="tx1"/>
                </a:solidFill>
              </a:rPr>
              <a:t>interpolation</a:t>
            </a:r>
            <a:r>
              <a:rPr lang="de-DE" baseline="-25000" dirty="0">
                <a:solidFill>
                  <a:schemeClr val="tx1"/>
                </a:solidFill>
              </a:rPr>
              <a:t> </a:t>
            </a:r>
            <a:r>
              <a:rPr lang="de-DE" baseline="-25000" dirty="0" err="1">
                <a:solidFill>
                  <a:schemeClr val="tx1"/>
                </a:solidFill>
              </a:rPr>
              <a:t>to</a:t>
            </a:r>
            <a:r>
              <a:rPr lang="de-DE" baseline="-25000" dirty="0">
                <a:solidFill>
                  <a:schemeClr val="tx1"/>
                </a:solidFill>
              </a:rPr>
              <a:t> </a:t>
            </a:r>
            <a:r>
              <a:rPr lang="de-DE" baseline="-25000" dirty="0" err="1">
                <a:solidFill>
                  <a:schemeClr val="tx1"/>
                </a:solidFill>
              </a:rPr>
              <a:t>angles</a:t>
            </a:r>
            <a:endParaRPr lang="en-IN" baseline="-25000" dirty="0">
              <a:solidFill>
                <a:schemeClr val="tx1"/>
              </a:solidFill>
            </a:endParaRPr>
          </a:p>
        </p:txBody>
      </p:sp>
      <p:sp>
        <p:nvSpPr>
          <p:cNvPr id="8" name="Rectangle 7">
            <a:extLst>
              <a:ext uri="{FF2B5EF4-FFF2-40B4-BE49-F238E27FC236}">
                <a16:creationId xmlns:a16="http://schemas.microsoft.com/office/drawing/2014/main" id="{835408C1-3DC2-4BD8-AD21-A76C5B04EEEC}"/>
              </a:ext>
            </a:extLst>
          </p:cNvPr>
          <p:cNvSpPr/>
          <p:nvPr/>
        </p:nvSpPr>
        <p:spPr>
          <a:xfrm>
            <a:off x="266700" y="1186068"/>
            <a:ext cx="2864859" cy="34623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de-DE" dirty="0"/>
              <a:t>FOT triangle</a:t>
            </a:r>
            <a:endParaRPr lang="en-IN" dirty="0"/>
          </a:p>
        </p:txBody>
      </p:sp>
      <p:sp>
        <p:nvSpPr>
          <p:cNvPr id="9" name="Rectangle 8">
            <a:extLst>
              <a:ext uri="{FF2B5EF4-FFF2-40B4-BE49-F238E27FC236}">
                <a16:creationId xmlns:a16="http://schemas.microsoft.com/office/drawing/2014/main" id="{9289283D-AE74-4895-97EA-96D8D9B673D0}"/>
              </a:ext>
            </a:extLst>
          </p:cNvPr>
          <p:cNvSpPr/>
          <p:nvPr/>
        </p:nvSpPr>
        <p:spPr>
          <a:xfrm>
            <a:off x="266700" y="1532301"/>
            <a:ext cx="2864859" cy="193770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pic>
        <p:nvPicPr>
          <p:cNvPr id="12" name="Picture 11">
            <a:extLst>
              <a:ext uri="{FF2B5EF4-FFF2-40B4-BE49-F238E27FC236}">
                <a16:creationId xmlns:a16="http://schemas.microsoft.com/office/drawing/2014/main" id="{942FCED8-3C29-4FBD-95FA-E3DD45AAB1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0845" y="1599528"/>
            <a:ext cx="2604017" cy="1736011"/>
          </a:xfrm>
          <a:prstGeom prst="rect">
            <a:avLst/>
          </a:prstGeom>
        </p:spPr>
      </p:pic>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E4AA8F46-9F60-4034-AF8F-9AEA7A762C2A}"/>
                  </a:ext>
                </a:extLst>
              </p:cNvPr>
              <p:cNvSpPr/>
              <p:nvPr/>
            </p:nvSpPr>
            <p:spPr>
              <a:xfrm>
                <a:off x="3736836" y="1152610"/>
                <a:ext cx="1763931" cy="75938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l-GR" dirty="0">
                    <a:solidFill>
                      <a:schemeClr val="tx1"/>
                    </a:solidFill>
                  </a:rPr>
                  <a:t>λ</a:t>
                </a:r>
                <a:r>
                  <a:rPr lang="de-DE" baseline="-25000" dirty="0">
                    <a:solidFill>
                      <a:schemeClr val="tx1"/>
                    </a:solidFill>
                  </a:rPr>
                  <a:t>1 </a:t>
                </a:r>
                <a:r>
                  <a:rPr lang="el-GR" dirty="0">
                    <a:solidFill>
                      <a:schemeClr val="tx1"/>
                    </a:solidFill>
                  </a:rPr>
                  <a:t>λ</a:t>
                </a:r>
                <a:r>
                  <a:rPr lang="de-DE" baseline="-25000" dirty="0">
                    <a:solidFill>
                      <a:schemeClr val="tx1"/>
                    </a:solidFill>
                  </a:rPr>
                  <a:t>2 </a:t>
                </a:r>
              </a:p>
              <a:p>
                <a:pPr algn="ctr"/>
                <a:r>
                  <a:rPr lang="de-DE" baseline="-25000" dirty="0">
                    <a:solidFill>
                      <a:schemeClr val="tx1"/>
                    </a:solidFill>
                  </a:rPr>
                  <a:t>Transform to </a:t>
                </a:r>
                <a:r>
                  <a:rPr lang="de-DE" baseline="-25000" dirty="0" err="1">
                    <a:solidFill>
                      <a:schemeClr val="tx1"/>
                    </a:solidFill>
                  </a:rPr>
                  <a:t>shape</a:t>
                </a:r>
                <a:r>
                  <a:rPr lang="de-DE" baseline="-25000" dirty="0">
                    <a:solidFill>
                      <a:schemeClr val="tx1"/>
                    </a:solidFill>
                  </a:rPr>
                  <a:t> </a:t>
                </a:r>
                <a:r>
                  <a:rPr lang="de-DE" baseline="-25000" dirty="0" err="1">
                    <a:solidFill>
                      <a:schemeClr val="tx1"/>
                    </a:solidFill>
                  </a:rPr>
                  <a:t>parameters</a:t>
                </a:r>
                <a:r>
                  <a:rPr lang="de-DE" baseline="-25000" dirty="0">
                    <a:solidFill>
                      <a:schemeClr val="tx1"/>
                    </a:solidFill>
                  </a:rPr>
                  <a:t> </a:t>
                </a:r>
                <a14:m>
                  <m:oMath xmlns:m="http://schemas.openxmlformats.org/officeDocument/2006/math">
                    <m:r>
                      <a:rPr lang="en-IN" i="1" smtClean="0">
                        <a:latin typeface="Cambria Math" panose="02040503050406030204" pitchFamily="18" charset="0"/>
                      </a:rPr>
                      <m:t>𝜑</m:t>
                    </m:r>
                  </m:oMath>
                </a14:m>
                <a:endParaRPr lang="de-DE" baseline="-25000" dirty="0">
                  <a:solidFill>
                    <a:schemeClr val="tx1"/>
                  </a:solidFill>
                </a:endParaRPr>
              </a:p>
            </p:txBody>
          </p:sp>
        </mc:Choice>
        <mc:Fallback xmlns="">
          <p:sp>
            <p:nvSpPr>
              <p:cNvPr id="14" name="Rectangle 13">
                <a:extLst>
                  <a:ext uri="{FF2B5EF4-FFF2-40B4-BE49-F238E27FC236}">
                    <a16:creationId xmlns:a16="http://schemas.microsoft.com/office/drawing/2014/main" id="{E4AA8F46-9F60-4034-AF8F-9AEA7A762C2A}"/>
                  </a:ext>
                </a:extLst>
              </p:cNvPr>
              <p:cNvSpPr>
                <a:spLocks noRot="1" noChangeAspect="1" noMove="1" noResize="1" noEditPoints="1" noAdjustHandles="1" noChangeArrowheads="1" noChangeShapeType="1" noTextEdit="1"/>
              </p:cNvSpPr>
              <p:nvPr/>
            </p:nvSpPr>
            <p:spPr>
              <a:xfrm>
                <a:off x="3736836" y="1152610"/>
                <a:ext cx="1763931" cy="759382"/>
              </a:xfrm>
              <a:prstGeom prst="rect">
                <a:avLst/>
              </a:prstGeom>
              <a:blipFill>
                <a:blip r:embed="rId4"/>
                <a:stretch>
                  <a:fillRect t="-7087" b="-12598"/>
                </a:stretch>
              </a:blipFill>
            </p:spPr>
            <p:txBody>
              <a:bodyPr/>
              <a:lstStyle/>
              <a:p>
                <a:r>
                  <a:rPr lang="en-IN">
                    <a:noFill/>
                  </a:rPr>
                  <a:t> </a:t>
                </a:r>
              </a:p>
            </p:txBody>
          </p:sp>
        </mc:Fallback>
      </mc:AlternateContent>
      <p:sp>
        <p:nvSpPr>
          <p:cNvPr id="15" name="Arrow: Right 14">
            <a:extLst>
              <a:ext uri="{FF2B5EF4-FFF2-40B4-BE49-F238E27FC236}">
                <a16:creationId xmlns:a16="http://schemas.microsoft.com/office/drawing/2014/main" id="{C1C1E258-FF00-439E-BC77-E6E6C1B4F36C}"/>
              </a:ext>
            </a:extLst>
          </p:cNvPr>
          <p:cNvSpPr/>
          <p:nvPr/>
        </p:nvSpPr>
        <p:spPr>
          <a:xfrm>
            <a:off x="3131559" y="1289985"/>
            <a:ext cx="571042" cy="484632"/>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16" name="Rectangle 15">
            <a:extLst>
              <a:ext uri="{FF2B5EF4-FFF2-40B4-BE49-F238E27FC236}">
                <a16:creationId xmlns:a16="http://schemas.microsoft.com/office/drawing/2014/main" id="{6DC40BD7-63BC-4AF6-8B38-9B3A66B45585}"/>
              </a:ext>
            </a:extLst>
          </p:cNvPr>
          <p:cNvSpPr/>
          <p:nvPr/>
        </p:nvSpPr>
        <p:spPr>
          <a:xfrm>
            <a:off x="3736835" y="2751401"/>
            <a:ext cx="1763931" cy="71860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de-DE" baseline="-25000" dirty="0">
                <a:solidFill>
                  <a:schemeClr val="tx1"/>
                </a:solidFill>
              </a:rPr>
              <a:t>Direction of lamination (</a:t>
            </a:r>
            <a:r>
              <a:rPr lang="de-DE" b="1" baseline="-25000" dirty="0">
                <a:solidFill>
                  <a:schemeClr val="tx1"/>
                </a:solidFill>
              </a:rPr>
              <a:t>n</a:t>
            </a:r>
            <a:r>
              <a:rPr lang="de-DE" baseline="-25000" dirty="0">
                <a:solidFill>
                  <a:schemeClr val="tx1"/>
                </a:solidFill>
              </a:rPr>
              <a:t>)</a:t>
            </a:r>
            <a:endParaRPr lang="en-IN" baseline="-25000" dirty="0">
              <a:solidFill>
                <a:schemeClr val="tx1"/>
              </a:solidFill>
            </a:endParaRPr>
          </a:p>
        </p:txBody>
      </p:sp>
      <p:cxnSp>
        <p:nvCxnSpPr>
          <p:cNvPr id="45" name="Straight Arrow Connector 44">
            <a:extLst>
              <a:ext uri="{FF2B5EF4-FFF2-40B4-BE49-F238E27FC236}">
                <a16:creationId xmlns:a16="http://schemas.microsoft.com/office/drawing/2014/main" id="{40F64F7B-21E3-4326-A2CD-CA5AA817394C}"/>
              </a:ext>
            </a:extLst>
          </p:cNvPr>
          <p:cNvCxnSpPr>
            <a:stCxn id="14" idx="2"/>
            <a:endCxn id="6" idx="0"/>
          </p:cNvCxnSpPr>
          <p:nvPr/>
        </p:nvCxnSpPr>
        <p:spPr>
          <a:xfrm flipH="1">
            <a:off x="4618801" y="1911992"/>
            <a:ext cx="1" cy="18319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7" name="Straight Arrow Connector 46">
            <a:extLst>
              <a:ext uri="{FF2B5EF4-FFF2-40B4-BE49-F238E27FC236}">
                <a16:creationId xmlns:a16="http://schemas.microsoft.com/office/drawing/2014/main" id="{05717153-A697-48C7-A6C7-A050B825DBC3}"/>
              </a:ext>
            </a:extLst>
          </p:cNvPr>
          <p:cNvCxnSpPr>
            <a:cxnSpLocks/>
            <a:stCxn id="6" idx="2"/>
            <a:endCxn id="16" idx="0"/>
          </p:cNvCxnSpPr>
          <p:nvPr/>
        </p:nvCxnSpPr>
        <p:spPr>
          <a:xfrm>
            <a:off x="4618801" y="2617260"/>
            <a:ext cx="0" cy="13414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2" name="Rectangle 51">
            <a:extLst>
              <a:ext uri="{FF2B5EF4-FFF2-40B4-BE49-F238E27FC236}">
                <a16:creationId xmlns:a16="http://schemas.microsoft.com/office/drawing/2014/main" id="{B1F16983-0EFA-43AE-89C1-407FE328CB8F}"/>
              </a:ext>
            </a:extLst>
          </p:cNvPr>
          <p:cNvSpPr/>
          <p:nvPr/>
        </p:nvSpPr>
        <p:spPr>
          <a:xfrm>
            <a:off x="6549287" y="3704978"/>
            <a:ext cx="1763931" cy="71860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de-DE" baseline="-25000" dirty="0">
                <a:solidFill>
                  <a:schemeClr val="tx1"/>
                </a:solidFill>
              </a:rPr>
              <a:t>Find </a:t>
            </a:r>
            <a:r>
              <a:rPr lang="de-DE" baseline="-25000" dirty="0" err="1">
                <a:solidFill>
                  <a:schemeClr val="tx1"/>
                </a:solidFill>
              </a:rPr>
              <a:t>parameters</a:t>
            </a:r>
            <a:r>
              <a:rPr lang="de-DE" baseline="-25000" dirty="0">
                <a:solidFill>
                  <a:schemeClr val="tx1"/>
                </a:solidFill>
              </a:rPr>
              <a:t>(</a:t>
            </a:r>
            <a:r>
              <a:rPr lang="de-DE" baseline="-25000" dirty="0" err="1">
                <a:solidFill>
                  <a:schemeClr val="tx1"/>
                </a:solidFill>
              </a:rPr>
              <a:t>p,q</a:t>
            </a:r>
            <a:r>
              <a:rPr lang="de-DE" baseline="-25000" dirty="0">
                <a:solidFill>
                  <a:schemeClr val="tx1"/>
                </a:solidFill>
              </a:rPr>
              <a:t>)</a:t>
            </a:r>
            <a:endParaRPr lang="en-IN" baseline="-25000" dirty="0">
              <a:solidFill>
                <a:schemeClr val="tx1"/>
              </a:solidFill>
            </a:endParaRPr>
          </a:p>
        </p:txBody>
      </p:sp>
      <p:sp>
        <p:nvSpPr>
          <p:cNvPr id="53" name="Rectangle 52">
            <a:extLst>
              <a:ext uri="{FF2B5EF4-FFF2-40B4-BE49-F238E27FC236}">
                <a16:creationId xmlns:a16="http://schemas.microsoft.com/office/drawing/2014/main" id="{2C306E4E-49F9-418F-BC2B-1CCD32C2C55F}"/>
              </a:ext>
            </a:extLst>
          </p:cNvPr>
          <p:cNvSpPr/>
          <p:nvPr/>
        </p:nvSpPr>
        <p:spPr>
          <a:xfrm>
            <a:off x="6559504" y="4949582"/>
            <a:ext cx="1753714" cy="71860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de-DE" baseline="-25000" dirty="0">
                <a:solidFill>
                  <a:schemeClr val="tx1"/>
                </a:solidFill>
              </a:rPr>
              <a:t>Find </a:t>
            </a:r>
            <a:r>
              <a:rPr lang="de-DE" baseline="-25000" dirty="0" err="1">
                <a:solidFill>
                  <a:schemeClr val="tx1"/>
                </a:solidFill>
              </a:rPr>
              <a:t>weights</a:t>
            </a:r>
            <a:endParaRPr lang="de-DE" baseline="-25000" dirty="0">
              <a:solidFill>
                <a:schemeClr val="tx1"/>
              </a:solidFill>
            </a:endParaRPr>
          </a:p>
          <a:p>
            <a:pPr algn="ctr"/>
            <a:r>
              <a:rPr lang="en-IN" baseline="-25000" dirty="0">
                <a:solidFill>
                  <a:schemeClr val="tx1"/>
                </a:solidFill>
              </a:rPr>
              <a:t>(w)</a:t>
            </a:r>
          </a:p>
        </p:txBody>
      </p:sp>
      <p:sp>
        <p:nvSpPr>
          <p:cNvPr id="54" name="Rectangle 53">
            <a:extLst>
              <a:ext uri="{FF2B5EF4-FFF2-40B4-BE49-F238E27FC236}">
                <a16:creationId xmlns:a16="http://schemas.microsoft.com/office/drawing/2014/main" id="{214B5560-73AD-46F7-A181-1BDC5519530D}"/>
              </a:ext>
            </a:extLst>
          </p:cNvPr>
          <p:cNvSpPr/>
          <p:nvPr/>
        </p:nvSpPr>
        <p:spPr>
          <a:xfrm>
            <a:off x="8615917" y="4267700"/>
            <a:ext cx="141281" cy="828061"/>
          </a:xfrm>
          <a:prstGeom prst="rect">
            <a:avLst/>
          </a:prstGeom>
          <a:solidFill>
            <a:srgbClr val="6577F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Rectangle 54">
            <a:extLst>
              <a:ext uri="{FF2B5EF4-FFF2-40B4-BE49-F238E27FC236}">
                <a16:creationId xmlns:a16="http://schemas.microsoft.com/office/drawing/2014/main" id="{2C16D6DC-AE1B-4EBF-8B8F-5F12F643EA4B}"/>
              </a:ext>
            </a:extLst>
          </p:cNvPr>
          <p:cNvSpPr/>
          <p:nvPr/>
        </p:nvSpPr>
        <p:spPr>
          <a:xfrm>
            <a:off x="8768317" y="4267699"/>
            <a:ext cx="141281" cy="828061"/>
          </a:xfrm>
          <a:prstGeom prst="rect">
            <a:avLst/>
          </a:prstGeom>
          <a:solidFill>
            <a:srgbClr val="F2214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6" name="Rectangle 55">
            <a:extLst>
              <a:ext uri="{FF2B5EF4-FFF2-40B4-BE49-F238E27FC236}">
                <a16:creationId xmlns:a16="http://schemas.microsoft.com/office/drawing/2014/main" id="{B9DBFFC8-C441-4897-8E90-170245FDA44B}"/>
              </a:ext>
            </a:extLst>
          </p:cNvPr>
          <p:cNvSpPr/>
          <p:nvPr/>
        </p:nvSpPr>
        <p:spPr>
          <a:xfrm>
            <a:off x="8920718" y="4267699"/>
            <a:ext cx="141281" cy="828061"/>
          </a:xfrm>
          <a:prstGeom prst="rect">
            <a:avLst/>
          </a:prstGeom>
          <a:solidFill>
            <a:srgbClr val="6577F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Rectangle 56">
            <a:extLst>
              <a:ext uri="{FF2B5EF4-FFF2-40B4-BE49-F238E27FC236}">
                <a16:creationId xmlns:a16="http://schemas.microsoft.com/office/drawing/2014/main" id="{A876B8BE-ED2E-4D62-BAAB-AC8BEF391CDC}"/>
              </a:ext>
            </a:extLst>
          </p:cNvPr>
          <p:cNvSpPr/>
          <p:nvPr/>
        </p:nvSpPr>
        <p:spPr>
          <a:xfrm>
            <a:off x="9073118" y="4267698"/>
            <a:ext cx="141281" cy="828061"/>
          </a:xfrm>
          <a:prstGeom prst="rect">
            <a:avLst/>
          </a:prstGeom>
          <a:solidFill>
            <a:srgbClr val="F2214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Rectangle 57">
            <a:extLst>
              <a:ext uri="{FF2B5EF4-FFF2-40B4-BE49-F238E27FC236}">
                <a16:creationId xmlns:a16="http://schemas.microsoft.com/office/drawing/2014/main" id="{005B77EB-CC26-4CB3-A74F-5CBC916E51C3}"/>
              </a:ext>
            </a:extLst>
          </p:cNvPr>
          <p:cNvSpPr/>
          <p:nvPr/>
        </p:nvSpPr>
        <p:spPr>
          <a:xfrm>
            <a:off x="9225519" y="4267699"/>
            <a:ext cx="141281" cy="828061"/>
          </a:xfrm>
          <a:prstGeom prst="rect">
            <a:avLst/>
          </a:prstGeom>
          <a:solidFill>
            <a:srgbClr val="6577F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9" name="Rectangle 58">
            <a:extLst>
              <a:ext uri="{FF2B5EF4-FFF2-40B4-BE49-F238E27FC236}">
                <a16:creationId xmlns:a16="http://schemas.microsoft.com/office/drawing/2014/main" id="{56E40405-8F69-4BEA-A3BE-4FD5D182D1E0}"/>
              </a:ext>
            </a:extLst>
          </p:cNvPr>
          <p:cNvSpPr/>
          <p:nvPr/>
        </p:nvSpPr>
        <p:spPr>
          <a:xfrm>
            <a:off x="9377919" y="4267698"/>
            <a:ext cx="141281" cy="828061"/>
          </a:xfrm>
          <a:prstGeom prst="rect">
            <a:avLst/>
          </a:prstGeom>
          <a:solidFill>
            <a:srgbClr val="F2214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Rectangle 59">
            <a:extLst>
              <a:ext uri="{FF2B5EF4-FFF2-40B4-BE49-F238E27FC236}">
                <a16:creationId xmlns:a16="http://schemas.microsoft.com/office/drawing/2014/main" id="{F3358C15-6F92-4CE5-A0A9-75254BDFBC86}"/>
              </a:ext>
            </a:extLst>
          </p:cNvPr>
          <p:cNvSpPr/>
          <p:nvPr/>
        </p:nvSpPr>
        <p:spPr>
          <a:xfrm>
            <a:off x="9520221" y="4267698"/>
            <a:ext cx="141281" cy="828061"/>
          </a:xfrm>
          <a:prstGeom prst="rect">
            <a:avLst/>
          </a:prstGeom>
          <a:solidFill>
            <a:srgbClr val="6577F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Rectangle 60">
            <a:extLst>
              <a:ext uri="{FF2B5EF4-FFF2-40B4-BE49-F238E27FC236}">
                <a16:creationId xmlns:a16="http://schemas.microsoft.com/office/drawing/2014/main" id="{BFBD5A04-B7B0-4366-8751-1C8DA03231CC}"/>
              </a:ext>
            </a:extLst>
          </p:cNvPr>
          <p:cNvSpPr/>
          <p:nvPr/>
        </p:nvSpPr>
        <p:spPr>
          <a:xfrm>
            <a:off x="9671600" y="4267697"/>
            <a:ext cx="141281" cy="828061"/>
          </a:xfrm>
          <a:prstGeom prst="rect">
            <a:avLst/>
          </a:prstGeom>
          <a:solidFill>
            <a:srgbClr val="F2214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63" name="Connector: Elbow 62">
            <a:extLst>
              <a:ext uri="{FF2B5EF4-FFF2-40B4-BE49-F238E27FC236}">
                <a16:creationId xmlns:a16="http://schemas.microsoft.com/office/drawing/2014/main" id="{192A4B44-559F-4AD6-8832-EB8A0910387D}"/>
              </a:ext>
            </a:extLst>
          </p:cNvPr>
          <p:cNvCxnSpPr>
            <a:cxnSpLocks/>
            <a:stCxn id="52" idx="3"/>
            <a:endCxn id="54" idx="1"/>
          </p:cNvCxnSpPr>
          <p:nvPr/>
        </p:nvCxnSpPr>
        <p:spPr>
          <a:xfrm>
            <a:off x="8313218" y="4064280"/>
            <a:ext cx="302699" cy="617451"/>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66" name="Connector: Elbow 65">
            <a:extLst>
              <a:ext uri="{FF2B5EF4-FFF2-40B4-BE49-F238E27FC236}">
                <a16:creationId xmlns:a16="http://schemas.microsoft.com/office/drawing/2014/main" id="{826832CE-98B3-48F3-A884-74DA58957942}"/>
              </a:ext>
            </a:extLst>
          </p:cNvPr>
          <p:cNvCxnSpPr>
            <a:cxnSpLocks/>
            <a:stCxn id="53" idx="3"/>
            <a:endCxn id="54" idx="1"/>
          </p:cNvCxnSpPr>
          <p:nvPr/>
        </p:nvCxnSpPr>
        <p:spPr>
          <a:xfrm flipV="1">
            <a:off x="8313218" y="4681731"/>
            <a:ext cx="302699" cy="627153"/>
          </a:xfrm>
          <a:prstGeom prst="bentConnector3">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81" name="Textfeld 115">
                <a:extLst>
                  <a:ext uri="{FF2B5EF4-FFF2-40B4-BE49-F238E27FC236}">
                    <a16:creationId xmlns:a16="http://schemas.microsoft.com/office/drawing/2014/main" id="{C904873E-A837-4C19-A055-82C0B98DC9C7}"/>
                  </a:ext>
                </a:extLst>
              </p:cNvPr>
              <p:cNvSpPr txBox="1"/>
              <p:nvPr/>
            </p:nvSpPr>
            <p:spPr>
              <a:xfrm>
                <a:off x="3667229" y="4152832"/>
                <a:ext cx="1967656" cy="393256"/>
              </a:xfrm>
              <a:prstGeom prst="rect">
                <a:avLst/>
              </a:prstGeom>
              <a:noFill/>
            </p:spPr>
            <p:txBody>
              <a:bodyPr wrap="none" lIns="0" tIns="36000" rIns="0" bIns="36000" rtlCol="0">
                <a:noAutofit/>
              </a:bodyPr>
              <a:lstStyle/>
              <a:p>
                <a:pPr marR="0" algn="ctr" defTabSz="914400" eaLnBrk="1" fontAlgn="auto" latinLnBrk="0" hangingPunct="1">
                  <a:spcBef>
                    <a:spcPts val="500"/>
                  </a:spcBef>
                  <a:spcAft>
                    <a:spcPts val="0"/>
                  </a:spcAft>
                  <a:buClrTx/>
                  <a:buSzTx/>
                  <a:buFontTx/>
                  <a:buNone/>
                  <a:tabLst/>
                </a:pPr>
                <a14:m>
                  <m:oMathPara xmlns:m="http://schemas.openxmlformats.org/officeDocument/2006/math">
                    <m:oMathParaPr>
                      <m:jc m:val="center"/>
                    </m:oMathParaPr>
                    <m:oMath xmlns:m="http://schemas.openxmlformats.org/officeDocument/2006/math">
                      <m:d>
                        <m:dPr>
                          <m:begChr m:val="{"/>
                          <m:endChr m:val="}"/>
                          <m:ctrlPr>
                            <a:rPr kumimoji="0" lang="en-US" sz="1200" b="0" i="1" u="none" strike="noStrike" kern="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dPr>
                        <m:e>
                          <m:sSubSup>
                            <m:sSubSupPr>
                              <m:ctrlPr>
                                <a:rPr lang="en-US" sz="1200" i="1" kern="0">
                                  <a:solidFill>
                                    <a:srgbClr val="000000"/>
                                  </a:solidFill>
                                  <a:latin typeface="Cambria Math" panose="02040503050406030204" pitchFamily="18" charset="0"/>
                                  <a:ea typeface="Cambria Math" panose="02040503050406030204" pitchFamily="18" charset="0"/>
                                </a:rPr>
                              </m:ctrlPr>
                            </m:sSubSupPr>
                            <m:e>
                              <m:r>
                                <a:rPr lang="en-US" sz="1200" b="1" i="1" kern="0">
                                  <a:solidFill>
                                    <a:srgbClr val="000000"/>
                                  </a:solidFill>
                                  <a:latin typeface="Cambria Math" panose="02040503050406030204" pitchFamily="18" charset="0"/>
                                  <a:ea typeface="Cambria Math" panose="02040503050406030204" pitchFamily="18" charset="0"/>
                                </a:rPr>
                                <m:t>ℂ</m:t>
                              </m:r>
                            </m:e>
                            <m:sub>
                              <m:r>
                                <a:rPr lang="de-DE" sz="1200" i="1" kern="0">
                                  <a:solidFill>
                                    <a:srgbClr val="000000"/>
                                  </a:solidFill>
                                  <a:latin typeface="Cambria Math" panose="02040503050406030204" pitchFamily="18" charset="0"/>
                                  <a:ea typeface="Cambria Math" panose="02040503050406030204" pitchFamily="18" charset="0"/>
                                </a:rPr>
                                <m:t>𝑠</m:t>
                              </m:r>
                            </m:sub>
                            <m:sup>
                              <m:r>
                                <a:rPr lang="de-DE" sz="1200" i="1" kern="0">
                                  <a:solidFill>
                                    <a:srgbClr val="000000"/>
                                  </a:solidFill>
                                  <a:latin typeface="Cambria Math" panose="02040503050406030204" pitchFamily="18" charset="0"/>
                                  <a:ea typeface="Cambria Math" panose="02040503050406030204" pitchFamily="18" charset="0"/>
                                </a:rPr>
                                <m:t>𝑝</m:t>
                              </m:r>
                              <m:r>
                                <a:rPr lang="de-DE" sz="1200" i="1" kern="0">
                                  <a:solidFill>
                                    <a:srgbClr val="000000"/>
                                  </a:solidFill>
                                  <a:latin typeface="Cambria Math" panose="02040503050406030204" pitchFamily="18" charset="0"/>
                                  <a:ea typeface="Cambria Math" panose="02040503050406030204" pitchFamily="18" charset="0"/>
                                </a:rPr>
                                <m:t>1</m:t>
                              </m:r>
                            </m:sup>
                          </m:sSubSup>
                          <m:r>
                            <m:rPr>
                              <m:nor/>
                            </m:rPr>
                            <a:rPr lang="en-US" sz="1200" kern="0" dirty="0">
                              <a:solidFill>
                                <a:srgbClr val="000000"/>
                              </a:solidFill>
                            </a:rPr>
                            <m:t> </m:t>
                          </m:r>
                          <m:r>
                            <a:rPr lang="de-DE" sz="1200" b="0" i="1" kern="0" dirty="0" smtClean="0">
                              <a:solidFill>
                                <a:srgbClr val="000000"/>
                              </a:solidFill>
                              <a:latin typeface="Cambria Math" panose="02040503050406030204" pitchFamily="18" charset="0"/>
                            </a:rPr>
                            <m:t>,</m:t>
                          </m:r>
                          <m:sSubSup>
                            <m:sSubSupPr>
                              <m:ctrlPr>
                                <a:rPr lang="en-US" sz="1200" i="1" kern="0">
                                  <a:solidFill>
                                    <a:srgbClr val="000000"/>
                                  </a:solidFill>
                                  <a:latin typeface="Cambria Math" panose="02040503050406030204" pitchFamily="18" charset="0"/>
                                  <a:ea typeface="Cambria Math" panose="02040503050406030204" pitchFamily="18" charset="0"/>
                                </a:rPr>
                              </m:ctrlPr>
                            </m:sSubSupPr>
                            <m:e>
                              <m:r>
                                <a:rPr lang="en-US" sz="1200" b="1" i="1" kern="0">
                                  <a:solidFill>
                                    <a:srgbClr val="000000"/>
                                  </a:solidFill>
                                  <a:latin typeface="Cambria Math" panose="02040503050406030204" pitchFamily="18" charset="0"/>
                                  <a:ea typeface="Cambria Math" panose="02040503050406030204" pitchFamily="18" charset="0"/>
                                </a:rPr>
                                <m:t>ℂ</m:t>
                              </m:r>
                            </m:e>
                            <m:sub>
                              <m:r>
                                <a:rPr lang="de-DE" sz="1200" i="1" kern="0">
                                  <a:solidFill>
                                    <a:srgbClr val="000000"/>
                                  </a:solidFill>
                                  <a:latin typeface="Cambria Math" panose="02040503050406030204" pitchFamily="18" charset="0"/>
                                  <a:ea typeface="Cambria Math" panose="02040503050406030204" pitchFamily="18" charset="0"/>
                                </a:rPr>
                                <m:t>𝑠</m:t>
                              </m:r>
                            </m:sub>
                            <m:sup>
                              <m:r>
                                <a:rPr lang="de-DE" sz="1200" i="1" kern="0">
                                  <a:solidFill>
                                    <a:srgbClr val="000000"/>
                                  </a:solidFill>
                                  <a:latin typeface="Cambria Math" panose="02040503050406030204" pitchFamily="18" charset="0"/>
                                  <a:ea typeface="Cambria Math" panose="02040503050406030204" pitchFamily="18" charset="0"/>
                                </a:rPr>
                                <m:t>𝑝</m:t>
                              </m:r>
                              <m:r>
                                <a:rPr lang="de-DE" sz="1200" b="0" i="1" kern="0" smtClean="0">
                                  <a:solidFill>
                                    <a:srgbClr val="000000"/>
                                  </a:solidFill>
                                  <a:latin typeface="Cambria Math" panose="02040503050406030204" pitchFamily="18" charset="0"/>
                                  <a:ea typeface="Cambria Math" panose="02040503050406030204" pitchFamily="18" charset="0"/>
                                </a:rPr>
                                <m:t>2</m:t>
                              </m:r>
                            </m:sup>
                          </m:sSubSup>
                          <m:r>
                            <a:rPr lang="de-DE" sz="1200" b="0" i="1" kern="0" smtClean="0">
                              <a:solidFill>
                                <a:srgbClr val="000000"/>
                              </a:solidFill>
                              <a:latin typeface="Cambria Math" panose="02040503050406030204" pitchFamily="18" charset="0"/>
                              <a:ea typeface="Cambria Math" panose="02040503050406030204" pitchFamily="18" charset="0"/>
                            </a:rPr>
                            <m:t>,</m:t>
                          </m:r>
                          <m:r>
                            <m:rPr>
                              <m:nor/>
                            </m:rPr>
                            <a:rPr lang="el-GR" sz="1200" dirty="0"/>
                            <m:t>λ</m:t>
                          </m:r>
                          <m:r>
                            <m:rPr>
                              <m:nor/>
                            </m:rPr>
                            <a:rPr lang="de-DE" sz="1200" baseline="-25000" dirty="0"/>
                            <m:t>1 </m:t>
                          </m:r>
                          <m:r>
                            <m:rPr>
                              <m:nor/>
                            </m:rPr>
                            <a:rPr lang="el-GR" sz="1200" dirty="0"/>
                            <m:t>λ</m:t>
                          </m:r>
                          <m:r>
                            <m:rPr>
                              <m:nor/>
                            </m:rPr>
                            <a:rPr lang="de-DE" sz="1200" baseline="-25000" dirty="0"/>
                            <m:t>2  </m:t>
                          </m:r>
                          <m:r>
                            <a:rPr lang="de-DE" sz="1200" b="0" i="1" kern="0" dirty="0" smtClean="0">
                              <a:solidFill>
                                <a:srgbClr val="000000"/>
                              </a:solidFill>
                              <a:latin typeface="Cambria Math" panose="02040503050406030204" pitchFamily="18" charset="0"/>
                            </a:rPr>
                            <m:t>;</m:t>
                          </m:r>
                          <m:sSubSup>
                            <m:sSubSupPr>
                              <m:ctrlPr>
                                <a:rPr lang="de-DE" sz="1200" b="0" i="1" kern="0" dirty="0" smtClean="0">
                                  <a:solidFill>
                                    <a:srgbClr val="000000"/>
                                  </a:solidFill>
                                  <a:latin typeface="Cambria Math" panose="02040503050406030204" pitchFamily="18" charset="0"/>
                                </a:rPr>
                              </m:ctrlPr>
                            </m:sSubSupPr>
                            <m:e>
                              <m:acc>
                                <m:accPr>
                                  <m:chr m:val="̅"/>
                                  <m:ctrlPr>
                                    <a:rPr lang="en-US" sz="1200" i="1" kern="0">
                                      <a:solidFill>
                                        <a:srgbClr val="000000"/>
                                      </a:solidFill>
                                      <a:latin typeface="Cambria Math" panose="02040503050406030204" pitchFamily="18" charset="0"/>
                                      <a:ea typeface="Cambria Math" panose="02040503050406030204" pitchFamily="18" charset="0"/>
                                    </a:rPr>
                                  </m:ctrlPr>
                                </m:accPr>
                                <m:e>
                                  <m:r>
                                    <a:rPr lang="en-US" sz="1200" b="1" i="1" kern="0">
                                      <a:solidFill>
                                        <a:srgbClr val="000000"/>
                                      </a:solidFill>
                                      <a:latin typeface="Cambria Math" panose="02040503050406030204" pitchFamily="18" charset="0"/>
                                      <a:ea typeface="Cambria Math" panose="02040503050406030204" pitchFamily="18" charset="0"/>
                                    </a:rPr>
                                    <m:t>ℂ</m:t>
                                  </m:r>
                                </m:e>
                              </m:acc>
                            </m:e>
                            <m:sub>
                              <m:r>
                                <a:rPr lang="de-DE" sz="1200" b="0" i="1" kern="0" dirty="0" smtClean="0">
                                  <a:solidFill>
                                    <a:srgbClr val="000000"/>
                                  </a:solidFill>
                                  <a:latin typeface="Cambria Math" panose="02040503050406030204" pitchFamily="18" charset="0"/>
                                </a:rPr>
                                <m:t>𝑠</m:t>
                              </m:r>
                            </m:sub>
                            <m:sup>
                              <m:r>
                                <a:rPr lang="de-DE" sz="1200" b="0" i="1" kern="0" dirty="0" smtClean="0">
                                  <a:solidFill>
                                    <a:srgbClr val="000000"/>
                                  </a:solidFill>
                                  <a:latin typeface="Cambria Math" panose="02040503050406030204" pitchFamily="18" charset="0"/>
                                </a:rPr>
                                <m:t>𝑅𝑉𝐸</m:t>
                              </m:r>
                            </m:sup>
                          </m:sSubSup>
                          <m:r>
                            <m:rPr>
                              <m:nor/>
                            </m:rPr>
                            <a:rPr lang="en-US" sz="1200" kern="0" dirty="0">
                              <a:solidFill>
                                <a:srgbClr val="000000"/>
                              </a:solidFill>
                            </a:rPr>
                            <m:t> </m:t>
                          </m:r>
                        </m:e>
                      </m:d>
                    </m:oMath>
                  </m:oMathPara>
                </a14:m>
                <a:endParaRPr lang="en-US" sz="1200" kern="0" dirty="0">
                  <a:solidFill>
                    <a:srgbClr val="000000"/>
                  </a:solidFill>
                </a:endParaRPr>
              </a:p>
            </p:txBody>
          </p:sp>
        </mc:Choice>
        <mc:Fallback xmlns="">
          <p:sp>
            <p:nvSpPr>
              <p:cNvPr id="81" name="Textfeld 115">
                <a:extLst>
                  <a:ext uri="{FF2B5EF4-FFF2-40B4-BE49-F238E27FC236}">
                    <a16:creationId xmlns:a16="http://schemas.microsoft.com/office/drawing/2014/main" id="{C904873E-A837-4C19-A055-82C0B98DC9C7}"/>
                  </a:ext>
                </a:extLst>
              </p:cNvPr>
              <p:cNvSpPr txBox="1">
                <a:spLocks noRot="1" noChangeAspect="1" noMove="1" noResize="1" noEditPoints="1" noAdjustHandles="1" noChangeArrowheads="1" noChangeShapeType="1" noTextEdit="1"/>
              </p:cNvSpPr>
              <p:nvPr/>
            </p:nvSpPr>
            <p:spPr>
              <a:xfrm>
                <a:off x="3667229" y="4152832"/>
                <a:ext cx="1967656" cy="393256"/>
              </a:xfrm>
              <a:prstGeom prst="rect">
                <a:avLst/>
              </a:prstGeom>
              <a:blipFill>
                <a:blip r:embed="rId5"/>
                <a:stretch>
                  <a:fillRect/>
                </a:stretch>
              </a:blipFill>
            </p:spPr>
            <p:txBody>
              <a:bodyPr/>
              <a:lstStyle/>
              <a:p>
                <a:r>
                  <a:rPr lang="en-IN">
                    <a:noFill/>
                  </a:rPr>
                  <a:t> </a:t>
                </a:r>
              </a:p>
            </p:txBody>
          </p:sp>
        </mc:Fallback>
      </mc:AlternateContent>
      <p:pic>
        <p:nvPicPr>
          <p:cNvPr id="82" name="Picture 81">
            <a:extLst>
              <a:ext uri="{FF2B5EF4-FFF2-40B4-BE49-F238E27FC236}">
                <a16:creationId xmlns:a16="http://schemas.microsoft.com/office/drawing/2014/main" id="{54CB7F1A-D892-4611-BE29-FCF3BECB6862}"/>
              </a:ext>
            </a:extLst>
          </p:cNvPr>
          <p:cNvPicPr>
            <a:picLocks noChangeAspect="1"/>
          </p:cNvPicPr>
          <p:nvPr/>
        </p:nvPicPr>
        <p:blipFill rotWithShape="1">
          <a:blip r:embed="rId6" cstate="hqprint">
            <a:extLst>
              <a:ext uri="{28A0092B-C50C-407E-A947-70E740481C1C}">
                <a14:useLocalDpi xmlns:a14="http://schemas.microsoft.com/office/drawing/2010/main" val="0"/>
              </a:ext>
            </a:extLst>
          </a:blip>
          <a:srcRect t="8539" b="25847"/>
          <a:stretch/>
        </p:blipFill>
        <p:spPr>
          <a:xfrm>
            <a:off x="5529862" y="4431184"/>
            <a:ext cx="944150" cy="232018"/>
          </a:xfrm>
          <a:prstGeom prst="rect">
            <a:avLst/>
          </a:prstGeom>
        </p:spPr>
      </p:pic>
      <p:sp>
        <p:nvSpPr>
          <p:cNvPr id="83" name="Geschweifte Klammer links 117">
            <a:extLst>
              <a:ext uri="{FF2B5EF4-FFF2-40B4-BE49-F238E27FC236}">
                <a16:creationId xmlns:a16="http://schemas.microsoft.com/office/drawing/2014/main" id="{6A404EF1-A37D-4693-A915-D246712B9AF7}"/>
              </a:ext>
            </a:extLst>
          </p:cNvPr>
          <p:cNvSpPr/>
          <p:nvPr/>
        </p:nvSpPr>
        <p:spPr>
          <a:xfrm rot="16200000">
            <a:off x="4344750" y="4023729"/>
            <a:ext cx="45719" cy="933453"/>
          </a:xfrm>
          <a:prstGeom prst="leftBrace">
            <a:avLst>
              <a:gd name="adj1" fmla="val 45768"/>
              <a:gd name="adj2" fmla="val 49665"/>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84" name="Geschweifte Klammer links 118">
            <a:extLst>
              <a:ext uri="{FF2B5EF4-FFF2-40B4-BE49-F238E27FC236}">
                <a16:creationId xmlns:a16="http://schemas.microsoft.com/office/drawing/2014/main" id="{C56D76F8-A13A-4BC9-B99B-8B7B86B51438}"/>
              </a:ext>
            </a:extLst>
          </p:cNvPr>
          <p:cNvSpPr/>
          <p:nvPr/>
        </p:nvSpPr>
        <p:spPr>
          <a:xfrm rot="16200000">
            <a:off x="5103812" y="4322977"/>
            <a:ext cx="73286" cy="358208"/>
          </a:xfrm>
          <a:prstGeom prst="leftBrace">
            <a:avLst>
              <a:gd name="adj1" fmla="val 45768"/>
              <a:gd name="adj2" fmla="val 49665"/>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85" name="Textfeld 119">
            <a:extLst>
              <a:ext uri="{FF2B5EF4-FFF2-40B4-BE49-F238E27FC236}">
                <a16:creationId xmlns:a16="http://schemas.microsoft.com/office/drawing/2014/main" id="{390017F2-3B7B-4233-99E3-8F01C451ED13}"/>
              </a:ext>
            </a:extLst>
          </p:cNvPr>
          <p:cNvSpPr txBox="1"/>
          <p:nvPr/>
        </p:nvSpPr>
        <p:spPr>
          <a:xfrm>
            <a:off x="3887502" y="4569081"/>
            <a:ext cx="926339" cy="257369"/>
          </a:xfrm>
          <a:prstGeom prst="rect">
            <a:avLst/>
          </a:prstGeom>
          <a:solidFill>
            <a:scrgbClr r="0" g="0" b="0">
              <a:alpha val="0"/>
            </a:scrgbClr>
          </a:solidFill>
        </p:spPr>
        <p:txBody>
          <a:bodyPr wrap="square" tIns="36000" bIns="36000" rtlCol="0">
            <a:spAutoFit/>
          </a:bodyPr>
          <a:lstStyle/>
          <a:p>
            <a:pPr algn="ctr">
              <a:defRPr/>
            </a:pPr>
            <a:r>
              <a:rPr lang="de-DE" sz="1200" kern="0" dirty="0">
                <a:solidFill>
                  <a:srgbClr val="000000"/>
                </a:solidFill>
              </a:rPr>
              <a:t>Input</a:t>
            </a:r>
            <a:endParaRPr lang="en-US" sz="1200" b="1" kern="0" baseline="30000" dirty="0">
              <a:solidFill>
                <a:srgbClr val="000000"/>
              </a:solidFill>
            </a:endParaRPr>
          </a:p>
        </p:txBody>
      </p:sp>
      <p:sp>
        <p:nvSpPr>
          <p:cNvPr id="86" name="Textfeld 120">
            <a:extLst>
              <a:ext uri="{FF2B5EF4-FFF2-40B4-BE49-F238E27FC236}">
                <a16:creationId xmlns:a16="http://schemas.microsoft.com/office/drawing/2014/main" id="{3D1EE642-73E1-4ABB-A4F6-F84291DD29AC}"/>
              </a:ext>
            </a:extLst>
          </p:cNvPr>
          <p:cNvSpPr txBox="1"/>
          <p:nvPr/>
        </p:nvSpPr>
        <p:spPr>
          <a:xfrm>
            <a:off x="4624799" y="4567372"/>
            <a:ext cx="1061218" cy="257369"/>
          </a:xfrm>
          <a:prstGeom prst="rect">
            <a:avLst/>
          </a:prstGeom>
          <a:solidFill>
            <a:scrgbClr r="0" g="0" b="0">
              <a:alpha val="0"/>
            </a:scrgbClr>
          </a:solidFill>
        </p:spPr>
        <p:txBody>
          <a:bodyPr wrap="square" tIns="36000" bIns="36000" rtlCol="0">
            <a:spAutoFit/>
          </a:bodyPr>
          <a:lstStyle/>
          <a:p>
            <a:pPr algn="ctr">
              <a:defRPr/>
            </a:pPr>
            <a:r>
              <a:rPr lang="de-DE" sz="1200" kern="0" dirty="0">
                <a:solidFill>
                  <a:srgbClr val="000000"/>
                </a:solidFill>
              </a:rPr>
              <a:t>Output</a:t>
            </a:r>
            <a:endParaRPr lang="en-US" sz="1200" b="1" kern="0" baseline="30000" dirty="0">
              <a:solidFill>
                <a:srgbClr val="000000"/>
              </a:solidFill>
            </a:endParaRPr>
          </a:p>
        </p:txBody>
      </p:sp>
      <p:sp>
        <p:nvSpPr>
          <p:cNvPr id="88" name="Rectangle 87">
            <a:extLst>
              <a:ext uri="{FF2B5EF4-FFF2-40B4-BE49-F238E27FC236}">
                <a16:creationId xmlns:a16="http://schemas.microsoft.com/office/drawing/2014/main" id="{ABE7D860-58E0-46D2-8AF6-03FFA268D310}"/>
              </a:ext>
            </a:extLst>
          </p:cNvPr>
          <p:cNvSpPr/>
          <p:nvPr/>
        </p:nvSpPr>
        <p:spPr>
          <a:xfrm>
            <a:off x="447262" y="3627627"/>
            <a:ext cx="2227862" cy="189498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pic>
        <p:nvPicPr>
          <p:cNvPr id="91" name="Picture 90">
            <a:extLst>
              <a:ext uri="{FF2B5EF4-FFF2-40B4-BE49-F238E27FC236}">
                <a16:creationId xmlns:a16="http://schemas.microsoft.com/office/drawing/2014/main" id="{0AE99092-79D8-4E04-A174-724B9CAC100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619037" y="4076529"/>
            <a:ext cx="939758" cy="827851"/>
          </a:xfrm>
          <a:prstGeom prst="rect">
            <a:avLst/>
          </a:prstGeom>
          <a:ln w="57150">
            <a:solidFill>
              <a:srgbClr val="9E2896"/>
            </a:solidFill>
          </a:ln>
        </p:spPr>
      </p:pic>
      <p:pic>
        <p:nvPicPr>
          <p:cNvPr id="93" name="Picture 92">
            <a:extLst>
              <a:ext uri="{FF2B5EF4-FFF2-40B4-BE49-F238E27FC236}">
                <a16:creationId xmlns:a16="http://schemas.microsoft.com/office/drawing/2014/main" id="{C16B6A2E-08B0-46DF-ABCF-F31FE27D4BC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59028" y="3686044"/>
            <a:ext cx="926172" cy="815883"/>
          </a:xfrm>
          <a:prstGeom prst="rect">
            <a:avLst/>
          </a:prstGeom>
          <a:ln w="57150">
            <a:solidFill>
              <a:srgbClr val="FFC000"/>
            </a:solidFill>
          </a:ln>
        </p:spPr>
      </p:pic>
      <p:pic>
        <p:nvPicPr>
          <p:cNvPr id="95" name="Picture 94">
            <a:extLst>
              <a:ext uri="{FF2B5EF4-FFF2-40B4-BE49-F238E27FC236}">
                <a16:creationId xmlns:a16="http://schemas.microsoft.com/office/drawing/2014/main" id="{39FDF9DA-9EB6-4F7B-8AE2-E8FA226F4C6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35675" y="4638312"/>
            <a:ext cx="939758" cy="827852"/>
          </a:xfrm>
          <a:prstGeom prst="rect">
            <a:avLst/>
          </a:prstGeom>
          <a:ln w="57150">
            <a:solidFill>
              <a:srgbClr val="00B0F0"/>
            </a:solidFill>
          </a:ln>
        </p:spPr>
      </p:pic>
      <p:sp>
        <p:nvSpPr>
          <p:cNvPr id="96" name="Arrow: Down 95">
            <a:extLst>
              <a:ext uri="{FF2B5EF4-FFF2-40B4-BE49-F238E27FC236}">
                <a16:creationId xmlns:a16="http://schemas.microsoft.com/office/drawing/2014/main" id="{4B277C27-ECAB-419E-AD4D-676DC429394A}"/>
              </a:ext>
            </a:extLst>
          </p:cNvPr>
          <p:cNvSpPr/>
          <p:nvPr/>
        </p:nvSpPr>
        <p:spPr>
          <a:xfrm>
            <a:off x="1518166" y="3470005"/>
            <a:ext cx="241926" cy="353249"/>
          </a:xfrm>
          <a:prstGeom prst="downArrow">
            <a:avLst/>
          </a:prstGeom>
          <a:ln/>
        </p:spPr>
        <p:style>
          <a:lnRef idx="2">
            <a:schemeClr val="dk1"/>
          </a:lnRef>
          <a:fillRef idx="1">
            <a:schemeClr val="lt1"/>
          </a:fillRef>
          <a:effectRef idx="0">
            <a:schemeClr val="dk1"/>
          </a:effectRef>
          <a:fontRef idx="minor">
            <a:schemeClr val="dk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IN" sz="1800" b="0" i="0" u="none" strike="noStrike" kern="0" cap="none" spc="0" normalizeH="0" baseline="0" noProof="0" dirty="0">
              <a:ln>
                <a:noFill/>
              </a:ln>
              <a:solidFill>
                <a:srgbClr val="000000"/>
              </a:solidFill>
              <a:effectLst/>
              <a:uLnTx/>
              <a:uFillTx/>
              <a:latin typeface="Bosch Office Sans"/>
              <a:ea typeface="+mn-ea"/>
              <a:cs typeface="+mn-cs"/>
            </a:endParaRPr>
          </a:p>
        </p:txBody>
      </p:sp>
      <p:sp>
        <p:nvSpPr>
          <p:cNvPr id="97" name="Textfeld 155">
            <a:extLst>
              <a:ext uri="{FF2B5EF4-FFF2-40B4-BE49-F238E27FC236}">
                <a16:creationId xmlns:a16="http://schemas.microsoft.com/office/drawing/2014/main" id="{E0CFF195-5121-416A-A1D0-D62BD8571FFE}"/>
              </a:ext>
            </a:extLst>
          </p:cNvPr>
          <p:cNvSpPr txBox="1"/>
          <p:nvPr/>
        </p:nvSpPr>
        <p:spPr>
          <a:xfrm>
            <a:off x="2697877" y="4446832"/>
            <a:ext cx="1080437" cy="276999"/>
          </a:xfrm>
          <a:prstGeom prst="rect">
            <a:avLst/>
          </a:prstGeom>
          <a:solidFill>
            <a:scrgbClr r="0" g="0" b="0">
              <a:alpha val="0"/>
            </a:scrgbClr>
          </a:solid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200" b="1" dirty="0"/>
              <a:t>FFT</a:t>
            </a:r>
            <a:r>
              <a:rPr lang="en-US" sz="1200" b="1" baseline="30000" dirty="0"/>
              <a:t>[2]</a:t>
            </a:r>
            <a:r>
              <a:rPr lang="en-US" sz="1200" b="1" dirty="0"/>
              <a:t> solver</a:t>
            </a:r>
            <a:endParaRPr kumimoji="0" sz="1200" b="0" i="0" u="none" strike="noStrike" kern="0" cap="none" spc="0" normalizeH="0" baseline="30000" noProof="0" dirty="0">
              <a:ln>
                <a:noFill/>
              </a:ln>
              <a:effectLst/>
              <a:uLnTx/>
              <a:uFillTx/>
            </a:endParaRPr>
          </a:p>
        </p:txBody>
      </p:sp>
      <p:sp>
        <p:nvSpPr>
          <p:cNvPr id="100" name="TextBox 99">
            <a:extLst>
              <a:ext uri="{FF2B5EF4-FFF2-40B4-BE49-F238E27FC236}">
                <a16:creationId xmlns:a16="http://schemas.microsoft.com/office/drawing/2014/main" id="{CA3B8E95-67E2-4829-8BDF-5F2F42C2CCBD}"/>
              </a:ext>
            </a:extLst>
          </p:cNvPr>
          <p:cNvSpPr txBox="1"/>
          <p:nvPr/>
        </p:nvSpPr>
        <p:spPr>
          <a:xfrm>
            <a:off x="4095584" y="5005554"/>
            <a:ext cx="1110945" cy="234016"/>
          </a:xfrm>
          <a:prstGeom prst="rect">
            <a:avLst/>
          </a:prstGeom>
          <a:noFill/>
        </p:spPr>
        <p:txBody>
          <a:bodyPr wrap="square" lIns="0" tIns="0" rIns="0" bIns="0" rtlCol="0">
            <a:noAutofit/>
          </a:bodyPr>
          <a:lstStyle/>
          <a:p>
            <a:pPr marR="0" algn="l" defTabSz="914400" eaLnBrk="1" fontAlgn="auto" latinLnBrk="0" hangingPunct="1">
              <a:spcBef>
                <a:spcPts val="500"/>
              </a:spcBef>
              <a:spcAft>
                <a:spcPts val="0"/>
              </a:spcAft>
              <a:buClrTx/>
              <a:buSzTx/>
              <a:buFontTx/>
              <a:buNone/>
              <a:tabLst/>
            </a:pPr>
            <a:r>
              <a:rPr kumimoji="0" lang="de-DE" sz="1400" b="0" i="0" u="none" strike="noStrike" kern="0" cap="none" spc="0" normalizeH="0" baseline="0" noProof="0" dirty="0">
                <a:ln>
                  <a:noFill/>
                </a:ln>
                <a:solidFill>
                  <a:srgbClr val="000000"/>
                </a:solidFill>
                <a:effectLst/>
                <a:uLnTx/>
                <a:uFillTx/>
              </a:rPr>
              <a:t>Training </a:t>
            </a:r>
            <a:r>
              <a:rPr kumimoji="0" lang="de-DE" sz="1400" b="0" i="0" u="none" strike="noStrike" kern="0" cap="none" spc="0" normalizeH="0" baseline="0" noProof="0" dirty="0" err="1">
                <a:ln>
                  <a:noFill/>
                </a:ln>
                <a:solidFill>
                  <a:srgbClr val="000000"/>
                </a:solidFill>
                <a:effectLst/>
                <a:uLnTx/>
                <a:uFillTx/>
              </a:rPr>
              <a:t>data</a:t>
            </a:r>
            <a:endParaRPr kumimoji="0" lang="en-IN" sz="1400" b="0" i="0" u="none" strike="noStrike" kern="0" cap="none" spc="0" normalizeH="0" baseline="0" noProof="0" dirty="0">
              <a:ln>
                <a:noFill/>
              </a:ln>
              <a:solidFill>
                <a:srgbClr val="000000"/>
              </a:solidFill>
              <a:effectLst/>
              <a:uLnTx/>
              <a:uFillTx/>
            </a:endParaRPr>
          </a:p>
        </p:txBody>
      </p:sp>
      <p:cxnSp>
        <p:nvCxnSpPr>
          <p:cNvPr id="103" name="Straight Arrow Connector 102">
            <a:extLst>
              <a:ext uri="{FF2B5EF4-FFF2-40B4-BE49-F238E27FC236}">
                <a16:creationId xmlns:a16="http://schemas.microsoft.com/office/drawing/2014/main" id="{8EB9210E-CA88-4118-A622-707483C47C50}"/>
              </a:ext>
            </a:extLst>
          </p:cNvPr>
          <p:cNvCxnSpPr>
            <a:cxnSpLocks/>
            <a:stCxn id="101" idx="7"/>
            <a:endCxn id="52" idx="1"/>
          </p:cNvCxnSpPr>
          <p:nvPr/>
        </p:nvCxnSpPr>
        <p:spPr>
          <a:xfrm flipV="1">
            <a:off x="6312715" y="4064280"/>
            <a:ext cx="236572" cy="18315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6" name="Straight Arrow Connector 105">
            <a:extLst>
              <a:ext uri="{FF2B5EF4-FFF2-40B4-BE49-F238E27FC236}">
                <a16:creationId xmlns:a16="http://schemas.microsoft.com/office/drawing/2014/main" id="{37B1A78F-9B23-4401-847C-F3945BFB3707}"/>
              </a:ext>
            </a:extLst>
          </p:cNvPr>
          <p:cNvCxnSpPr>
            <a:cxnSpLocks/>
            <a:stCxn id="101" idx="5"/>
            <a:endCxn id="53" idx="1"/>
          </p:cNvCxnSpPr>
          <p:nvPr/>
        </p:nvCxnSpPr>
        <p:spPr>
          <a:xfrm>
            <a:off x="6312715" y="4841485"/>
            <a:ext cx="246789" cy="46739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08" name="Rectangle: Rounded Corners 107">
            <a:extLst>
              <a:ext uri="{FF2B5EF4-FFF2-40B4-BE49-F238E27FC236}">
                <a16:creationId xmlns:a16="http://schemas.microsoft.com/office/drawing/2014/main" id="{00598B28-F5CD-4DC0-8636-A791E196C92C}"/>
              </a:ext>
            </a:extLst>
          </p:cNvPr>
          <p:cNvSpPr/>
          <p:nvPr/>
        </p:nvSpPr>
        <p:spPr>
          <a:xfrm>
            <a:off x="8574860" y="3348349"/>
            <a:ext cx="1301318" cy="777072"/>
          </a:xfrm>
          <a:prstGeom prst="roundRect">
            <a:avLst/>
          </a:prstGeom>
          <a:ln>
            <a:solidFill>
              <a:srgbClr val="92D050"/>
            </a:solidFill>
          </a:ln>
        </p:spPr>
        <p:style>
          <a:lnRef idx="2">
            <a:schemeClr val="dk1"/>
          </a:lnRef>
          <a:fillRef idx="1">
            <a:schemeClr val="lt1"/>
          </a:fillRef>
          <a:effectRef idx="0">
            <a:schemeClr val="dk1"/>
          </a:effectRef>
          <a:fontRef idx="minor">
            <a:schemeClr val="dk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r>
              <a:rPr kumimoji="0" lang="de-DE" sz="1100" b="0" i="0" u="none" strike="noStrike" kern="0" cap="none" spc="0" normalizeH="0" baseline="0" noProof="0" dirty="0" err="1">
                <a:ln>
                  <a:noFill/>
                </a:ln>
                <a:solidFill>
                  <a:srgbClr val="000000"/>
                </a:solidFill>
                <a:effectLst/>
                <a:uLnTx/>
                <a:uFillTx/>
                <a:latin typeface="Bosch Office Sans"/>
                <a:ea typeface="+mn-ea"/>
                <a:cs typeface="+mn-cs"/>
              </a:rPr>
              <a:t>Recreate</a:t>
            </a:r>
            <a:r>
              <a:rPr kumimoji="0" lang="de-DE" sz="1100" b="0" i="0" u="none" strike="noStrike" kern="0" cap="none" spc="0" normalizeH="0" baseline="0" noProof="0" dirty="0">
                <a:ln>
                  <a:noFill/>
                </a:ln>
                <a:solidFill>
                  <a:srgbClr val="000000"/>
                </a:solidFill>
                <a:effectLst/>
                <a:uLnTx/>
                <a:uFillTx/>
                <a:latin typeface="Bosch Office Sans"/>
                <a:ea typeface="+mn-ea"/>
                <a:cs typeface="+mn-cs"/>
              </a:rPr>
              <a:t> </a:t>
            </a:r>
            <a:r>
              <a:rPr kumimoji="0" lang="de-DE" sz="1100" b="0" i="0" u="none" strike="noStrike" kern="0" cap="none" spc="0" normalizeH="0" baseline="0" noProof="0" dirty="0" err="1">
                <a:ln>
                  <a:noFill/>
                </a:ln>
                <a:solidFill>
                  <a:srgbClr val="000000"/>
                </a:solidFill>
                <a:effectLst/>
                <a:uLnTx/>
                <a:uFillTx/>
                <a:latin typeface="Bosch Office Sans"/>
                <a:ea typeface="+mn-ea"/>
                <a:cs typeface="+mn-cs"/>
              </a:rPr>
              <a:t>any</a:t>
            </a:r>
            <a:r>
              <a:rPr kumimoji="0" lang="de-DE" sz="1100" b="0" i="0" u="none" strike="noStrike" kern="0" cap="none" spc="0" normalizeH="0" baseline="0" noProof="0" dirty="0">
                <a:ln>
                  <a:noFill/>
                </a:ln>
                <a:solidFill>
                  <a:srgbClr val="000000"/>
                </a:solidFill>
                <a:effectLst/>
                <a:uLnTx/>
                <a:uFillTx/>
                <a:latin typeface="Bosch Office Sans"/>
                <a:ea typeface="+mn-ea"/>
                <a:cs typeface="+mn-cs"/>
              </a:rPr>
              <a:t> </a:t>
            </a:r>
            <a:r>
              <a:rPr kumimoji="0" lang="de-DE" sz="1100" b="0" i="0" u="none" strike="noStrike" kern="0" cap="none" spc="0" normalizeH="0" baseline="0" noProof="0" dirty="0" err="1">
                <a:ln>
                  <a:noFill/>
                </a:ln>
                <a:solidFill>
                  <a:srgbClr val="000000"/>
                </a:solidFill>
                <a:effectLst/>
                <a:uLnTx/>
                <a:uFillTx/>
                <a:latin typeface="Bosch Office Sans"/>
                <a:ea typeface="+mn-ea"/>
                <a:cs typeface="+mn-cs"/>
              </a:rPr>
              <a:t>microstructure</a:t>
            </a:r>
            <a:r>
              <a:rPr kumimoji="0" lang="de-DE" sz="1100" b="0" i="0" u="none" strike="noStrike" kern="0" cap="none" spc="0" normalizeH="0" baseline="0" noProof="0" dirty="0">
                <a:ln>
                  <a:noFill/>
                </a:ln>
                <a:solidFill>
                  <a:srgbClr val="000000"/>
                </a:solidFill>
                <a:effectLst/>
                <a:uLnTx/>
                <a:uFillTx/>
                <a:latin typeface="Bosch Office Sans"/>
                <a:ea typeface="+mn-ea"/>
                <a:cs typeface="+mn-cs"/>
              </a:rPr>
              <a:t> </a:t>
            </a:r>
            <a:r>
              <a:rPr kumimoji="0" lang="de-DE" sz="1100" b="0" i="0" u="none" strike="noStrike" kern="0" cap="none" spc="0" normalizeH="0" baseline="0" noProof="0" dirty="0" err="1">
                <a:ln>
                  <a:noFill/>
                </a:ln>
                <a:solidFill>
                  <a:srgbClr val="000000"/>
                </a:solidFill>
                <a:effectLst/>
                <a:uLnTx/>
                <a:uFillTx/>
                <a:latin typeface="Bosch Office Sans"/>
                <a:ea typeface="+mn-ea"/>
                <a:cs typeface="+mn-cs"/>
              </a:rPr>
              <a:t>of</a:t>
            </a:r>
            <a:r>
              <a:rPr kumimoji="0" lang="de-DE" sz="1100" b="0" i="0" u="none" strike="noStrike" kern="0" cap="none" spc="0" normalizeH="0" baseline="0" noProof="0" dirty="0">
                <a:ln>
                  <a:noFill/>
                </a:ln>
                <a:solidFill>
                  <a:srgbClr val="000000"/>
                </a:solidFill>
                <a:effectLst/>
                <a:uLnTx/>
                <a:uFillTx/>
                <a:latin typeface="Bosch Office Sans"/>
                <a:ea typeface="+mn-ea"/>
                <a:cs typeface="+mn-cs"/>
              </a:rPr>
              <a:t> same </a:t>
            </a:r>
            <a:r>
              <a:rPr kumimoji="0" lang="de-DE" sz="1100" b="0" i="0" u="none" strike="noStrike" kern="0" cap="none" spc="0" normalizeH="0" baseline="0" noProof="0" dirty="0" err="1">
                <a:ln>
                  <a:noFill/>
                </a:ln>
                <a:solidFill>
                  <a:srgbClr val="000000"/>
                </a:solidFill>
                <a:effectLst/>
                <a:uLnTx/>
                <a:uFillTx/>
                <a:latin typeface="Bosch Office Sans"/>
                <a:ea typeface="+mn-ea"/>
                <a:cs typeface="+mn-cs"/>
              </a:rPr>
              <a:t>volume</a:t>
            </a:r>
            <a:r>
              <a:rPr kumimoji="0" lang="de-DE" sz="1100" b="0" i="0" u="none" strike="noStrike" kern="0" cap="none" spc="0" normalizeH="0" baseline="0" noProof="0" dirty="0">
                <a:ln>
                  <a:noFill/>
                </a:ln>
                <a:solidFill>
                  <a:srgbClr val="000000"/>
                </a:solidFill>
                <a:effectLst/>
                <a:uLnTx/>
                <a:uFillTx/>
                <a:latin typeface="Bosch Office Sans"/>
                <a:ea typeface="+mn-ea"/>
                <a:cs typeface="+mn-cs"/>
              </a:rPr>
              <a:t> </a:t>
            </a:r>
            <a:r>
              <a:rPr kumimoji="0" lang="de-DE" sz="1100" b="0" i="0" u="none" strike="noStrike" kern="0" cap="none" spc="0" normalizeH="0" baseline="0" noProof="0" dirty="0" err="1">
                <a:ln>
                  <a:noFill/>
                </a:ln>
                <a:solidFill>
                  <a:srgbClr val="000000"/>
                </a:solidFill>
                <a:effectLst/>
                <a:uLnTx/>
                <a:uFillTx/>
                <a:latin typeface="Bosch Office Sans"/>
                <a:ea typeface="+mn-ea"/>
                <a:cs typeface="+mn-cs"/>
              </a:rPr>
              <a:t>fraction</a:t>
            </a:r>
            <a:endParaRPr kumimoji="0" lang="en-IN" sz="1100" b="0" i="0" u="none" strike="noStrike" kern="0" cap="none" spc="0" normalizeH="0" baseline="0" noProof="0" dirty="0">
              <a:ln>
                <a:noFill/>
              </a:ln>
              <a:solidFill>
                <a:srgbClr val="000000"/>
              </a:solidFill>
              <a:effectLst/>
              <a:uLnTx/>
              <a:uFillTx/>
              <a:latin typeface="Bosch Office Sans"/>
              <a:ea typeface="+mn-ea"/>
              <a:cs typeface="+mn-cs"/>
            </a:endParaRPr>
          </a:p>
        </p:txBody>
      </p:sp>
      <p:sp>
        <p:nvSpPr>
          <p:cNvPr id="109" name="Arrow: Bent 108">
            <a:extLst>
              <a:ext uri="{FF2B5EF4-FFF2-40B4-BE49-F238E27FC236}">
                <a16:creationId xmlns:a16="http://schemas.microsoft.com/office/drawing/2014/main" id="{E9CFE80F-5DF8-4DE7-93F9-AED6D8512277}"/>
              </a:ext>
            </a:extLst>
          </p:cNvPr>
          <p:cNvSpPr/>
          <p:nvPr/>
        </p:nvSpPr>
        <p:spPr>
          <a:xfrm rot="5400000">
            <a:off x="7999544" y="1968649"/>
            <a:ext cx="555432" cy="2178347"/>
          </a:xfrm>
          <a:prstGeom prst="bentArrow">
            <a:avLst/>
          </a:prstGeom>
          <a:ln/>
        </p:spPr>
        <p:style>
          <a:lnRef idx="2">
            <a:schemeClr val="dk1"/>
          </a:lnRef>
          <a:fillRef idx="1">
            <a:schemeClr val="lt1"/>
          </a:fillRef>
          <a:effectRef idx="0">
            <a:schemeClr val="dk1"/>
          </a:effectRef>
          <a:fontRef idx="minor">
            <a:schemeClr val="dk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IN" sz="1800" b="0" i="0" u="none" strike="noStrike" kern="0" cap="none" spc="0" normalizeH="0" baseline="0" noProof="0" dirty="0">
              <a:ln>
                <a:noFill/>
              </a:ln>
              <a:solidFill>
                <a:srgbClr val="000000"/>
              </a:solidFill>
              <a:effectLst/>
              <a:uLnTx/>
              <a:uFillTx/>
              <a:latin typeface="Bosch Office Sans"/>
              <a:ea typeface="+mn-ea"/>
              <a:cs typeface="+mn-cs"/>
            </a:endParaRPr>
          </a:p>
        </p:txBody>
      </p:sp>
      <p:sp>
        <p:nvSpPr>
          <p:cNvPr id="110" name="Arrow: Bent 109">
            <a:extLst>
              <a:ext uri="{FF2B5EF4-FFF2-40B4-BE49-F238E27FC236}">
                <a16:creationId xmlns:a16="http://schemas.microsoft.com/office/drawing/2014/main" id="{8FB6FCD1-2C5D-4C5D-BDDB-ABC44EA43DD2}"/>
              </a:ext>
            </a:extLst>
          </p:cNvPr>
          <p:cNvSpPr/>
          <p:nvPr/>
        </p:nvSpPr>
        <p:spPr>
          <a:xfrm rot="5400000" flipH="1">
            <a:off x="8553612" y="4855363"/>
            <a:ext cx="572427" cy="1053216"/>
          </a:xfrm>
          <a:prstGeom prst="bentArrow">
            <a:avLst/>
          </a:prstGeom>
          <a:ln/>
        </p:spPr>
        <p:style>
          <a:lnRef idx="2">
            <a:schemeClr val="dk1"/>
          </a:lnRef>
          <a:fillRef idx="1">
            <a:schemeClr val="lt1"/>
          </a:fillRef>
          <a:effectRef idx="0">
            <a:schemeClr val="dk1"/>
          </a:effectRef>
          <a:fontRef idx="minor">
            <a:schemeClr val="dk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IN" sz="1800" b="0" i="0" u="none" strike="noStrike" kern="0" cap="none" spc="0" normalizeH="0" baseline="0" noProof="0" dirty="0">
              <a:ln>
                <a:noFill/>
              </a:ln>
              <a:solidFill>
                <a:srgbClr val="000000"/>
              </a:solidFill>
              <a:effectLst/>
              <a:uLnTx/>
              <a:uFillTx/>
              <a:latin typeface="Bosch Office Sans"/>
              <a:ea typeface="+mn-ea"/>
              <a:cs typeface="+mn-cs"/>
            </a:endParaRPr>
          </a:p>
        </p:txBody>
      </p:sp>
      <p:sp>
        <p:nvSpPr>
          <p:cNvPr id="116" name="TextBox 115">
            <a:extLst>
              <a:ext uri="{FF2B5EF4-FFF2-40B4-BE49-F238E27FC236}">
                <a16:creationId xmlns:a16="http://schemas.microsoft.com/office/drawing/2014/main" id="{58914F7D-F4FD-4145-9669-6F52DB9450A2}"/>
              </a:ext>
            </a:extLst>
          </p:cNvPr>
          <p:cNvSpPr txBox="1"/>
          <p:nvPr/>
        </p:nvSpPr>
        <p:spPr>
          <a:xfrm>
            <a:off x="5027150" y="2628387"/>
            <a:ext cx="914400" cy="914400"/>
          </a:xfrm>
          <a:prstGeom prst="rect">
            <a:avLst/>
          </a:prstGeom>
          <a:noFill/>
        </p:spPr>
        <p:txBody>
          <a:bodyPr wrap="square" lIns="0" tIns="0" rIns="0" bIns="0" rtlCol="0">
            <a:noAutofit/>
          </a:bodyPr>
          <a:lstStyle/>
          <a:p>
            <a:pPr marR="0" algn="l" defTabSz="914400" eaLnBrk="1" fontAlgn="auto" latinLnBrk="0" hangingPunct="1">
              <a:spcBef>
                <a:spcPts val="500"/>
              </a:spcBef>
              <a:spcAft>
                <a:spcPts val="0"/>
              </a:spcAft>
              <a:buClrTx/>
              <a:buSzTx/>
              <a:buFontTx/>
              <a:buNone/>
              <a:tabLst/>
            </a:pPr>
            <a:endParaRPr kumimoji="0" lang="en-IN" sz="1800" b="0" i="0" u="none" strike="noStrike" kern="0" cap="none" spc="0" normalizeH="0" baseline="0" noProof="0">
              <a:ln>
                <a:noFill/>
              </a:ln>
              <a:solidFill>
                <a:srgbClr val="000000"/>
              </a:solidFill>
              <a:effectLst/>
              <a:uLnTx/>
              <a:uFillTx/>
            </a:endParaRPr>
          </a:p>
        </p:txBody>
      </p:sp>
      <mc:AlternateContent xmlns:mc="http://schemas.openxmlformats.org/markup-compatibility/2006" xmlns:a14="http://schemas.microsoft.com/office/drawing/2010/main">
        <mc:Choice Requires="a14">
          <p:sp>
            <p:nvSpPr>
              <p:cNvPr id="117" name="TextBox 116">
                <a:extLst>
                  <a:ext uri="{FF2B5EF4-FFF2-40B4-BE49-F238E27FC236}">
                    <a16:creationId xmlns:a16="http://schemas.microsoft.com/office/drawing/2014/main" id="{D29A09E2-593B-4A1B-9B77-4298A3A7003D}"/>
                  </a:ext>
                </a:extLst>
              </p:cNvPr>
              <p:cNvSpPr txBox="1"/>
              <p:nvPr/>
            </p:nvSpPr>
            <p:spPr>
              <a:xfrm>
                <a:off x="5753207" y="1143076"/>
                <a:ext cx="2862710" cy="1462533"/>
              </a:xfrm>
              <a:prstGeom prst="rect">
                <a:avLst/>
              </a:prstGeom>
              <a:noFill/>
            </p:spPr>
            <p:txBody>
              <a:bodyPr wrap="square" lIns="0" tIns="0" rIns="0" bIns="0" rtlCol="0">
                <a:noAutofit/>
              </a:bodyPr>
              <a:lstStyle/>
              <a:p>
                <a:pPr marR="0" algn="l" defTabSz="914400" eaLnBrk="1" fontAlgn="auto" latinLnBrk="0" hangingPunct="1">
                  <a:spcBef>
                    <a:spcPts val="500"/>
                  </a:spcBef>
                  <a:spcAft>
                    <a:spcPts val="0"/>
                  </a:spcAft>
                  <a:buClrTx/>
                  <a:buSzTx/>
                  <a:tabLst/>
                </a:pPr>
                <a:r>
                  <a:rPr kumimoji="0" lang="de-DE" sz="1200" b="0" i="0" u="none" strike="noStrike" kern="0" cap="none" spc="0" normalizeH="0" baseline="0" noProof="0" dirty="0">
                    <a:ln>
                      <a:noFill/>
                    </a:ln>
                    <a:solidFill>
                      <a:srgbClr val="000000"/>
                    </a:solidFill>
                    <a:effectLst/>
                    <a:uLnTx/>
                    <a:uFillTx/>
                  </a:rPr>
                  <a:t>Parameters </a:t>
                </a:r>
                <a:r>
                  <a:rPr kumimoji="0" lang="de-DE" sz="1200" b="0" i="0" u="none" strike="noStrike" kern="0" cap="none" spc="0" normalizeH="0" baseline="0" noProof="0" dirty="0" err="1">
                    <a:ln>
                      <a:noFill/>
                    </a:ln>
                    <a:solidFill>
                      <a:srgbClr val="000000"/>
                    </a:solidFill>
                    <a:effectLst/>
                    <a:uLnTx/>
                    <a:uFillTx/>
                  </a:rPr>
                  <a:t>learnt</a:t>
                </a:r>
                <a:endParaRPr kumimoji="0" lang="de-DE" sz="1200" b="0" i="0" u="none" strike="noStrike" kern="0" cap="none" spc="0" normalizeH="0" baseline="0" noProof="0" dirty="0">
                  <a:ln>
                    <a:noFill/>
                  </a:ln>
                  <a:solidFill>
                    <a:srgbClr val="000000"/>
                  </a:solidFill>
                  <a:effectLst/>
                  <a:uLnTx/>
                  <a:uFillTx/>
                </a:endParaRPr>
              </a:p>
              <a:p>
                <a:pPr marL="171450" marR="0" indent="-171450" algn="l" defTabSz="914400" eaLnBrk="1" fontAlgn="auto" latinLnBrk="0" hangingPunct="1">
                  <a:spcBef>
                    <a:spcPts val="500"/>
                  </a:spcBef>
                  <a:spcAft>
                    <a:spcPts val="0"/>
                  </a:spcAft>
                  <a:buClrTx/>
                  <a:buSzTx/>
                  <a:buFont typeface="Arial" panose="020B0604020202020204" pitchFamily="34" charset="0"/>
                  <a:buChar char="•"/>
                  <a:tabLst/>
                </a:pPr>
                <a:r>
                  <a:rPr kumimoji="0" lang="de-DE" sz="1200" b="0" i="0" u="none" strike="noStrike" kern="0" cap="none" spc="0" normalizeH="0" baseline="0" noProof="0" dirty="0" err="1">
                    <a:ln>
                      <a:noFill/>
                    </a:ln>
                    <a:solidFill>
                      <a:srgbClr val="000000"/>
                    </a:solidFill>
                    <a:effectLst/>
                    <a:uLnTx/>
                    <a:uFillTx/>
                  </a:rPr>
                  <a:t>Learn</a:t>
                </a:r>
                <a:r>
                  <a:rPr kumimoji="0" lang="de-DE" sz="1200" b="0" i="0" u="none" strike="noStrike" kern="0" cap="none" spc="0" normalizeH="0" baseline="0" noProof="0" dirty="0">
                    <a:ln>
                      <a:noFill/>
                    </a:ln>
                    <a:solidFill>
                      <a:srgbClr val="000000"/>
                    </a:solidFill>
                    <a:effectLst/>
                    <a:uLnTx/>
                    <a:uFillTx/>
                  </a:rPr>
                  <a:t> 7 </a:t>
                </a:r>
                <a:r>
                  <a:rPr kumimoji="0" lang="de-DE" sz="1200" b="0" i="0" u="none" strike="noStrike" kern="0" cap="none" spc="0" normalizeH="0" baseline="0" noProof="0" dirty="0" err="1">
                    <a:ln>
                      <a:noFill/>
                    </a:ln>
                    <a:solidFill>
                      <a:srgbClr val="000000"/>
                    </a:solidFill>
                    <a:effectLst/>
                    <a:uLnTx/>
                    <a:uFillTx/>
                  </a:rPr>
                  <a:t>parameters</a:t>
                </a:r>
                <a:r>
                  <a:rPr kumimoji="0" lang="de-DE" sz="1200" b="0" i="0" u="none" strike="noStrike" kern="0" cap="none" spc="0" normalizeH="0" baseline="0" noProof="0" dirty="0">
                    <a:ln>
                      <a:noFill/>
                    </a:ln>
                    <a:solidFill>
                      <a:srgbClr val="000000"/>
                    </a:solidFill>
                    <a:effectLst/>
                    <a:uLnTx/>
                    <a:uFillTx/>
                  </a:rPr>
                  <a:t> per </a:t>
                </a:r>
                <a:r>
                  <a:rPr kumimoji="0" lang="de-DE" sz="1200" b="0" i="0" u="none" strike="noStrike" kern="0" cap="none" spc="0" normalizeH="0" baseline="0" noProof="0" dirty="0" err="1">
                    <a:ln>
                      <a:noFill/>
                    </a:ln>
                    <a:solidFill>
                      <a:srgbClr val="000000"/>
                    </a:solidFill>
                    <a:effectLst/>
                    <a:uLnTx/>
                    <a:uFillTx/>
                  </a:rPr>
                  <a:t>neuron</a:t>
                </a:r>
                <a:endParaRPr kumimoji="0" lang="de-DE" sz="1200" b="0" i="0" u="none" strike="noStrike" kern="0" cap="none" spc="0" normalizeH="0" baseline="0" noProof="0" dirty="0">
                  <a:ln>
                    <a:noFill/>
                  </a:ln>
                  <a:solidFill>
                    <a:srgbClr val="000000"/>
                  </a:solidFill>
                  <a:effectLst/>
                  <a:uLnTx/>
                  <a:uFillTx/>
                </a:endParaRPr>
              </a:p>
              <a:p>
                <a:pPr marL="171450" marR="0" indent="-171450" algn="l" defTabSz="914400" eaLnBrk="1" fontAlgn="auto" latinLnBrk="0" hangingPunct="1">
                  <a:spcBef>
                    <a:spcPts val="500"/>
                  </a:spcBef>
                  <a:spcAft>
                    <a:spcPts val="0"/>
                  </a:spcAft>
                  <a:buClrTx/>
                  <a:buSzTx/>
                  <a:buFont typeface="Arial" panose="020B0604020202020204" pitchFamily="34" charset="0"/>
                  <a:buChar char="•"/>
                  <a:tabLst/>
                </a:pPr>
                <a:r>
                  <a:rPr kumimoji="0" lang="en-IN" sz="1200" b="0" i="0" u="none" strike="noStrike" kern="0" cap="none" spc="0" normalizeH="0" baseline="0" noProof="0" dirty="0">
                    <a:ln>
                      <a:noFill/>
                    </a:ln>
                    <a:solidFill>
                      <a:srgbClr val="000000"/>
                    </a:solidFill>
                    <a:effectLst/>
                    <a:uLnTx/>
                    <a:uFillTx/>
                  </a:rPr>
                  <a:t>Weights </a:t>
                </a:r>
                <a:r>
                  <a:rPr kumimoji="0" lang="en-IN" sz="1200" b="1" i="1" u="none" strike="noStrike" kern="0" cap="none" spc="0" normalizeH="0" baseline="0" noProof="0" dirty="0">
                    <a:ln>
                      <a:noFill/>
                    </a:ln>
                    <a:solidFill>
                      <a:srgbClr val="000000"/>
                    </a:solidFill>
                    <a:effectLst/>
                    <a:uLnTx/>
                    <a:uFillTx/>
                  </a:rPr>
                  <a:t>w</a:t>
                </a:r>
              </a:p>
              <a:p>
                <a:pPr marL="171450" indent="-171450" fontAlgn="auto">
                  <a:spcBef>
                    <a:spcPts val="500"/>
                  </a:spcBef>
                  <a:spcAft>
                    <a:spcPts val="0"/>
                  </a:spcAft>
                  <a:buFont typeface="Arial" panose="020B0604020202020204" pitchFamily="34" charset="0"/>
                  <a:buChar char="•"/>
                </a:pPr>
                <a:r>
                  <a:rPr lang="en-IN" sz="1200" kern="0" dirty="0">
                    <a:solidFill>
                      <a:srgbClr val="000000"/>
                    </a:solidFill>
                  </a:rPr>
                  <a:t>[</a:t>
                </a:r>
                <a14:m>
                  <m:oMath xmlns:m="http://schemas.openxmlformats.org/officeDocument/2006/math">
                    <m:sSub>
                      <m:sSubPr>
                        <m:ctrlPr>
                          <a:rPr lang="en-US" sz="1200" i="1">
                            <a:latin typeface="Cambria Math" panose="02040503050406030204" pitchFamily="18" charset="0"/>
                            <a:cs typeface="Times New Roman" panose="02020603050405020304" pitchFamily="18" charset="0"/>
                          </a:rPr>
                        </m:ctrlPr>
                      </m:sSubPr>
                      <m:e>
                        <m:r>
                          <a:rPr lang="de-DE" sz="1200" i="1">
                            <a:latin typeface="Cambria Math" panose="02040503050406030204" pitchFamily="18" charset="0"/>
                            <a:cs typeface="Times New Roman" panose="02020603050405020304" pitchFamily="18" charset="0"/>
                          </a:rPr>
                          <m:t>𝑝</m:t>
                        </m:r>
                      </m:e>
                      <m:sub>
                        <m:r>
                          <a:rPr lang="de-DE" sz="1200" i="1">
                            <a:latin typeface="Cambria Math" panose="02040503050406030204" pitchFamily="18" charset="0"/>
                            <a:cs typeface="Times New Roman" panose="02020603050405020304" pitchFamily="18" charset="0"/>
                          </a:rPr>
                          <m:t>1</m:t>
                        </m:r>
                      </m:sub>
                    </m:sSub>
                  </m:oMath>
                </a14:m>
                <a:r>
                  <a:rPr lang="en-IN" sz="1200" kern="0" dirty="0">
                    <a:solidFill>
                      <a:srgbClr val="000000"/>
                    </a:solidFill>
                  </a:rPr>
                  <a:t>,</a:t>
                </a:r>
                <a:r>
                  <a:rPr lang="en-US" sz="1200" dirty="0">
                    <a:cs typeface="Times New Roman" panose="02020603050405020304" pitchFamily="18" charset="0"/>
                  </a:rPr>
                  <a:t> </a:t>
                </a:r>
                <a14:m>
                  <m:oMath xmlns:m="http://schemas.openxmlformats.org/officeDocument/2006/math">
                    <m:sSub>
                      <m:sSubPr>
                        <m:ctrlPr>
                          <a:rPr lang="en-US" sz="1200" i="1">
                            <a:latin typeface="Cambria Math" panose="02040503050406030204" pitchFamily="18" charset="0"/>
                            <a:cs typeface="Times New Roman" panose="02020603050405020304" pitchFamily="18" charset="0"/>
                          </a:rPr>
                        </m:ctrlPr>
                      </m:sSubPr>
                      <m:e>
                        <m:r>
                          <a:rPr lang="de-DE" sz="1200" i="1">
                            <a:latin typeface="Cambria Math" panose="02040503050406030204" pitchFamily="18" charset="0"/>
                            <a:cs typeface="Times New Roman" panose="02020603050405020304" pitchFamily="18" charset="0"/>
                          </a:rPr>
                          <m:t>𝑝</m:t>
                        </m:r>
                      </m:e>
                      <m:sub>
                        <m:r>
                          <a:rPr lang="de-DE" sz="1200" b="0" i="1" smtClean="0">
                            <a:latin typeface="Cambria Math" panose="02040503050406030204" pitchFamily="18" charset="0"/>
                            <a:cs typeface="Times New Roman" panose="02020603050405020304" pitchFamily="18" charset="0"/>
                          </a:rPr>
                          <m:t>2 ,</m:t>
                        </m:r>
                        <m:r>
                          <a:rPr lang="en-US" sz="1200" i="1" smtClean="0">
                            <a:latin typeface="Cambria Math" panose="02040503050406030204" pitchFamily="18" charset="0"/>
                            <a:cs typeface="Times New Roman" panose="02020603050405020304" pitchFamily="18" charset="0"/>
                          </a:rPr>
                          <m:t> </m:t>
                        </m:r>
                      </m:sub>
                    </m:sSub>
                    <m:sSub>
                      <m:sSubPr>
                        <m:ctrlPr>
                          <a:rPr lang="en-US" sz="1200" i="1">
                            <a:latin typeface="Cambria Math" panose="02040503050406030204" pitchFamily="18" charset="0"/>
                            <a:cs typeface="Times New Roman" panose="02020603050405020304" pitchFamily="18" charset="0"/>
                          </a:rPr>
                        </m:ctrlPr>
                      </m:sSubPr>
                      <m:e>
                        <m:r>
                          <a:rPr lang="de-DE" sz="1200" i="1">
                            <a:latin typeface="Cambria Math" panose="02040503050406030204" pitchFamily="18" charset="0"/>
                            <a:cs typeface="Times New Roman" panose="02020603050405020304" pitchFamily="18" charset="0"/>
                          </a:rPr>
                          <m:t>𝑝</m:t>
                        </m:r>
                      </m:e>
                      <m:sub>
                        <m:r>
                          <a:rPr lang="de-DE" sz="1200" b="0" i="1" smtClean="0">
                            <a:latin typeface="Cambria Math" panose="02040503050406030204" pitchFamily="18" charset="0"/>
                            <a:cs typeface="Times New Roman" panose="02020603050405020304" pitchFamily="18" charset="0"/>
                          </a:rPr>
                          <m:t>3</m:t>
                        </m:r>
                      </m:sub>
                    </m:sSub>
                  </m:oMath>
                </a14:m>
                <a:r>
                  <a:rPr lang="en-IN" sz="1200" kern="0" dirty="0">
                    <a:solidFill>
                      <a:srgbClr val="000000"/>
                    </a:solidFill>
                  </a:rPr>
                  <a:t>] parameters to interpolate </a:t>
                </a:r>
                <a14:m>
                  <m:oMath xmlns:m="http://schemas.openxmlformats.org/officeDocument/2006/math">
                    <m:r>
                      <a:rPr lang="en-US" sz="2000" i="1" smtClean="0">
                        <a:latin typeface="Cambria Math" panose="02040503050406030204" pitchFamily="18" charset="0"/>
                        <a:ea typeface="Calibri" panose="020F0502020204030204" pitchFamily="34" charset="0"/>
                        <a:cs typeface="Times New Roman" panose="02020603050405020304" pitchFamily="18" charset="0"/>
                      </a:rPr>
                      <m:t>𝛼</m:t>
                    </m:r>
                  </m:oMath>
                </a14:m>
                <a:endParaRPr lang="de-DE" sz="2000" b="0" dirty="0">
                  <a:ea typeface="Calibri" panose="020F0502020204030204" pitchFamily="34" charset="0"/>
                  <a:cs typeface="Times New Roman" panose="02020603050405020304" pitchFamily="18" charset="0"/>
                </a:endParaRPr>
              </a:p>
              <a:p>
                <a:pPr marL="171450" indent="-171450" fontAlgn="auto">
                  <a:spcBef>
                    <a:spcPts val="500"/>
                  </a:spcBef>
                  <a:spcAft>
                    <a:spcPts val="0"/>
                  </a:spcAft>
                  <a:buFont typeface="Arial" panose="020B0604020202020204" pitchFamily="34" charset="0"/>
                  <a:buChar char="•"/>
                </a:pPr>
                <a:r>
                  <a:rPr lang="en-IN" sz="1200" kern="0" dirty="0">
                    <a:solidFill>
                      <a:srgbClr val="000000"/>
                    </a:solidFill>
                  </a:rPr>
                  <a:t>[</a:t>
                </a:r>
                <a14:m>
                  <m:oMath xmlns:m="http://schemas.openxmlformats.org/officeDocument/2006/math">
                    <m:sSub>
                      <m:sSubPr>
                        <m:ctrlPr>
                          <a:rPr lang="en-US" sz="1200" i="1">
                            <a:latin typeface="Cambria Math" panose="02040503050406030204" pitchFamily="18" charset="0"/>
                            <a:cs typeface="Times New Roman" panose="02020603050405020304" pitchFamily="18" charset="0"/>
                          </a:rPr>
                        </m:ctrlPr>
                      </m:sSubPr>
                      <m:e>
                        <m:r>
                          <a:rPr lang="de-DE" sz="1200" b="0" i="1" smtClean="0">
                            <a:latin typeface="Cambria Math" panose="02040503050406030204" pitchFamily="18" charset="0"/>
                            <a:cs typeface="Times New Roman" panose="02020603050405020304" pitchFamily="18" charset="0"/>
                          </a:rPr>
                          <m:t>𝑞</m:t>
                        </m:r>
                      </m:e>
                      <m:sub>
                        <m:r>
                          <a:rPr lang="de-DE" sz="1200" i="1">
                            <a:latin typeface="Cambria Math" panose="02040503050406030204" pitchFamily="18" charset="0"/>
                            <a:cs typeface="Times New Roman" panose="02020603050405020304" pitchFamily="18" charset="0"/>
                          </a:rPr>
                          <m:t>1</m:t>
                        </m:r>
                      </m:sub>
                    </m:sSub>
                  </m:oMath>
                </a14:m>
                <a:r>
                  <a:rPr lang="en-IN" sz="1200" kern="0" dirty="0">
                    <a:solidFill>
                      <a:srgbClr val="000000"/>
                    </a:solidFill>
                  </a:rPr>
                  <a:t>,</a:t>
                </a:r>
                <a:r>
                  <a:rPr lang="en-US" sz="1200" dirty="0">
                    <a:cs typeface="Times New Roman" panose="02020603050405020304" pitchFamily="18" charset="0"/>
                  </a:rPr>
                  <a:t> </a:t>
                </a:r>
                <a14:m>
                  <m:oMath xmlns:m="http://schemas.openxmlformats.org/officeDocument/2006/math">
                    <m:sSub>
                      <m:sSubPr>
                        <m:ctrlPr>
                          <a:rPr lang="en-US" sz="1200" i="1">
                            <a:latin typeface="Cambria Math" panose="02040503050406030204" pitchFamily="18" charset="0"/>
                            <a:cs typeface="Times New Roman" panose="02020603050405020304" pitchFamily="18" charset="0"/>
                          </a:rPr>
                        </m:ctrlPr>
                      </m:sSubPr>
                      <m:e>
                        <m:r>
                          <a:rPr lang="de-DE" sz="1200" b="0" i="1" smtClean="0">
                            <a:latin typeface="Cambria Math" panose="02040503050406030204" pitchFamily="18" charset="0"/>
                            <a:cs typeface="Times New Roman" panose="02020603050405020304" pitchFamily="18" charset="0"/>
                          </a:rPr>
                          <m:t>𝑞</m:t>
                        </m:r>
                      </m:e>
                      <m:sub>
                        <m:r>
                          <a:rPr lang="de-DE" sz="1200" b="0" i="1" smtClean="0">
                            <a:latin typeface="Cambria Math" panose="02040503050406030204" pitchFamily="18" charset="0"/>
                            <a:cs typeface="Times New Roman" panose="02020603050405020304" pitchFamily="18" charset="0"/>
                          </a:rPr>
                          <m:t>2 ,</m:t>
                        </m:r>
                        <m:r>
                          <a:rPr lang="en-US" sz="1200" i="1" smtClean="0">
                            <a:latin typeface="Cambria Math" panose="02040503050406030204" pitchFamily="18" charset="0"/>
                            <a:cs typeface="Times New Roman" panose="02020603050405020304" pitchFamily="18" charset="0"/>
                          </a:rPr>
                          <m:t> </m:t>
                        </m:r>
                      </m:sub>
                    </m:sSub>
                    <m:sSub>
                      <m:sSubPr>
                        <m:ctrlPr>
                          <a:rPr lang="en-US" sz="1200" i="1">
                            <a:latin typeface="Cambria Math" panose="02040503050406030204" pitchFamily="18" charset="0"/>
                            <a:cs typeface="Times New Roman" panose="02020603050405020304" pitchFamily="18" charset="0"/>
                          </a:rPr>
                        </m:ctrlPr>
                      </m:sSubPr>
                      <m:e>
                        <m:r>
                          <a:rPr lang="de-DE" sz="1200" b="0" i="1" smtClean="0">
                            <a:latin typeface="Cambria Math" panose="02040503050406030204" pitchFamily="18" charset="0"/>
                            <a:cs typeface="Times New Roman" panose="02020603050405020304" pitchFamily="18" charset="0"/>
                          </a:rPr>
                          <m:t>𝑞</m:t>
                        </m:r>
                      </m:e>
                      <m:sub>
                        <m:r>
                          <a:rPr lang="de-DE" sz="1200" b="0" i="1" smtClean="0">
                            <a:latin typeface="Cambria Math" panose="02040503050406030204" pitchFamily="18" charset="0"/>
                            <a:cs typeface="Times New Roman" panose="02020603050405020304" pitchFamily="18" charset="0"/>
                          </a:rPr>
                          <m:t>3</m:t>
                        </m:r>
                      </m:sub>
                    </m:sSub>
                  </m:oMath>
                </a14:m>
                <a:r>
                  <a:rPr lang="en-IN" sz="1200" kern="0" dirty="0">
                    <a:solidFill>
                      <a:srgbClr val="000000"/>
                    </a:solidFill>
                  </a:rPr>
                  <a:t>] parameters to interpolate</a:t>
                </a:r>
                <a14:m>
                  <m:oMath xmlns:m="http://schemas.openxmlformats.org/officeDocument/2006/math">
                    <m:r>
                      <a:rPr lang="de-DE" b="0" i="0" kern="0" smtClean="0">
                        <a:solidFill>
                          <a:srgbClr val="000000"/>
                        </a:solidFill>
                        <a:latin typeface="Cambria Math" panose="02040503050406030204" pitchFamily="18" charset="0"/>
                      </a:rPr>
                      <m:t> </m:t>
                    </m:r>
                    <m:r>
                      <m:rPr>
                        <m:sty m:val="p"/>
                      </m:rPr>
                      <a:rPr lang="el-GR" i="1" kern="0">
                        <a:solidFill>
                          <a:srgbClr val="000000"/>
                        </a:solidFill>
                        <a:latin typeface="Cambria Math" panose="02040503050406030204" pitchFamily="18" charset="0"/>
                      </a:rPr>
                      <m:t>β</m:t>
                    </m:r>
                    <m:r>
                      <a:rPr lang="de-DE" b="0" i="1" kern="0" smtClean="0">
                        <a:solidFill>
                          <a:srgbClr val="000000"/>
                        </a:solidFill>
                        <a:latin typeface="Cambria Math" panose="02040503050406030204" pitchFamily="18" charset="0"/>
                      </a:rPr>
                      <m:t> </m:t>
                    </m:r>
                  </m:oMath>
                </a14:m>
                <a:endParaRPr lang="de-DE" sz="2000" b="0" dirty="0">
                  <a:ea typeface="Calibri" panose="020F0502020204030204" pitchFamily="34" charset="0"/>
                  <a:cs typeface="Times New Roman" panose="02020603050405020304" pitchFamily="18" charset="0"/>
                </a:endParaRPr>
              </a:p>
            </p:txBody>
          </p:sp>
        </mc:Choice>
        <mc:Fallback xmlns="">
          <p:sp>
            <p:nvSpPr>
              <p:cNvPr id="117" name="TextBox 116">
                <a:extLst>
                  <a:ext uri="{FF2B5EF4-FFF2-40B4-BE49-F238E27FC236}">
                    <a16:creationId xmlns:a16="http://schemas.microsoft.com/office/drawing/2014/main" id="{D29A09E2-593B-4A1B-9B77-4298A3A7003D}"/>
                  </a:ext>
                </a:extLst>
              </p:cNvPr>
              <p:cNvSpPr txBox="1">
                <a:spLocks noRot="1" noChangeAspect="1" noMove="1" noResize="1" noEditPoints="1" noAdjustHandles="1" noChangeArrowheads="1" noChangeShapeType="1" noTextEdit="1"/>
              </p:cNvSpPr>
              <p:nvPr/>
            </p:nvSpPr>
            <p:spPr>
              <a:xfrm>
                <a:off x="5753207" y="1143076"/>
                <a:ext cx="2862710" cy="1462533"/>
              </a:xfrm>
              <a:prstGeom prst="rect">
                <a:avLst/>
              </a:prstGeom>
              <a:blipFill>
                <a:blip r:embed="rId10"/>
                <a:stretch>
                  <a:fillRect l="-3412" t="-3766" r="-1279" b="-3766"/>
                </a:stretch>
              </a:blipFill>
            </p:spPr>
            <p:txBody>
              <a:bodyPr/>
              <a:lstStyle/>
              <a:p>
                <a:r>
                  <a:rPr lang="en-IN">
                    <a:noFill/>
                  </a:rPr>
                  <a:t> </a:t>
                </a:r>
              </a:p>
            </p:txBody>
          </p:sp>
        </mc:Fallback>
      </mc:AlternateContent>
      <p:sp>
        <p:nvSpPr>
          <p:cNvPr id="120" name="Arrow: Right 119">
            <a:extLst>
              <a:ext uri="{FF2B5EF4-FFF2-40B4-BE49-F238E27FC236}">
                <a16:creationId xmlns:a16="http://schemas.microsoft.com/office/drawing/2014/main" id="{595FFD31-DE92-4977-AD11-9F7CA6443B36}"/>
              </a:ext>
            </a:extLst>
          </p:cNvPr>
          <p:cNvSpPr/>
          <p:nvPr/>
        </p:nvSpPr>
        <p:spPr>
          <a:xfrm>
            <a:off x="5500766" y="2711885"/>
            <a:ext cx="1830836" cy="274814"/>
          </a:xfrm>
          <a:prstGeom prst="rightArrow">
            <a:avLst/>
          </a:prstGeom>
          <a:ln/>
        </p:spPr>
        <p:style>
          <a:lnRef idx="2">
            <a:schemeClr val="dk1"/>
          </a:lnRef>
          <a:fillRef idx="1">
            <a:schemeClr val="lt1"/>
          </a:fillRef>
          <a:effectRef idx="0">
            <a:schemeClr val="dk1"/>
          </a:effectRef>
          <a:fontRef idx="minor">
            <a:schemeClr val="dk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IN" sz="1800" b="0" i="0" u="none" strike="noStrike" kern="0" cap="none" spc="0" normalizeH="0" baseline="0" noProof="0" dirty="0">
              <a:ln>
                <a:noFill/>
              </a:ln>
              <a:solidFill>
                <a:srgbClr val="000000"/>
              </a:solidFill>
              <a:effectLst/>
              <a:uLnTx/>
              <a:uFillTx/>
              <a:latin typeface="Bosch Office Sans"/>
              <a:ea typeface="+mn-ea"/>
              <a:cs typeface="+mn-cs"/>
            </a:endParaRPr>
          </a:p>
        </p:txBody>
      </p:sp>
      <p:sp>
        <p:nvSpPr>
          <p:cNvPr id="50" name="TextBox 49">
            <a:extLst>
              <a:ext uri="{FF2B5EF4-FFF2-40B4-BE49-F238E27FC236}">
                <a16:creationId xmlns:a16="http://schemas.microsoft.com/office/drawing/2014/main" id="{29158935-C94C-474A-B497-432F22F53B55}"/>
              </a:ext>
            </a:extLst>
          </p:cNvPr>
          <p:cNvSpPr txBox="1"/>
          <p:nvPr/>
        </p:nvSpPr>
        <p:spPr>
          <a:xfrm>
            <a:off x="6846369" y="384296"/>
            <a:ext cx="3178502" cy="218139"/>
          </a:xfrm>
          <a:prstGeom prst="rect">
            <a:avLst/>
          </a:prstGeom>
          <a:solidFill>
            <a:srgbClr val="FFC000"/>
          </a:solidFill>
        </p:spPr>
        <p:style>
          <a:lnRef idx="2">
            <a:schemeClr val="dk1"/>
          </a:lnRef>
          <a:fillRef idx="1">
            <a:schemeClr val="lt1"/>
          </a:fillRef>
          <a:effectRef idx="0">
            <a:schemeClr val="dk1"/>
          </a:effectRef>
          <a:fontRef idx="minor">
            <a:schemeClr val="dk1"/>
          </a:fontRef>
        </p:style>
        <p:txBody>
          <a:bodyPr wrap="square" lIns="0" tIns="0" rIns="0" bIns="0" rtlCol="0">
            <a:noAutofit/>
          </a:bodyPr>
          <a:lstStyle/>
          <a:p>
            <a:pPr marR="0" algn="ctr" defTabSz="914400" eaLnBrk="1" fontAlgn="auto" latinLnBrk="0" hangingPunct="1">
              <a:spcBef>
                <a:spcPts val="500"/>
              </a:spcBef>
              <a:spcAft>
                <a:spcPts val="0"/>
              </a:spcAft>
              <a:buClrTx/>
              <a:buSzTx/>
              <a:buFontTx/>
              <a:buNone/>
              <a:tabLst/>
            </a:pPr>
            <a:r>
              <a:rPr kumimoji="0" lang="de-DE" sz="1400" b="0" i="0" u="none" strike="noStrike" kern="0" cap="none" spc="0" normalizeH="0" baseline="0" noProof="0" dirty="0">
                <a:ln>
                  <a:noFill/>
                </a:ln>
                <a:solidFill>
                  <a:schemeClr val="bg1"/>
                </a:solidFill>
                <a:effectLst/>
                <a:uLnTx/>
                <a:uFillTx/>
              </a:rPr>
              <a:t>OFFLINE TRAINING</a:t>
            </a:r>
            <a:endParaRPr kumimoji="0" lang="en-IN" sz="1400" b="0" i="0" u="none" strike="noStrike" kern="0" cap="none" spc="0" normalizeH="0" baseline="0" noProof="0" dirty="0">
              <a:ln>
                <a:noFill/>
              </a:ln>
              <a:solidFill>
                <a:schemeClr val="bg1"/>
              </a:solidFill>
              <a:effectLst/>
              <a:uLnTx/>
              <a:uFillTx/>
            </a:endParaRPr>
          </a:p>
        </p:txBody>
      </p:sp>
      <p:sp>
        <p:nvSpPr>
          <p:cNvPr id="51" name="TextBox 50">
            <a:extLst>
              <a:ext uri="{FF2B5EF4-FFF2-40B4-BE49-F238E27FC236}">
                <a16:creationId xmlns:a16="http://schemas.microsoft.com/office/drawing/2014/main" id="{CB35E902-90A0-4D6C-B9DC-EB53D7E4D33E}"/>
              </a:ext>
            </a:extLst>
          </p:cNvPr>
          <p:cNvSpPr txBox="1"/>
          <p:nvPr/>
        </p:nvSpPr>
        <p:spPr>
          <a:xfrm>
            <a:off x="6846369" y="125644"/>
            <a:ext cx="3178502" cy="218139"/>
          </a:xfrm>
          <a:prstGeom prst="rect">
            <a:avLst/>
          </a:prstGeom>
          <a:solidFill>
            <a:srgbClr val="92D050"/>
          </a:solidFill>
        </p:spPr>
        <p:style>
          <a:lnRef idx="2">
            <a:schemeClr val="dk1"/>
          </a:lnRef>
          <a:fillRef idx="1">
            <a:schemeClr val="lt1"/>
          </a:fillRef>
          <a:effectRef idx="0">
            <a:schemeClr val="dk1"/>
          </a:effectRef>
          <a:fontRef idx="minor">
            <a:schemeClr val="dk1"/>
          </a:fontRef>
        </p:style>
        <p:txBody>
          <a:bodyPr wrap="square" lIns="0" tIns="0" rIns="0" bIns="0" rtlCol="0">
            <a:noAutofit/>
          </a:bodyPr>
          <a:lstStyle/>
          <a:p>
            <a:pPr marR="0" algn="ctr" defTabSz="914400" eaLnBrk="1" fontAlgn="auto" latinLnBrk="0" hangingPunct="1">
              <a:spcBef>
                <a:spcPts val="500"/>
              </a:spcBef>
              <a:spcAft>
                <a:spcPts val="0"/>
              </a:spcAft>
              <a:buClrTx/>
              <a:buSzTx/>
              <a:buFontTx/>
              <a:buNone/>
              <a:tabLst/>
            </a:pPr>
            <a:r>
              <a:rPr kumimoji="0" lang="de-DE" sz="1400" b="0" i="0" u="none" strike="noStrike" kern="0" cap="none" spc="0" normalizeH="0" baseline="0" noProof="0" dirty="0">
                <a:ln>
                  <a:noFill/>
                </a:ln>
                <a:solidFill>
                  <a:schemeClr val="tx1"/>
                </a:solidFill>
                <a:effectLst/>
                <a:uLnTx/>
                <a:uFillTx/>
              </a:rPr>
              <a:t>DMN </a:t>
            </a:r>
            <a:r>
              <a:rPr kumimoji="0" lang="de-DE" sz="1400" b="0" i="0" u="none" strike="noStrike" kern="0" cap="none" spc="0" normalizeH="0" baseline="0" noProof="0" dirty="0" err="1">
                <a:ln>
                  <a:noFill/>
                </a:ln>
                <a:solidFill>
                  <a:schemeClr val="tx1"/>
                </a:solidFill>
                <a:effectLst/>
                <a:uLnTx/>
                <a:uFillTx/>
              </a:rPr>
              <a:t>with</a:t>
            </a:r>
            <a:r>
              <a:rPr kumimoji="0" lang="de-DE" sz="1400" b="0" i="0" u="none" strike="noStrike" kern="0" cap="none" spc="0" normalizeH="0" baseline="0" noProof="0" dirty="0">
                <a:ln>
                  <a:noFill/>
                </a:ln>
                <a:solidFill>
                  <a:schemeClr val="tx1"/>
                </a:solidFill>
                <a:effectLst/>
                <a:uLnTx/>
                <a:uFillTx/>
              </a:rPr>
              <a:t> </a:t>
            </a:r>
            <a:r>
              <a:rPr kumimoji="0" lang="de-DE" sz="1400" b="0" i="0" u="none" strike="noStrike" kern="0" cap="none" spc="0" normalizeH="0" baseline="0" noProof="0" dirty="0" err="1">
                <a:ln>
                  <a:noFill/>
                </a:ln>
                <a:solidFill>
                  <a:schemeClr val="tx1"/>
                </a:solidFill>
                <a:effectLst/>
                <a:uLnTx/>
                <a:uFillTx/>
              </a:rPr>
              <a:t>interpolation</a:t>
            </a:r>
            <a:endParaRPr kumimoji="0" lang="en-IN" sz="1400" b="0" i="0" u="none" strike="noStrike" kern="0" cap="none" spc="0" normalizeH="0" baseline="0" noProof="0" dirty="0">
              <a:ln>
                <a:noFill/>
              </a:ln>
              <a:solidFill>
                <a:schemeClr val="tx1"/>
              </a:solidFill>
              <a:effectLst/>
              <a:uLnTx/>
              <a:uFillTx/>
            </a:endParaRPr>
          </a:p>
        </p:txBody>
      </p:sp>
      <p:sp>
        <p:nvSpPr>
          <p:cNvPr id="7" name="Hexagon 6">
            <a:extLst>
              <a:ext uri="{FF2B5EF4-FFF2-40B4-BE49-F238E27FC236}">
                <a16:creationId xmlns:a16="http://schemas.microsoft.com/office/drawing/2014/main" id="{6C6F87FF-574D-4233-B1E9-C758C0D2DAC8}"/>
              </a:ext>
            </a:extLst>
          </p:cNvPr>
          <p:cNvSpPr/>
          <p:nvPr/>
        </p:nvSpPr>
        <p:spPr>
          <a:xfrm>
            <a:off x="5686017" y="1036800"/>
            <a:ext cx="4190147" cy="1496802"/>
          </a:xfrm>
          <a:prstGeom prst="hexagon">
            <a:avLst/>
          </a:prstGeom>
          <a:solidFill>
            <a:srgbClr val="ED0007"/>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r>
              <a:rPr kumimoji="0" lang="de-DE" sz="1800" b="0" i="0" u="none" strike="noStrike" kern="0" cap="none" spc="0" normalizeH="0" baseline="0" noProof="0" dirty="0">
                <a:ln>
                  <a:noFill/>
                </a:ln>
                <a:solidFill>
                  <a:schemeClr val="bg1"/>
                </a:solidFill>
                <a:effectLst/>
                <a:uLnTx/>
                <a:uFillTx/>
                <a:latin typeface="Bosch Office Sans"/>
                <a:ea typeface="+mn-ea"/>
                <a:cs typeface="+mn-cs"/>
              </a:rPr>
              <a:t>A </a:t>
            </a:r>
            <a:r>
              <a:rPr kumimoji="0" lang="de-DE" sz="1800" b="0" i="0" u="none" strike="noStrike" kern="0" cap="none" spc="0" normalizeH="0" baseline="0" noProof="0" dirty="0" err="1">
                <a:ln>
                  <a:noFill/>
                </a:ln>
                <a:solidFill>
                  <a:schemeClr val="bg1"/>
                </a:solidFill>
                <a:effectLst/>
                <a:uLnTx/>
                <a:uFillTx/>
                <a:latin typeface="Bosch Office Sans"/>
                <a:ea typeface="+mn-ea"/>
                <a:cs typeface="+mn-cs"/>
              </a:rPr>
              <a:t>need</a:t>
            </a:r>
            <a:r>
              <a:rPr kumimoji="0" lang="de-DE" sz="1800" b="0" i="0" u="none" strike="noStrike" kern="0" cap="none" spc="0" normalizeH="0" baseline="0" noProof="0" dirty="0">
                <a:ln>
                  <a:noFill/>
                </a:ln>
                <a:solidFill>
                  <a:schemeClr val="bg1"/>
                </a:solidFill>
                <a:effectLst/>
                <a:uLnTx/>
                <a:uFillTx/>
                <a:latin typeface="Bosch Office Sans"/>
                <a:ea typeface="+mn-ea"/>
                <a:cs typeface="+mn-cs"/>
              </a:rPr>
              <a:t> </a:t>
            </a:r>
            <a:r>
              <a:rPr kumimoji="0" lang="de-DE" sz="1800" b="0" i="0" u="none" strike="noStrike" kern="0" cap="none" spc="0" normalizeH="0" baseline="0" noProof="0" dirty="0" err="1">
                <a:ln>
                  <a:noFill/>
                </a:ln>
                <a:solidFill>
                  <a:schemeClr val="bg1"/>
                </a:solidFill>
                <a:effectLst/>
                <a:uLnTx/>
                <a:uFillTx/>
                <a:latin typeface="Bosch Office Sans"/>
                <a:ea typeface="+mn-ea"/>
                <a:cs typeface="+mn-cs"/>
              </a:rPr>
              <a:t>to</a:t>
            </a:r>
            <a:r>
              <a:rPr kumimoji="0" lang="de-DE" sz="1800" b="0" i="0" u="none" strike="noStrike" kern="0" cap="none" spc="0" normalizeH="0" baseline="0" noProof="0" dirty="0">
                <a:ln>
                  <a:noFill/>
                </a:ln>
                <a:solidFill>
                  <a:schemeClr val="bg1"/>
                </a:solidFill>
                <a:effectLst/>
                <a:uLnTx/>
                <a:uFillTx/>
                <a:latin typeface="Bosch Office Sans"/>
                <a:ea typeface="+mn-ea"/>
                <a:cs typeface="+mn-cs"/>
              </a:rPr>
              <a:t> </a:t>
            </a:r>
            <a:r>
              <a:rPr kumimoji="0" lang="de-DE" sz="1800" b="0" i="0" u="none" strike="noStrike" kern="0" cap="none" spc="0" normalizeH="0" baseline="0" noProof="0" dirty="0" err="1">
                <a:ln>
                  <a:noFill/>
                </a:ln>
                <a:solidFill>
                  <a:schemeClr val="bg1"/>
                </a:solidFill>
                <a:effectLst/>
                <a:uLnTx/>
                <a:uFillTx/>
                <a:latin typeface="Bosch Office Sans"/>
                <a:ea typeface="+mn-ea"/>
                <a:cs typeface="+mn-cs"/>
              </a:rPr>
              <a:t>automate</a:t>
            </a:r>
            <a:r>
              <a:rPr kumimoji="0" lang="de-DE" sz="1800" b="0" i="0" u="none" strike="noStrike" kern="0" cap="none" spc="0" normalizeH="0" baseline="0" noProof="0" dirty="0">
                <a:ln>
                  <a:noFill/>
                </a:ln>
                <a:solidFill>
                  <a:schemeClr val="bg1"/>
                </a:solidFill>
                <a:effectLst/>
                <a:uLnTx/>
                <a:uFillTx/>
                <a:latin typeface="Bosch Office Sans"/>
                <a:ea typeface="+mn-ea"/>
                <a:cs typeface="+mn-cs"/>
              </a:rPr>
              <a:t> </a:t>
            </a:r>
            <a:r>
              <a:rPr kumimoji="0" lang="de-DE" sz="1800" b="0" i="0" u="none" strike="noStrike" kern="0" cap="none" spc="0" normalizeH="0" baseline="0" noProof="0" dirty="0" err="1">
                <a:ln>
                  <a:noFill/>
                </a:ln>
                <a:solidFill>
                  <a:schemeClr val="bg1"/>
                </a:solidFill>
                <a:effectLst/>
                <a:uLnTx/>
                <a:uFillTx/>
                <a:latin typeface="Bosch Office Sans"/>
                <a:ea typeface="+mn-ea"/>
                <a:cs typeface="+mn-cs"/>
              </a:rPr>
              <a:t>the</a:t>
            </a:r>
            <a:r>
              <a:rPr kumimoji="0" lang="de-DE" sz="1800" b="0" i="0" u="none" strike="noStrike" kern="0" cap="none" spc="0" normalizeH="0" baseline="0" noProof="0" dirty="0">
                <a:ln>
                  <a:noFill/>
                </a:ln>
                <a:solidFill>
                  <a:schemeClr val="bg1"/>
                </a:solidFill>
                <a:effectLst/>
                <a:uLnTx/>
                <a:uFillTx/>
                <a:latin typeface="Bosch Office Sans"/>
                <a:ea typeface="+mn-ea"/>
                <a:cs typeface="+mn-cs"/>
              </a:rPr>
              <a:t> </a:t>
            </a:r>
            <a:r>
              <a:rPr kumimoji="0" lang="de-DE" sz="1800" b="0" i="0" u="none" strike="noStrike" kern="0" cap="none" spc="0" normalizeH="0" baseline="0" noProof="0" dirty="0" err="1">
                <a:ln>
                  <a:noFill/>
                </a:ln>
                <a:solidFill>
                  <a:schemeClr val="bg1"/>
                </a:solidFill>
                <a:effectLst/>
                <a:uLnTx/>
                <a:uFillTx/>
                <a:latin typeface="Bosch Office Sans"/>
                <a:ea typeface="+mn-ea"/>
                <a:cs typeface="+mn-cs"/>
              </a:rPr>
              <a:t>process</a:t>
            </a:r>
            <a:endParaRPr kumimoji="0" lang="en-IN" sz="1800" b="0" i="0" u="none" strike="noStrike" kern="0" cap="none" spc="0" normalizeH="0" baseline="0" noProof="0" dirty="0">
              <a:ln>
                <a:noFill/>
              </a:ln>
              <a:solidFill>
                <a:schemeClr val="bg1"/>
              </a:solidFill>
              <a:effectLst/>
              <a:uLnTx/>
              <a:uFillTx/>
              <a:latin typeface="Bosch Office Sans"/>
              <a:ea typeface="+mn-ea"/>
              <a:cs typeface="+mn-cs"/>
            </a:endParaRPr>
          </a:p>
        </p:txBody>
      </p:sp>
      <p:pic>
        <p:nvPicPr>
          <p:cNvPr id="62" name="Picture 2" descr="See the source image">
            <a:extLst>
              <a:ext uri="{FF2B5EF4-FFF2-40B4-BE49-F238E27FC236}">
                <a16:creationId xmlns:a16="http://schemas.microsoft.com/office/drawing/2014/main" id="{A1C1DF5D-927F-4253-9E25-A3BCEC75D8E6}"/>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t="28533" b="26648"/>
          <a:stretch/>
        </p:blipFill>
        <p:spPr bwMode="auto">
          <a:xfrm>
            <a:off x="10156366" y="21168"/>
            <a:ext cx="813259" cy="364499"/>
          </a:xfrm>
          <a:prstGeom prst="rect">
            <a:avLst/>
          </a:prstGeom>
          <a:noFill/>
          <a:extLst>
            <a:ext uri="{909E8E84-426E-40DD-AFC4-6F175D3DCCD1}">
              <a14:hiddenFill xmlns:a14="http://schemas.microsoft.com/office/drawing/2010/main">
                <a:solidFill>
                  <a:srgbClr val="FFFFFF"/>
                </a:solidFill>
              </a14:hiddenFill>
            </a:ext>
          </a:extLst>
        </p:spPr>
      </p:pic>
      <p:sp>
        <p:nvSpPr>
          <p:cNvPr id="5" name="Oval 4">
            <a:extLst>
              <a:ext uri="{FF2B5EF4-FFF2-40B4-BE49-F238E27FC236}">
                <a16:creationId xmlns:a16="http://schemas.microsoft.com/office/drawing/2014/main" id="{202FE362-8FD5-4664-84EC-7649BC25D725}"/>
              </a:ext>
            </a:extLst>
          </p:cNvPr>
          <p:cNvSpPr/>
          <p:nvPr/>
        </p:nvSpPr>
        <p:spPr>
          <a:xfrm>
            <a:off x="2434436" y="2950933"/>
            <a:ext cx="124359" cy="134373"/>
          </a:xfrm>
          <a:prstGeom prst="ellipse">
            <a:avLst/>
          </a:prstGeom>
          <a:solidFill>
            <a:srgbClr val="7030A0"/>
          </a:solidFill>
          <a:ln w="9525" cap="flat" cmpd="sng" algn="ctr">
            <a:solidFill>
              <a:srgbClr val="3F136C"/>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IN" sz="1800" b="0" i="0" u="none" strike="noStrike" kern="0" cap="none" spc="0" normalizeH="0" baseline="0" noProof="0" dirty="0">
              <a:ln>
                <a:noFill/>
              </a:ln>
              <a:solidFill>
                <a:srgbClr val="000000"/>
              </a:solidFill>
              <a:effectLst/>
              <a:uLnTx/>
              <a:uFillTx/>
              <a:latin typeface="Bosch Office Sans"/>
              <a:ea typeface="+mn-ea"/>
              <a:cs typeface="+mn-cs"/>
            </a:endParaRPr>
          </a:p>
        </p:txBody>
      </p:sp>
      <p:sp>
        <p:nvSpPr>
          <p:cNvPr id="64" name="Oval 63">
            <a:extLst>
              <a:ext uri="{FF2B5EF4-FFF2-40B4-BE49-F238E27FC236}">
                <a16:creationId xmlns:a16="http://schemas.microsoft.com/office/drawing/2014/main" id="{A23FC4AF-8D52-474A-9885-B1E8FC239468}"/>
              </a:ext>
            </a:extLst>
          </p:cNvPr>
          <p:cNvSpPr/>
          <p:nvPr/>
        </p:nvSpPr>
        <p:spPr>
          <a:xfrm>
            <a:off x="1294259" y="1807155"/>
            <a:ext cx="124359" cy="134373"/>
          </a:xfrm>
          <a:prstGeom prst="ellipse">
            <a:avLst/>
          </a:prstGeom>
          <a:solidFill>
            <a:srgbClr val="FFC000"/>
          </a:solidFill>
          <a:ln w="9525" cap="flat" cmpd="sng" algn="ctr">
            <a:solidFill>
              <a:srgbClr val="3F136C"/>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IN" sz="1800" b="0" i="0" u="none" strike="noStrike" kern="0" cap="none" spc="0" normalizeH="0" baseline="0" noProof="0" dirty="0">
              <a:ln>
                <a:noFill/>
              </a:ln>
              <a:solidFill>
                <a:srgbClr val="000000"/>
              </a:solidFill>
              <a:effectLst/>
              <a:uLnTx/>
              <a:uFillTx/>
              <a:latin typeface="Bosch Office Sans"/>
              <a:ea typeface="+mn-ea"/>
              <a:cs typeface="+mn-cs"/>
            </a:endParaRPr>
          </a:p>
        </p:txBody>
      </p:sp>
      <p:sp>
        <p:nvSpPr>
          <p:cNvPr id="65" name="Oval 64">
            <a:extLst>
              <a:ext uri="{FF2B5EF4-FFF2-40B4-BE49-F238E27FC236}">
                <a16:creationId xmlns:a16="http://schemas.microsoft.com/office/drawing/2014/main" id="{DDEDF215-BD04-4C4B-AD0B-2000801E5F5D}"/>
              </a:ext>
            </a:extLst>
          </p:cNvPr>
          <p:cNvSpPr/>
          <p:nvPr/>
        </p:nvSpPr>
        <p:spPr>
          <a:xfrm>
            <a:off x="903430" y="2220855"/>
            <a:ext cx="124359" cy="134373"/>
          </a:xfrm>
          <a:prstGeom prst="ellipse">
            <a:avLst/>
          </a:prstGeom>
          <a:solidFill>
            <a:srgbClr val="00B0F0"/>
          </a:solidFill>
          <a:ln w="9525" cap="flat" cmpd="sng" algn="ctr">
            <a:solidFill>
              <a:srgbClr val="3F136C"/>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IN" sz="1800" b="0" i="0" u="none" strike="noStrike" kern="0" cap="none" spc="0" normalizeH="0" baseline="0" noProof="0" dirty="0">
              <a:ln>
                <a:noFill/>
              </a:ln>
              <a:solidFill>
                <a:srgbClr val="000000"/>
              </a:solidFill>
              <a:effectLst/>
              <a:uLnTx/>
              <a:uFillTx/>
              <a:latin typeface="Bosch Office Sans"/>
              <a:ea typeface="+mn-ea"/>
              <a:cs typeface="+mn-cs"/>
            </a:endParaRPr>
          </a:p>
        </p:txBody>
      </p:sp>
    </p:spTree>
    <p:extLst>
      <p:ext uri="{BB962C8B-B14F-4D97-AF65-F5344CB8AC3E}">
        <p14:creationId xmlns:p14="http://schemas.microsoft.com/office/powerpoint/2010/main" val="3615731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8"/>
                                        </p:tgtEl>
                                        <p:attrNameLst>
                                          <p:attrName>style.visibility</p:attrName>
                                        </p:attrNameLst>
                                      </p:cBhvr>
                                      <p:to>
                                        <p:strVal val="visible"/>
                                      </p:to>
                                    </p:set>
                                  </p:childTnLst>
                                </p:cTn>
                              </p:par>
                            </p:childTnLst>
                          </p:cTn>
                        </p:par>
                        <p:par>
                          <p:cTn id="25" fill="hold">
                            <p:stCondLst>
                              <p:cond delay="0"/>
                            </p:stCondLst>
                            <p:childTnLst>
                              <p:par>
                                <p:cTn id="26" presetID="1" presetClass="entr" presetSubtype="0" fill="hold" grpId="0" nodeType="afterEffect">
                                  <p:stCondLst>
                                    <p:cond delay="0"/>
                                  </p:stCondLst>
                                  <p:childTnLst>
                                    <p:set>
                                      <p:cBhvr>
                                        <p:cTn id="27" dur="1" fill="hold">
                                          <p:stCondLst>
                                            <p:cond delay="0"/>
                                          </p:stCondLst>
                                        </p:cTn>
                                        <p:tgtEl>
                                          <p:spTgt spid="98"/>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95"/>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91"/>
                                        </p:tgtEl>
                                        <p:attrNameLst>
                                          <p:attrName>style.visibility</p:attrName>
                                        </p:attrNameLst>
                                      </p:cBhvr>
                                      <p:to>
                                        <p:strVal val="visible"/>
                                      </p:to>
                                    </p:set>
                                  </p:childTnLst>
                                </p:cTn>
                              </p:par>
                              <p:par>
                                <p:cTn id="32" presetID="1" presetClass="entr" presetSubtype="0" fill="hold" nodeType="withEffect">
                                  <p:stCondLst>
                                    <p:cond delay="0"/>
                                  </p:stCondLst>
                                  <p:childTnLst>
                                    <p:set>
                                      <p:cBhvr>
                                        <p:cTn id="33" dur="1" fill="hold">
                                          <p:stCondLst>
                                            <p:cond delay="0"/>
                                          </p:stCondLst>
                                        </p:cTn>
                                        <p:tgtEl>
                                          <p:spTgt spid="93"/>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97"/>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83"/>
                                        </p:tgtEl>
                                        <p:attrNameLst>
                                          <p:attrName>style.visibility</p:attrName>
                                        </p:attrNameLst>
                                      </p:cBhvr>
                                      <p:to>
                                        <p:strVal val="visible"/>
                                      </p:to>
                                    </p:set>
                                  </p:childTnLst>
                                </p:cTn>
                              </p:par>
                              <p:par>
                                <p:cTn id="40" presetID="1" presetClass="entr" presetSubtype="0" fill="hold" grpId="0" nodeType="withEffect">
                                  <p:stCondLst>
                                    <p:cond delay="0"/>
                                  </p:stCondLst>
                                  <p:childTnLst>
                                    <p:set>
                                      <p:cBhvr>
                                        <p:cTn id="41" dur="1" fill="hold">
                                          <p:stCondLst>
                                            <p:cond delay="0"/>
                                          </p:stCondLst>
                                        </p:cTn>
                                        <p:tgtEl>
                                          <p:spTgt spid="84"/>
                                        </p:tgtEl>
                                        <p:attrNameLst>
                                          <p:attrName>style.visibility</p:attrName>
                                        </p:attrNameLst>
                                      </p:cBhvr>
                                      <p:to>
                                        <p:strVal val="visible"/>
                                      </p:to>
                                    </p:set>
                                  </p:childTnLst>
                                </p:cTn>
                              </p:par>
                              <p:par>
                                <p:cTn id="42" presetID="1" presetClass="entr" presetSubtype="0" fill="hold" grpId="0" nodeType="withEffect">
                                  <p:stCondLst>
                                    <p:cond delay="0"/>
                                  </p:stCondLst>
                                  <p:childTnLst>
                                    <p:set>
                                      <p:cBhvr>
                                        <p:cTn id="43" dur="1" fill="hold">
                                          <p:stCondLst>
                                            <p:cond delay="0"/>
                                          </p:stCondLst>
                                        </p:cTn>
                                        <p:tgtEl>
                                          <p:spTgt spid="85"/>
                                        </p:tgtEl>
                                        <p:attrNameLst>
                                          <p:attrName>style.visibility</p:attrName>
                                        </p:attrNameLst>
                                      </p:cBhvr>
                                      <p:to>
                                        <p:strVal val="visible"/>
                                      </p:to>
                                    </p:set>
                                  </p:childTnLst>
                                </p:cTn>
                              </p:par>
                              <p:par>
                                <p:cTn id="44" presetID="1" presetClass="entr" presetSubtype="0" fill="hold" grpId="0" nodeType="withEffect">
                                  <p:stCondLst>
                                    <p:cond delay="0"/>
                                  </p:stCondLst>
                                  <p:childTnLst>
                                    <p:set>
                                      <p:cBhvr>
                                        <p:cTn id="45" dur="1" fill="hold">
                                          <p:stCondLst>
                                            <p:cond delay="0"/>
                                          </p:stCondLst>
                                        </p:cTn>
                                        <p:tgtEl>
                                          <p:spTgt spid="100"/>
                                        </p:tgtEl>
                                        <p:attrNameLst>
                                          <p:attrName>style.visibility</p:attrName>
                                        </p:attrNameLst>
                                      </p:cBhvr>
                                      <p:to>
                                        <p:strVal val="visible"/>
                                      </p:to>
                                    </p:set>
                                  </p:childTnLst>
                                </p:cTn>
                              </p:par>
                              <p:par>
                                <p:cTn id="46" presetID="1" presetClass="entr" presetSubtype="0" fill="hold" grpId="0" nodeType="withEffect">
                                  <p:stCondLst>
                                    <p:cond delay="0"/>
                                  </p:stCondLst>
                                  <p:childTnLst>
                                    <p:set>
                                      <p:cBhvr>
                                        <p:cTn id="47" dur="1" fill="hold">
                                          <p:stCondLst>
                                            <p:cond delay="0"/>
                                          </p:stCondLst>
                                        </p:cTn>
                                        <p:tgtEl>
                                          <p:spTgt spid="86"/>
                                        </p:tgtEl>
                                        <p:attrNameLst>
                                          <p:attrName>style.visibility</p:attrName>
                                        </p:attrNameLst>
                                      </p:cBhvr>
                                      <p:to>
                                        <p:strVal val="visible"/>
                                      </p:to>
                                    </p:set>
                                  </p:childTnLst>
                                </p:cTn>
                              </p:par>
                              <p:par>
                                <p:cTn id="48" presetID="1" presetClass="entr" presetSubtype="0" fill="hold" grpId="0" nodeType="withEffect">
                                  <p:stCondLst>
                                    <p:cond delay="0"/>
                                  </p:stCondLst>
                                  <p:childTnLst>
                                    <p:set>
                                      <p:cBhvr>
                                        <p:cTn id="49" dur="1" fill="hold">
                                          <p:stCondLst>
                                            <p:cond delay="0"/>
                                          </p:stCondLst>
                                        </p:cTn>
                                        <p:tgtEl>
                                          <p:spTgt spid="81"/>
                                        </p:tgtEl>
                                        <p:attrNameLst>
                                          <p:attrName>style.visibility</p:attrName>
                                        </p:attrNameLst>
                                      </p:cBhvr>
                                      <p:to>
                                        <p:strVal val="visible"/>
                                      </p:to>
                                    </p:set>
                                  </p:childTnLst>
                                </p:cTn>
                              </p:par>
                              <p:par>
                                <p:cTn id="50" presetID="1" presetClass="entr" presetSubtype="0" fill="hold" grpId="0" nodeType="withEffect">
                                  <p:stCondLst>
                                    <p:cond delay="0"/>
                                  </p:stCondLst>
                                  <p:childTnLst>
                                    <p:set>
                                      <p:cBhvr>
                                        <p:cTn id="51" dur="1" fill="hold">
                                          <p:stCondLst>
                                            <p:cond delay="0"/>
                                          </p:stCondLst>
                                        </p:cTn>
                                        <p:tgtEl>
                                          <p:spTgt spid="99"/>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childTnLst>
                                    <p:set>
                                      <p:cBhvr>
                                        <p:cTn id="55" dur="1" fill="hold">
                                          <p:stCondLst>
                                            <p:cond delay="0"/>
                                          </p:stCondLst>
                                        </p:cTn>
                                        <p:tgtEl>
                                          <p:spTgt spid="101"/>
                                        </p:tgtEl>
                                        <p:attrNameLst>
                                          <p:attrName>style.visibility</p:attrName>
                                        </p:attrNameLst>
                                      </p:cBhvr>
                                      <p:to>
                                        <p:strVal val="visible"/>
                                      </p:to>
                                    </p:set>
                                  </p:childTnLst>
                                </p:cTn>
                              </p:par>
                              <p:par>
                                <p:cTn id="56" presetID="1" presetClass="entr" presetSubtype="0" fill="hold" grpId="0" nodeType="withEffect">
                                  <p:stCondLst>
                                    <p:cond delay="0"/>
                                  </p:stCondLst>
                                  <p:childTnLst>
                                    <p:set>
                                      <p:cBhvr>
                                        <p:cTn id="57" dur="1" fill="hold">
                                          <p:stCondLst>
                                            <p:cond delay="0"/>
                                          </p:stCondLst>
                                        </p:cTn>
                                        <p:tgtEl>
                                          <p:spTgt spid="52"/>
                                        </p:tgtEl>
                                        <p:attrNameLst>
                                          <p:attrName>style.visibility</p:attrName>
                                        </p:attrNameLst>
                                      </p:cBhvr>
                                      <p:to>
                                        <p:strVal val="visible"/>
                                      </p:to>
                                    </p:set>
                                  </p:childTnLst>
                                </p:cTn>
                              </p:par>
                              <p:par>
                                <p:cTn id="58" presetID="1" presetClass="entr" presetSubtype="0" fill="hold" grpId="0" nodeType="withEffect">
                                  <p:stCondLst>
                                    <p:cond delay="0"/>
                                  </p:stCondLst>
                                  <p:childTnLst>
                                    <p:set>
                                      <p:cBhvr>
                                        <p:cTn id="59" dur="1" fill="hold">
                                          <p:stCondLst>
                                            <p:cond delay="0"/>
                                          </p:stCondLst>
                                        </p:cTn>
                                        <p:tgtEl>
                                          <p:spTgt spid="53"/>
                                        </p:tgtEl>
                                        <p:attrNameLst>
                                          <p:attrName>style.visibility</p:attrName>
                                        </p:attrNameLst>
                                      </p:cBhvr>
                                      <p:to>
                                        <p:strVal val="visible"/>
                                      </p:to>
                                    </p:set>
                                  </p:childTnLst>
                                </p:cTn>
                              </p:par>
                              <p:par>
                                <p:cTn id="60" presetID="1" presetClass="entr" presetSubtype="0" fill="hold" grpId="0" nodeType="withEffect">
                                  <p:stCondLst>
                                    <p:cond delay="0"/>
                                  </p:stCondLst>
                                  <p:childTnLst>
                                    <p:set>
                                      <p:cBhvr>
                                        <p:cTn id="61" dur="1" fill="hold">
                                          <p:stCondLst>
                                            <p:cond delay="0"/>
                                          </p:stCondLst>
                                        </p:cTn>
                                        <p:tgtEl>
                                          <p:spTgt spid="54"/>
                                        </p:tgtEl>
                                        <p:attrNameLst>
                                          <p:attrName>style.visibility</p:attrName>
                                        </p:attrNameLst>
                                      </p:cBhvr>
                                      <p:to>
                                        <p:strVal val="visible"/>
                                      </p:to>
                                    </p:set>
                                  </p:childTnLst>
                                </p:cTn>
                              </p:par>
                              <p:par>
                                <p:cTn id="62" presetID="1" presetClass="entr" presetSubtype="0" fill="hold" grpId="0" nodeType="withEffect">
                                  <p:stCondLst>
                                    <p:cond delay="0"/>
                                  </p:stCondLst>
                                  <p:childTnLst>
                                    <p:set>
                                      <p:cBhvr>
                                        <p:cTn id="63" dur="1" fill="hold">
                                          <p:stCondLst>
                                            <p:cond delay="0"/>
                                          </p:stCondLst>
                                        </p:cTn>
                                        <p:tgtEl>
                                          <p:spTgt spid="55"/>
                                        </p:tgtEl>
                                        <p:attrNameLst>
                                          <p:attrName>style.visibility</p:attrName>
                                        </p:attrNameLst>
                                      </p:cBhvr>
                                      <p:to>
                                        <p:strVal val="visible"/>
                                      </p:to>
                                    </p:set>
                                  </p:childTnLst>
                                </p:cTn>
                              </p:par>
                              <p:par>
                                <p:cTn id="64" presetID="1" presetClass="entr" presetSubtype="0" fill="hold" grpId="0" nodeType="withEffect">
                                  <p:stCondLst>
                                    <p:cond delay="0"/>
                                  </p:stCondLst>
                                  <p:childTnLst>
                                    <p:set>
                                      <p:cBhvr>
                                        <p:cTn id="65" dur="1" fill="hold">
                                          <p:stCondLst>
                                            <p:cond delay="0"/>
                                          </p:stCondLst>
                                        </p:cTn>
                                        <p:tgtEl>
                                          <p:spTgt spid="56"/>
                                        </p:tgtEl>
                                        <p:attrNameLst>
                                          <p:attrName>style.visibility</p:attrName>
                                        </p:attrNameLst>
                                      </p:cBhvr>
                                      <p:to>
                                        <p:strVal val="visible"/>
                                      </p:to>
                                    </p:set>
                                  </p:childTnLst>
                                </p:cTn>
                              </p:par>
                              <p:par>
                                <p:cTn id="66" presetID="1" presetClass="entr" presetSubtype="0" fill="hold" grpId="0" nodeType="withEffect">
                                  <p:stCondLst>
                                    <p:cond delay="0"/>
                                  </p:stCondLst>
                                  <p:childTnLst>
                                    <p:set>
                                      <p:cBhvr>
                                        <p:cTn id="67" dur="1" fill="hold">
                                          <p:stCondLst>
                                            <p:cond delay="0"/>
                                          </p:stCondLst>
                                        </p:cTn>
                                        <p:tgtEl>
                                          <p:spTgt spid="57"/>
                                        </p:tgtEl>
                                        <p:attrNameLst>
                                          <p:attrName>style.visibility</p:attrName>
                                        </p:attrNameLst>
                                      </p:cBhvr>
                                      <p:to>
                                        <p:strVal val="visible"/>
                                      </p:to>
                                    </p:set>
                                  </p:childTnLst>
                                </p:cTn>
                              </p:par>
                              <p:par>
                                <p:cTn id="68" presetID="1" presetClass="entr" presetSubtype="0" fill="hold" grpId="0" nodeType="withEffect">
                                  <p:stCondLst>
                                    <p:cond delay="0"/>
                                  </p:stCondLst>
                                  <p:childTnLst>
                                    <p:set>
                                      <p:cBhvr>
                                        <p:cTn id="69" dur="1" fill="hold">
                                          <p:stCondLst>
                                            <p:cond delay="0"/>
                                          </p:stCondLst>
                                        </p:cTn>
                                        <p:tgtEl>
                                          <p:spTgt spid="58"/>
                                        </p:tgtEl>
                                        <p:attrNameLst>
                                          <p:attrName>style.visibility</p:attrName>
                                        </p:attrNameLst>
                                      </p:cBhvr>
                                      <p:to>
                                        <p:strVal val="visible"/>
                                      </p:to>
                                    </p:set>
                                  </p:childTnLst>
                                </p:cTn>
                              </p:par>
                              <p:par>
                                <p:cTn id="70" presetID="1" presetClass="entr" presetSubtype="0" fill="hold" grpId="0" nodeType="withEffect">
                                  <p:stCondLst>
                                    <p:cond delay="0"/>
                                  </p:stCondLst>
                                  <p:childTnLst>
                                    <p:set>
                                      <p:cBhvr>
                                        <p:cTn id="71" dur="1" fill="hold">
                                          <p:stCondLst>
                                            <p:cond delay="0"/>
                                          </p:stCondLst>
                                        </p:cTn>
                                        <p:tgtEl>
                                          <p:spTgt spid="59"/>
                                        </p:tgtEl>
                                        <p:attrNameLst>
                                          <p:attrName>style.visibility</p:attrName>
                                        </p:attrNameLst>
                                      </p:cBhvr>
                                      <p:to>
                                        <p:strVal val="visible"/>
                                      </p:to>
                                    </p:set>
                                  </p:childTnLst>
                                </p:cTn>
                              </p:par>
                              <p:par>
                                <p:cTn id="72" presetID="1" presetClass="entr" presetSubtype="0" fill="hold" grpId="0" nodeType="withEffect">
                                  <p:stCondLst>
                                    <p:cond delay="0"/>
                                  </p:stCondLst>
                                  <p:childTnLst>
                                    <p:set>
                                      <p:cBhvr>
                                        <p:cTn id="73" dur="1" fill="hold">
                                          <p:stCondLst>
                                            <p:cond delay="0"/>
                                          </p:stCondLst>
                                        </p:cTn>
                                        <p:tgtEl>
                                          <p:spTgt spid="60"/>
                                        </p:tgtEl>
                                        <p:attrNameLst>
                                          <p:attrName>style.visibility</p:attrName>
                                        </p:attrNameLst>
                                      </p:cBhvr>
                                      <p:to>
                                        <p:strVal val="visible"/>
                                      </p:to>
                                    </p:set>
                                  </p:childTnLst>
                                </p:cTn>
                              </p:par>
                              <p:par>
                                <p:cTn id="74" presetID="1" presetClass="entr" presetSubtype="0" fill="hold" grpId="0" nodeType="withEffect">
                                  <p:stCondLst>
                                    <p:cond delay="0"/>
                                  </p:stCondLst>
                                  <p:childTnLst>
                                    <p:set>
                                      <p:cBhvr>
                                        <p:cTn id="75" dur="1" fill="hold">
                                          <p:stCondLst>
                                            <p:cond delay="0"/>
                                          </p:stCondLst>
                                        </p:cTn>
                                        <p:tgtEl>
                                          <p:spTgt spid="61"/>
                                        </p:tgtEl>
                                        <p:attrNameLst>
                                          <p:attrName>style.visibility</p:attrName>
                                        </p:attrNameLst>
                                      </p:cBhvr>
                                      <p:to>
                                        <p:strVal val="visible"/>
                                      </p:to>
                                    </p:set>
                                  </p:childTnLst>
                                </p:cTn>
                              </p:par>
                              <p:par>
                                <p:cTn id="76" presetID="1" presetClass="entr" presetSubtype="0" fill="hold" nodeType="withEffect">
                                  <p:stCondLst>
                                    <p:cond delay="0"/>
                                  </p:stCondLst>
                                  <p:childTnLst>
                                    <p:set>
                                      <p:cBhvr>
                                        <p:cTn id="77" dur="1" fill="hold">
                                          <p:stCondLst>
                                            <p:cond delay="0"/>
                                          </p:stCondLst>
                                        </p:cTn>
                                        <p:tgtEl>
                                          <p:spTgt spid="63"/>
                                        </p:tgtEl>
                                        <p:attrNameLst>
                                          <p:attrName>style.visibility</p:attrName>
                                        </p:attrNameLst>
                                      </p:cBhvr>
                                      <p:to>
                                        <p:strVal val="visible"/>
                                      </p:to>
                                    </p:set>
                                  </p:childTnLst>
                                </p:cTn>
                              </p:par>
                              <p:par>
                                <p:cTn id="78" presetID="1" presetClass="entr" presetSubtype="0" fill="hold" nodeType="withEffect">
                                  <p:stCondLst>
                                    <p:cond delay="0"/>
                                  </p:stCondLst>
                                  <p:childTnLst>
                                    <p:set>
                                      <p:cBhvr>
                                        <p:cTn id="79" dur="1" fill="hold">
                                          <p:stCondLst>
                                            <p:cond delay="0"/>
                                          </p:stCondLst>
                                        </p:cTn>
                                        <p:tgtEl>
                                          <p:spTgt spid="66"/>
                                        </p:tgtEl>
                                        <p:attrNameLst>
                                          <p:attrName>style.visibility</p:attrName>
                                        </p:attrNameLst>
                                      </p:cBhvr>
                                      <p:to>
                                        <p:strVal val="visible"/>
                                      </p:to>
                                    </p:set>
                                  </p:childTnLst>
                                </p:cTn>
                              </p:par>
                              <p:par>
                                <p:cTn id="80" presetID="1" presetClass="entr" presetSubtype="0" fill="hold" nodeType="withEffect">
                                  <p:stCondLst>
                                    <p:cond delay="0"/>
                                  </p:stCondLst>
                                  <p:childTnLst>
                                    <p:set>
                                      <p:cBhvr>
                                        <p:cTn id="81" dur="1" fill="hold">
                                          <p:stCondLst>
                                            <p:cond delay="0"/>
                                          </p:stCondLst>
                                        </p:cTn>
                                        <p:tgtEl>
                                          <p:spTgt spid="103"/>
                                        </p:tgtEl>
                                        <p:attrNameLst>
                                          <p:attrName>style.visibility</p:attrName>
                                        </p:attrNameLst>
                                      </p:cBhvr>
                                      <p:to>
                                        <p:strVal val="visible"/>
                                      </p:to>
                                    </p:set>
                                  </p:childTnLst>
                                </p:cTn>
                              </p:par>
                              <p:par>
                                <p:cTn id="82" presetID="1" presetClass="entr" presetSubtype="0" fill="hold" nodeType="withEffect">
                                  <p:stCondLst>
                                    <p:cond delay="0"/>
                                  </p:stCondLst>
                                  <p:childTnLst>
                                    <p:set>
                                      <p:cBhvr>
                                        <p:cTn id="83" dur="1" fill="hold">
                                          <p:stCondLst>
                                            <p:cond delay="0"/>
                                          </p:stCondLst>
                                        </p:cTn>
                                        <p:tgtEl>
                                          <p:spTgt spid="106"/>
                                        </p:tgtEl>
                                        <p:attrNameLst>
                                          <p:attrName>style.visibility</p:attrName>
                                        </p:attrNameLst>
                                      </p:cBhvr>
                                      <p:to>
                                        <p:strVal val="visible"/>
                                      </p:to>
                                    </p:set>
                                  </p:childTnLst>
                                </p:cTn>
                              </p:par>
                              <p:par>
                                <p:cTn id="84" presetID="1" presetClass="entr" presetSubtype="0" fill="hold" grpId="0" nodeType="withEffect">
                                  <p:stCondLst>
                                    <p:cond delay="0"/>
                                  </p:stCondLst>
                                  <p:childTnLst>
                                    <p:set>
                                      <p:cBhvr>
                                        <p:cTn id="85" dur="1" fill="hold">
                                          <p:stCondLst>
                                            <p:cond delay="0"/>
                                          </p:stCondLst>
                                        </p:cTn>
                                        <p:tgtEl>
                                          <p:spTgt spid="110"/>
                                        </p:tgtEl>
                                        <p:attrNameLst>
                                          <p:attrName>style.visibility</p:attrName>
                                        </p:attrNameLst>
                                      </p:cBhvr>
                                      <p:to>
                                        <p:strVal val="visible"/>
                                      </p:to>
                                    </p:set>
                                  </p:childTnLst>
                                </p:cTn>
                              </p:par>
                              <p:par>
                                <p:cTn id="86" presetID="1" presetClass="entr" presetSubtype="0" fill="hold" nodeType="withEffect">
                                  <p:stCondLst>
                                    <p:cond delay="0"/>
                                  </p:stCondLst>
                                  <p:childTnLst>
                                    <p:set>
                                      <p:cBhvr>
                                        <p:cTn id="87" dur="1" fill="hold">
                                          <p:stCondLst>
                                            <p:cond delay="0"/>
                                          </p:stCondLst>
                                        </p:cTn>
                                        <p:tgtEl>
                                          <p:spTgt spid="82"/>
                                        </p:tgtEl>
                                        <p:attrNameLst>
                                          <p:attrName>style.visibility</p:attrName>
                                        </p:attrNameLst>
                                      </p:cBhvr>
                                      <p:to>
                                        <p:strVal val="visible"/>
                                      </p:to>
                                    </p:set>
                                  </p:childTnLst>
                                </p:cTn>
                              </p:par>
                              <p:par>
                                <p:cTn id="88" presetID="1" presetClass="entr" presetSubtype="0" fill="hold" grpId="0" nodeType="withEffect">
                                  <p:stCondLst>
                                    <p:cond delay="0"/>
                                  </p:stCondLst>
                                  <p:childTnLst>
                                    <p:set>
                                      <p:cBhvr>
                                        <p:cTn id="89" dur="1" fill="hold">
                                          <p:stCondLst>
                                            <p:cond delay="0"/>
                                          </p:stCondLst>
                                        </p:cTn>
                                        <p:tgtEl>
                                          <p:spTgt spid="117"/>
                                        </p:tgtEl>
                                        <p:attrNameLst>
                                          <p:attrName>style.visibility</p:attrName>
                                        </p:attrNameLst>
                                      </p:cBhvr>
                                      <p:to>
                                        <p:strVal val="visible"/>
                                      </p:to>
                                    </p:set>
                                  </p:childTnLst>
                                </p:cTn>
                              </p:par>
                            </p:childTnLst>
                          </p:cTn>
                        </p:par>
                      </p:childTnLst>
                    </p:cTn>
                  </p:par>
                  <p:par>
                    <p:cTn id="90" fill="hold">
                      <p:stCondLst>
                        <p:cond delay="indefinite"/>
                      </p:stCondLst>
                      <p:childTnLst>
                        <p:par>
                          <p:cTn id="91" fill="hold">
                            <p:stCondLst>
                              <p:cond delay="0"/>
                            </p:stCondLst>
                            <p:childTnLst>
                              <p:par>
                                <p:cTn id="92" presetID="1" presetClass="entr" presetSubtype="0" fill="hold" grpId="0" nodeType="clickEffect">
                                  <p:stCondLst>
                                    <p:cond delay="0"/>
                                  </p:stCondLst>
                                  <p:childTnLst>
                                    <p:set>
                                      <p:cBhvr>
                                        <p:cTn id="93" dur="1" fill="hold">
                                          <p:stCondLst>
                                            <p:cond delay="0"/>
                                          </p:stCondLst>
                                        </p:cTn>
                                        <p:tgtEl>
                                          <p:spTgt spid="6"/>
                                        </p:tgtEl>
                                        <p:attrNameLst>
                                          <p:attrName>style.visibility</p:attrName>
                                        </p:attrNameLst>
                                      </p:cBhvr>
                                      <p:to>
                                        <p:strVal val="visible"/>
                                      </p:to>
                                    </p:set>
                                  </p:childTnLst>
                                </p:cTn>
                              </p:par>
                              <p:par>
                                <p:cTn id="94" presetID="1" presetClass="entr" presetSubtype="0" fill="hold" grpId="0" nodeType="withEffect">
                                  <p:stCondLst>
                                    <p:cond delay="0"/>
                                  </p:stCondLst>
                                  <p:childTnLst>
                                    <p:set>
                                      <p:cBhvr>
                                        <p:cTn id="95" dur="1" fill="hold">
                                          <p:stCondLst>
                                            <p:cond delay="0"/>
                                          </p:stCondLst>
                                        </p:cTn>
                                        <p:tgtEl>
                                          <p:spTgt spid="14"/>
                                        </p:tgtEl>
                                        <p:attrNameLst>
                                          <p:attrName>style.visibility</p:attrName>
                                        </p:attrNameLst>
                                      </p:cBhvr>
                                      <p:to>
                                        <p:strVal val="visible"/>
                                      </p:to>
                                    </p:set>
                                  </p:childTnLst>
                                </p:cTn>
                              </p:par>
                              <p:par>
                                <p:cTn id="96" presetID="1" presetClass="entr" presetSubtype="0" fill="hold" grpId="0" nodeType="withEffect">
                                  <p:stCondLst>
                                    <p:cond delay="0"/>
                                  </p:stCondLst>
                                  <p:childTnLst>
                                    <p:set>
                                      <p:cBhvr>
                                        <p:cTn id="97" dur="1" fill="hold">
                                          <p:stCondLst>
                                            <p:cond delay="0"/>
                                          </p:stCondLst>
                                        </p:cTn>
                                        <p:tgtEl>
                                          <p:spTgt spid="16"/>
                                        </p:tgtEl>
                                        <p:attrNameLst>
                                          <p:attrName>style.visibility</p:attrName>
                                        </p:attrNameLst>
                                      </p:cBhvr>
                                      <p:to>
                                        <p:strVal val="visible"/>
                                      </p:to>
                                    </p:set>
                                  </p:childTnLst>
                                </p:cTn>
                              </p:par>
                              <p:par>
                                <p:cTn id="98" presetID="1" presetClass="entr" presetSubtype="0" fill="hold" nodeType="withEffect">
                                  <p:stCondLst>
                                    <p:cond delay="0"/>
                                  </p:stCondLst>
                                  <p:childTnLst>
                                    <p:set>
                                      <p:cBhvr>
                                        <p:cTn id="99" dur="1" fill="hold">
                                          <p:stCondLst>
                                            <p:cond delay="0"/>
                                          </p:stCondLst>
                                        </p:cTn>
                                        <p:tgtEl>
                                          <p:spTgt spid="45"/>
                                        </p:tgtEl>
                                        <p:attrNameLst>
                                          <p:attrName>style.visibility</p:attrName>
                                        </p:attrNameLst>
                                      </p:cBhvr>
                                      <p:to>
                                        <p:strVal val="visible"/>
                                      </p:to>
                                    </p:set>
                                  </p:childTnLst>
                                </p:cTn>
                              </p:par>
                              <p:par>
                                <p:cTn id="100" presetID="1" presetClass="entr" presetSubtype="0" fill="hold" nodeType="withEffect">
                                  <p:stCondLst>
                                    <p:cond delay="0"/>
                                  </p:stCondLst>
                                  <p:childTnLst>
                                    <p:set>
                                      <p:cBhvr>
                                        <p:cTn id="101" dur="1" fill="hold">
                                          <p:stCondLst>
                                            <p:cond delay="0"/>
                                          </p:stCondLst>
                                        </p:cTn>
                                        <p:tgtEl>
                                          <p:spTgt spid="47"/>
                                        </p:tgtEl>
                                        <p:attrNameLst>
                                          <p:attrName>style.visibility</p:attrName>
                                        </p:attrNameLst>
                                      </p:cBhvr>
                                      <p:to>
                                        <p:strVal val="visible"/>
                                      </p:to>
                                    </p:set>
                                  </p:childTnLst>
                                </p:cTn>
                              </p:par>
                              <p:par>
                                <p:cTn id="102" presetID="1" presetClass="entr" presetSubtype="0" fill="hold" grpId="0" nodeType="withEffect">
                                  <p:stCondLst>
                                    <p:cond delay="0"/>
                                  </p:stCondLst>
                                  <p:childTnLst>
                                    <p:set>
                                      <p:cBhvr>
                                        <p:cTn id="103" dur="1" fill="hold">
                                          <p:stCondLst>
                                            <p:cond delay="0"/>
                                          </p:stCondLst>
                                        </p:cTn>
                                        <p:tgtEl>
                                          <p:spTgt spid="109"/>
                                        </p:tgtEl>
                                        <p:attrNameLst>
                                          <p:attrName>style.visibility</p:attrName>
                                        </p:attrNameLst>
                                      </p:cBhvr>
                                      <p:to>
                                        <p:strVal val="visible"/>
                                      </p:to>
                                    </p:set>
                                  </p:childTnLst>
                                </p:cTn>
                              </p:par>
                              <p:par>
                                <p:cTn id="104" presetID="1" presetClass="entr" presetSubtype="0" fill="hold" grpId="0" nodeType="withEffect" nodePh="1">
                                  <p:stCondLst>
                                    <p:cond delay="0"/>
                                  </p:stCondLst>
                                  <p:endCondLst>
                                    <p:cond evt="begin" delay="0">
                                      <p:tn val="104"/>
                                    </p:cond>
                                  </p:endCondLst>
                                  <p:childTnLst>
                                    <p:set>
                                      <p:cBhvr>
                                        <p:cTn id="105" dur="1" fill="hold">
                                          <p:stCondLst>
                                            <p:cond delay="0"/>
                                          </p:stCondLst>
                                        </p:cTn>
                                        <p:tgtEl>
                                          <p:spTgt spid="116"/>
                                        </p:tgtEl>
                                        <p:attrNameLst>
                                          <p:attrName>style.visibility</p:attrName>
                                        </p:attrNameLst>
                                      </p:cBhvr>
                                      <p:to>
                                        <p:strVal val="visible"/>
                                      </p:to>
                                    </p:set>
                                  </p:childTnLst>
                                </p:cTn>
                              </p:par>
                              <p:par>
                                <p:cTn id="106" presetID="1" presetClass="entr" presetSubtype="0" fill="hold" grpId="0" nodeType="withEffect">
                                  <p:stCondLst>
                                    <p:cond delay="0"/>
                                  </p:stCondLst>
                                  <p:childTnLst>
                                    <p:set>
                                      <p:cBhvr>
                                        <p:cTn id="107" dur="1" fill="hold">
                                          <p:stCondLst>
                                            <p:cond delay="0"/>
                                          </p:stCondLst>
                                        </p:cTn>
                                        <p:tgtEl>
                                          <p:spTgt spid="120"/>
                                        </p:tgtEl>
                                        <p:attrNameLst>
                                          <p:attrName>style.visibility</p:attrName>
                                        </p:attrNameLst>
                                      </p:cBhvr>
                                      <p:to>
                                        <p:strVal val="visible"/>
                                      </p:to>
                                    </p:set>
                                  </p:childTnLst>
                                </p:cTn>
                              </p:par>
                              <p:par>
                                <p:cTn id="108" presetID="1" presetClass="entr" presetSubtype="0" fill="hold" grpId="0" nodeType="withEffect">
                                  <p:stCondLst>
                                    <p:cond delay="0"/>
                                  </p:stCondLst>
                                  <p:childTnLst>
                                    <p:set>
                                      <p:cBhvr>
                                        <p:cTn id="109" dur="1" fill="hold">
                                          <p:stCondLst>
                                            <p:cond delay="0"/>
                                          </p:stCondLst>
                                        </p:cTn>
                                        <p:tgtEl>
                                          <p:spTgt spid="15"/>
                                        </p:tgtEl>
                                        <p:attrNameLst>
                                          <p:attrName>style.visibility</p:attrName>
                                        </p:attrNameLst>
                                      </p:cBhvr>
                                      <p:to>
                                        <p:strVal val="visible"/>
                                      </p:to>
                                    </p:set>
                                  </p:childTnLst>
                                </p:cTn>
                              </p:par>
                              <p:par>
                                <p:cTn id="110" presetID="1" presetClass="entr" presetSubtype="0" fill="hold" grpId="0" nodeType="withEffect">
                                  <p:stCondLst>
                                    <p:cond delay="0"/>
                                  </p:stCondLst>
                                  <p:childTnLst>
                                    <p:set>
                                      <p:cBhvr>
                                        <p:cTn id="111" dur="1" fill="hold">
                                          <p:stCondLst>
                                            <p:cond delay="0"/>
                                          </p:stCondLst>
                                        </p:cTn>
                                        <p:tgtEl>
                                          <p:spTgt spid="108"/>
                                        </p:tgtEl>
                                        <p:attrNameLst>
                                          <p:attrName>style.visibility</p:attrName>
                                        </p:attrNameLst>
                                      </p:cBhvr>
                                      <p:to>
                                        <p:strVal val="visible"/>
                                      </p:to>
                                    </p:set>
                                  </p:childTnLst>
                                </p:cTn>
                              </p:par>
                            </p:childTnLst>
                          </p:cTn>
                        </p:par>
                      </p:childTnLst>
                    </p:cTn>
                  </p:par>
                  <p:par>
                    <p:cTn id="112" fill="hold">
                      <p:stCondLst>
                        <p:cond delay="indefinite"/>
                      </p:stCondLst>
                      <p:childTnLst>
                        <p:par>
                          <p:cTn id="113" fill="hold">
                            <p:stCondLst>
                              <p:cond delay="0"/>
                            </p:stCondLst>
                            <p:childTnLst>
                              <p:par>
                                <p:cTn id="114" presetID="1" presetClass="entr" presetSubtype="0" fill="hold" grpId="0" nodeType="clickEffect">
                                  <p:stCondLst>
                                    <p:cond delay="0"/>
                                  </p:stCondLst>
                                  <p:childTnLst>
                                    <p:set>
                                      <p:cBhvr>
                                        <p:cTn id="115"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 grpId="0" animBg="1"/>
      <p:bldP spid="99" grpId="0" animBg="1"/>
      <p:bldP spid="98" grpId="0" animBg="1"/>
      <p:bldP spid="6" grpId="0" animBg="1"/>
      <p:bldP spid="8" grpId="0" animBg="1"/>
      <p:bldP spid="9" grpId="0" animBg="1"/>
      <p:bldP spid="14" grpId="0" animBg="1"/>
      <p:bldP spid="15" grpId="0" animBg="1"/>
      <p:bldP spid="16" grpId="0" animBg="1"/>
      <p:bldP spid="52" grpId="0" animBg="1"/>
      <p:bldP spid="53" grpId="0" animBg="1"/>
      <p:bldP spid="54" grpId="0" animBg="1"/>
      <p:bldP spid="55" grpId="0" animBg="1"/>
      <p:bldP spid="56" grpId="0" animBg="1"/>
      <p:bldP spid="57" grpId="0" animBg="1"/>
      <p:bldP spid="58" grpId="0" animBg="1"/>
      <p:bldP spid="59" grpId="0" animBg="1"/>
      <p:bldP spid="60" grpId="0" animBg="1"/>
      <p:bldP spid="61" grpId="0" animBg="1"/>
      <p:bldP spid="81" grpId="0"/>
      <p:bldP spid="83" grpId="0" animBg="1"/>
      <p:bldP spid="84" grpId="0" animBg="1"/>
      <p:bldP spid="85" grpId="0" animBg="1"/>
      <p:bldP spid="86" grpId="0" animBg="1"/>
      <p:bldP spid="88" grpId="0" animBg="1"/>
      <p:bldP spid="96" grpId="0" animBg="1"/>
      <p:bldP spid="97" grpId="0" animBg="1"/>
      <p:bldP spid="100" grpId="0"/>
      <p:bldP spid="108" grpId="0" animBg="1"/>
      <p:bldP spid="109" grpId="0" animBg="1"/>
      <p:bldP spid="110" grpId="0" animBg="1"/>
      <p:bldP spid="116" grpId="0"/>
      <p:bldP spid="117" grpId="0"/>
      <p:bldP spid="120" grpId="0" animBg="1"/>
      <p:bldP spid="7" grpId="0" animBg="1"/>
      <p:bldP spid="5" grpId="0" animBg="1"/>
      <p:bldP spid="64" grpId="0" animBg="1"/>
      <p:bldP spid="65"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819FD6-EFCB-47AA-9209-77ADC250B382}"/>
              </a:ext>
            </a:extLst>
          </p:cNvPr>
          <p:cNvSpPr>
            <a:spLocks noGrp="1"/>
          </p:cNvSpPr>
          <p:nvPr>
            <p:ph type="title"/>
          </p:nvPr>
        </p:nvSpPr>
        <p:spPr/>
        <p:txBody>
          <a:bodyPr/>
          <a:lstStyle/>
          <a:p>
            <a:r>
              <a:rPr lang="de-DE" dirty="0" err="1"/>
              <a:t>discretization</a:t>
            </a:r>
            <a:endParaRPr lang="en-IN" dirty="0"/>
          </a:p>
        </p:txBody>
      </p:sp>
      <p:sp>
        <p:nvSpPr>
          <p:cNvPr id="3" name="Text Placeholder 2">
            <a:extLst>
              <a:ext uri="{FF2B5EF4-FFF2-40B4-BE49-F238E27FC236}">
                <a16:creationId xmlns:a16="http://schemas.microsoft.com/office/drawing/2014/main" id="{CDBF48E0-4545-443F-AAF3-1431CBA1A2AD}"/>
              </a:ext>
            </a:extLst>
          </p:cNvPr>
          <p:cNvSpPr>
            <a:spLocks noGrp="1"/>
          </p:cNvSpPr>
          <p:nvPr>
            <p:ph type="body" sz="quarter" idx="15"/>
          </p:nvPr>
        </p:nvSpPr>
        <p:spPr/>
        <p:txBody>
          <a:bodyPr/>
          <a:lstStyle/>
          <a:p>
            <a:r>
              <a:rPr lang="en-IN" dirty="0" err="1"/>
              <a:t>NumPro</a:t>
            </a:r>
            <a:r>
              <a:rPr lang="en-IN" dirty="0"/>
              <a:t>-Deep: Automation framework and discretization</a:t>
            </a:r>
          </a:p>
        </p:txBody>
      </p:sp>
      <p:sp>
        <p:nvSpPr>
          <p:cNvPr id="4" name="Slide Number Placeholder 3">
            <a:extLst>
              <a:ext uri="{FF2B5EF4-FFF2-40B4-BE49-F238E27FC236}">
                <a16:creationId xmlns:a16="http://schemas.microsoft.com/office/drawing/2014/main" id="{C7D458CF-D6F2-4087-A552-73D7C8E0A8D5}"/>
              </a:ext>
            </a:extLst>
          </p:cNvPr>
          <p:cNvSpPr>
            <a:spLocks noGrp="1"/>
          </p:cNvSpPr>
          <p:nvPr>
            <p:ph type="sldNum" sz="quarter" idx="12"/>
          </p:nvPr>
        </p:nvSpPr>
        <p:spPr/>
        <p:txBody>
          <a:bodyPr/>
          <a:lstStyle/>
          <a:p>
            <a:fld id="{4898AEC0-503E-4FA4-859C-D0F72D6E3F79}" type="slidenum">
              <a:rPr lang="en-US" noProof="1" smtClean="0"/>
              <a:pPr/>
              <a:t>15</a:t>
            </a:fld>
            <a:endParaRPr lang="en-US" noProof="1"/>
          </a:p>
        </p:txBody>
      </p:sp>
      <p:pic>
        <p:nvPicPr>
          <p:cNvPr id="7" name="Picture 6">
            <a:extLst>
              <a:ext uri="{FF2B5EF4-FFF2-40B4-BE49-F238E27FC236}">
                <a16:creationId xmlns:a16="http://schemas.microsoft.com/office/drawing/2014/main" id="{C90C2C91-7D5D-4ADC-B4EC-2980B29336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3031" y="1036800"/>
            <a:ext cx="3173315" cy="2115545"/>
          </a:xfrm>
          <a:prstGeom prst="rect">
            <a:avLst/>
          </a:prstGeom>
        </p:spPr>
      </p:pic>
      <p:pic>
        <p:nvPicPr>
          <p:cNvPr id="9" name="Picture 8">
            <a:extLst>
              <a:ext uri="{FF2B5EF4-FFF2-40B4-BE49-F238E27FC236}">
                <a16:creationId xmlns:a16="http://schemas.microsoft.com/office/drawing/2014/main" id="{B06455E6-DA7A-4354-BBBB-8F38931BABC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61905" y="1051105"/>
            <a:ext cx="3214461" cy="2142974"/>
          </a:xfrm>
          <a:prstGeom prst="rect">
            <a:avLst/>
          </a:prstGeom>
        </p:spPr>
      </p:pic>
      <p:pic>
        <p:nvPicPr>
          <p:cNvPr id="11" name="Picture 10">
            <a:extLst>
              <a:ext uri="{FF2B5EF4-FFF2-40B4-BE49-F238E27FC236}">
                <a16:creationId xmlns:a16="http://schemas.microsoft.com/office/drawing/2014/main" id="{D87FED20-42A8-4D76-AC52-D2192E8332E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62302" y="1078536"/>
            <a:ext cx="3173315" cy="2115543"/>
          </a:xfrm>
          <a:prstGeom prst="rect">
            <a:avLst/>
          </a:prstGeom>
        </p:spPr>
      </p:pic>
      <p:sp>
        <p:nvSpPr>
          <p:cNvPr id="58" name="TextBox 57">
            <a:extLst>
              <a:ext uri="{FF2B5EF4-FFF2-40B4-BE49-F238E27FC236}">
                <a16:creationId xmlns:a16="http://schemas.microsoft.com/office/drawing/2014/main" id="{5D420F73-734D-43D5-AAFF-ACE23BC255EF}"/>
              </a:ext>
            </a:extLst>
          </p:cNvPr>
          <p:cNvSpPr txBox="1"/>
          <p:nvPr/>
        </p:nvSpPr>
        <p:spPr>
          <a:xfrm>
            <a:off x="623269" y="3541147"/>
            <a:ext cx="1373650" cy="528958"/>
          </a:xfrm>
          <a:prstGeom prst="rect">
            <a:avLst/>
          </a:prstGeom>
        </p:spPr>
        <p:style>
          <a:lnRef idx="2">
            <a:schemeClr val="dk1"/>
          </a:lnRef>
          <a:fillRef idx="1">
            <a:schemeClr val="lt1"/>
          </a:fillRef>
          <a:effectRef idx="0">
            <a:schemeClr val="dk1"/>
          </a:effectRef>
          <a:fontRef idx="minor">
            <a:schemeClr val="dk1"/>
          </a:fontRef>
        </p:style>
        <p:txBody>
          <a:bodyPr wrap="square" lIns="0" tIns="0" rIns="0" bIns="0" rtlCol="0">
            <a:noAutofit/>
          </a:bodyPr>
          <a:lstStyle/>
          <a:p>
            <a:pPr marR="0" algn="ctr" defTabSz="914400" eaLnBrk="1" fontAlgn="auto" latinLnBrk="0" hangingPunct="1">
              <a:spcBef>
                <a:spcPts val="500"/>
              </a:spcBef>
              <a:spcAft>
                <a:spcPts val="0"/>
              </a:spcAft>
              <a:buClrTx/>
              <a:buSzTx/>
              <a:buFontTx/>
              <a:buNone/>
              <a:tabLst/>
            </a:pPr>
            <a:r>
              <a:rPr kumimoji="0" lang="de-DE" sz="1400" b="0" i="0" u="none" strike="noStrike" kern="0" cap="none" spc="0" normalizeH="0" baseline="0" noProof="0" dirty="0" err="1">
                <a:ln>
                  <a:noFill/>
                </a:ln>
                <a:solidFill>
                  <a:srgbClr val="000000"/>
                </a:solidFill>
                <a:effectLst/>
                <a:uLnTx/>
                <a:uFillTx/>
              </a:rPr>
              <a:t>Microstructure</a:t>
            </a:r>
            <a:r>
              <a:rPr kumimoji="0" lang="de-DE" sz="1400" b="0" i="0" u="none" strike="noStrike" kern="0" cap="none" spc="0" normalizeH="0" baseline="0" noProof="0" dirty="0">
                <a:ln>
                  <a:noFill/>
                </a:ln>
                <a:solidFill>
                  <a:srgbClr val="000000"/>
                </a:solidFill>
                <a:effectLst/>
                <a:uLnTx/>
                <a:uFillTx/>
              </a:rPr>
              <a:t> </a:t>
            </a:r>
            <a:r>
              <a:rPr kumimoji="0" lang="de-DE" sz="1400" b="0" i="0" u="none" strike="noStrike" kern="0" cap="none" spc="0" normalizeH="0" baseline="0" noProof="0" dirty="0" err="1">
                <a:ln>
                  <a:noFill/>
                </a:ln>
                <a:solidFill>
                  <a:srgbClr val="000000"/>
                </a:solidFill>
                <a:effectLst/>
                <a:uLnTx/>
                <a:uFillTx/>
              </a:rPr>
              <a:t>folder</a:t>
            </a:r>
            <a:r>
              <a:rPr kumimoji="0" lang="de-DE" sz="1400" b="0" i="0" u="none" strike="noStrike" kern="0" cap="none" spc="0" normalizeH="0" baseline="0" noProof="0" dirty="0">
                <a:ln>
                  <a:noFill/>
                </a:ln>
                <a:solidFill>
                  <a:srgbClr val="000000"/>
                </a:solidFill>
                <a:effectLst/>
                <a:uLnTx/>
                <a:uFillTx/>
              </a:rPr>
              <a:t> </a:t>
            </a:r>
            <a:r>
              <a:rPr kumimoji="0" lang="de-DE" sz="1400" b="0" i="0" u="none" strike="noStrike" kern="0" cap="none" spc="0" normalizeH="0" baseline="0" noProof="0" dirty="0" err="1">
                <a:ln>
                  <a:noFill/>
                </a:ln>
                <a:solidFill>
                  <a:srgbClr val="000000"/>
                </a:solidFill>
                <a:effectLst/>
                <a:uLnTx/>
                <a:uFillTx/>
              </a:rPr>
              <a:t>structure</a:t>
            </a:r>
            <a:endParaRPr kumimoji="0" lang="en-IN" sz="1400" b="0" i="0" u="none" strike="noStrike" kern="0" cap="none" spc="0" normalizeH="0" baseline="0" noProof="0" dirty="0">
              <a:ln>
                <a:noFill/>
              </a:ln>
              <a:solidFill>
                <a:srgbClr val="000000"/>
              </a:solidFill>
              <a:effectLst/>
              <a:uLnTx/>
              <a:uFillTx/>
            </a:endParaRPr>
          </a:p>
        </p:txBody>
      </p:sp>
      <p:sp>
        <p:nvSpPr>
          <p:cNvPr id="59" name="TextBox 58">
            <a:extLst>
              <a:ext uri="{FF2B5EF4-FFF2-40B4-BE49-F238E27FC236}">
                <a16:creationId xmlns:a16="http://schemas.microsoft.com/office/drawing/2014/main" id="{EF7C1058-77D6-45C0-8089-DDC68F02D979}"/>
              </a:ext>
            </a:extLst>
          </p:cNvPr>
          <p:cNvSpPr txBox="1"/>
          <p:nvPr/>
        </p:nvSpPr>
        <p:spPr>
          <a:xfrm>
            <a:off x="2132918" y="3541145"/>
            <a:ext cx="1373650" cy="528958"/>
          </a:xfrm>
          <a:prstGeom prst="rect">
            <a:avLst/>
          </a:prstGeom>
        </p:spPr>
        <p:style>
          <a:lnRef idx="2">
            <a:schemeClr val="dk1"/>
          </a:lnRef>
          <a:fillRef idx="1">
            <a:schemeClr val="lt1"/>
          </a:fillRef>
          <a:effectRef idx="0">
            <a:schemeClr val="dk1"/>
          </a:effectRef>
          <a:fontRef idx="minor">
            <a:schemeClr val="dk1"/>
          </a:fontRef>
        </p:style>
        <p:txBody>
          <a:bodyPr wrap="square" lIns="0" tIns="0" rIns="0" bIns="0" rtlCol="0">
            <a:noAutofit/>
          </a:bodyPr>
          <a:lstStyle/>
          <a:p>
            <a:pPr marR="0" algn="ctr" defTabSz="914400" eaLnBrk="1" fontAlgn="auto" latinLnBrk="0" hangingPunct="1">
              <a:spcBef>
                <a:spcPts val="500"/>
              </a:spcBef>
              <a:spcAft>
                <a:spcPts val="0"/>
              </a:spcAft>
              <a:buClrTx/>
              <a:buSzTx/>
              <a:buFontTx/>
              <a:buNone/>
              <a:tabLst/>
            </a:pPr>
            <a:r>
              <a:rPr kumimoji="0" lang="de-DE" sz="1400" b="0" i="0" u="none" strike="noStrike" kern="0" cap="none" spc="0" normalizeH="0" baseline="0" noProof="0" dirty="0" err="1">
                <a:ln>
                  <a:noFill/>
                </a:ln>
                <a:solidFill>
                  <a:srgbClr val="000000"/>
                </a:solidFill>
                <a:effectLst/>
                <a:uLnTx/>
                <a:uFillTx/>
              </a:rPr>
              <a:t>Microstructure</a:t>
            </a:r>
            <a:r>
              <a:rPr kumimoji="0" lang="de-DE" sz="1400" b="0" i="0" u="none" strike="noStrike" kern="0" cap="none" spc="0" normalizeH="0" baseline="0" noProof="0" dirty="0">
                <a:ln>
                  <a:noFill/>
                </a:ln>
                <a:solidFill>
                  <a:srgbClr val="000000"/>
                </a:solidFill>
                <a:effectLst/>
                <a:uLnTx/>
                <a:uFillTx/>
              </a:rPr>
              <a:t> </a:t>
            </a:r>
            <a:r>
              <a:rPr kumimoji="0" lang="de-DE" sz="1400" b="0" i="0" u="none" strike="noStrike" kern="0" cap="none" spc="0" normalizeH="0" baseline="0" noProof="0" dirty="0" err="1">
                <a:ln>
                  <a:noFill/>
                </a:ln>
                <a:solidFill>
                  <a:srgbClr val="000000"/>
                </a:solidFill>
                <a:effectLst/>
                <a:uLnTx/>
                <a:uFillTx/>
              </a:rPr>
              <a:t>generator</a:t>
            </a:r>
            <a:endParaRPr kumimoji="0" lang="en-IN" sz="1400" b="0" i="0" u="none" strike="noStrike" kern="0" cap="none" spc="0" normalizeH="0" baseline="0" noProof="0" dirty="0">
              <a:ln>
                <a:noFill/>
              </a:ln>
              <a:solidFill>
                <a:srgbClr val="000000"/>
              </a:solidFill>
              <a:effectLst/>
              <a:uLnTx/>
              <a:uFillTx/>
            </a:endParaRPr>
          </a:p>
        </p:txBody>
      </p:sp>
      <p:sp>
        <p:nvSpPr>
          <p:cNvPr id="60" name="TextBox 59">
            <a:extLst>
              <a:ext uri="{FF2B5EF4-FFF2-40B4-BE49-F238E27FC236}">
                <a16:creationId xmlns:a16="http://schemas.microsoft.com/office/drawing/2014/main" id="{F6DE6A63-9E9D-437C-AE06-66040C69B740}"/>
              </a:ext>
            </a:extLst>
          </p:cNvPr>
          <p:cNvSpPr txBox="1"/>
          <p:nvPr/>
        </p:nvSpPr>
        <p:spPr>
          <a:xfrm>
            <a:off x="3640638" y="3541145"/>
            <a:ext cx="1373650" cy="528958"/>
          </a:xfrm>
          <a:prstGeom prst="rect">
            <a:avLst/>
          </a:prstGeom>
        </p:spPr>
        <p:style>
          <a:lnRef idx="2">
            <a:schemeClr val="dk1"/>
          </a:lnRef>
          <a:fillRef idx="1">
            <a:schemeClr val="lt1"/>
          </a:fillRef>
          <a:effectRef idx="0">
            <a:schemeClr val="dk1"/>
          </a:effectRef>
          <a:fontRef idx="minor">
            <a:schemeClr val="dk1"/>
          </a:fontRef>
        </p:style>
        <p:txBody>
          <a:bodyPr wrap="square" lIns="0" tIns="0" rIns="0" bIns="0" rtlCol="0">
            <a:noAutofit/>
          </a:bodyPr>
          <a:lstStyle/>
          <a:p>
            <a:pPr marR="0" algn="ctr" defTabSz="914400" eaLnBrk="1" fontAlgn="auto" latinLnBrk="0" hangingPunct="1">
              <a:spcBef>
                <a:spcPts val="500"/>
              </a:spcBef>
              <a:spcAft>
                <a:spcPts val="0"/>
              </a:spcAft>
              <a:buClrTx/>
              <a:buSzTx/>
              <a:buFontTx/>
              <a:buNone/>
              <a:tabLst/>
            </a:pPr>
            <a:r>
              <a:rPr lang="de-DE" sz="1400" kern="0" dirty="0">
                <a:solidFill>
                  <a:srgbClr val="000000"/>
                </a:solidFill>
              </a:rPr>
              <a:t>Material </a:t>
            </a:r>
            <a:r>
              <a:rPr lang="de-DE" sz="1400" kern="0" dirty="0" err="1">
                <a:solidFill>
                  <a:srgbClr val="000000"/>
                </a:solidFill>
              </a:rPr>
              <a:t>sampling</a:t>
            </a:r>
            <a:endParaRPr kumimoji="0" lang="en-IN" sz="1400" b="0" i="0" u="none" strike="noStrike" kern="0" cap="none" spc="0" normalizeH="0" baseline="0" noProof="0" dirty="0">
              <a:ln>
                <a:noFill/>
              </a:ln>
              <a:solidFill>
                <a:srgbClr val="000000"/>
              </a:solidFill>
              <a:effectLst/>
              <a:uLnTx/>
              <a:uFillTx/>
            </a:endParaRPr>
          </a:p>
        </p:txBody>
      </p:sp>
      <p:sp>
        <p:nvSpPr>
          <p:cNvPr id="61" name="TextBox 60">
            <a:extLst>
              <a:ext uri="{FF2B5EF4-FFF2-40B4-BE49-F238E27FC236}">
                <a16:creationId xmlns:a16="http://schemas.microsoft.com/office/drawing/2014/main" id="{62D0CE72-093C-439D-BC61-6DD59BCE1D74}"/>
              </a:ext>
            </a:extLst>
          </p:cNvPr>
          <p:cNvSpPr txBox="1"/>
          <p:nvPr/>
        </p:nvSpPr>
        <p:spPr>
          <a:xfrm>
            <a:off x="5148358" y="3541145"/>
            <a:ext cx="1373650" cy="528958"/>
          </a:xfrm>
          <a:prstGeom prst="rect">
            <a:avLst/>
          </a:prstGeom>
        </p:spPr>
        <p:style>
          <a:lnRef idx="2">
            <a:schemeClr val="dk1"/>
          </a:lnRef>
          <a:fillRef idx="1">
            <a:schemeClr val="lt1"/>
          </a:fillRef>
          <a:effectRef idx="0">
            <a:schemeClr val="dk1"/>
          </a:effectRef>
          <a:fontRef idx="minor">
            <a:schemeClr val="dk1"/>
          </a:fontRef>
        </p:style>
        <p:txBody>
          <a:bodyPr wrap="square" lIns="0" tIns="0" rIns="0" bIns="0" rtlCol="0">
            <a:noAutofit/>
          </a:bodyPr>
          <a:lstStyle/>
          <a:p>
            <a:pPr marR="0" algn="ctr" defTabSz="914400" eaLnBrk="1" fontAlgn="auto" latinLnBrk="0" hangingPunct="1">
              <a:spcBef>
                <a:spcPts val="500"/>
              </a:spcBef>
              <a:spcAft>
                <a:spcPts val="0"/>
              </a:spcAft>
              <a:buClrTx/>
              <a:buSzTx/>
              <a:buFontTx/>
              <a:buNone/>
              <a:tabLst/>
            </a:pPr>
            <a:r>
              <a:rPr lang="de-DE" sz="1400" kern="0" dirty="0">
                <a:solidFill>
                  <a:srgbClr val="000000"/>
                </a:solidFill>
              </a:rPr>
              <a:t>Linear FFT </a:t>
            </a:r>
            <a:r>
              <a:rPr lang="de-DE" sz="1400" kern="0" dirty="0" err="1">
                <a:solidFill>
                  <a:srgbClr val="000000"/>
                </a:solidFill>
              </a:rPr>
              <a:t>run</a:t>
            </a:r>
            <a:r>
              <a:rPr lang="de-DE" sz="1400" kern="0" dirty="0">
                <a:solidFill>
                  <a:srgbClr val="000000"/>
                </a:solidFill>
              </a:rPr>
              <a:t> and </a:t>
            </a:r>
            <a:r>
              <a:rPr lang="de-DE" sz="1400" kern="0" dirty="0" err="1">
                <a:solidFill>
                  <a:srgbClr val="000000"/>
                </a:solidFill>
              </a:rPr>
              <a:t>storage</a:t>
            </a:r>
            <a:endParaRPr kumimoji="0" lang="en-IN" sz="1400" b="0" i="0" u="none" strike="noStrike" kern="0" cap="none" spc="0" normalizeH="0" baseline="0" noProof="0" dirty="0">
              <a:ln>
                <a:noFill/>
              </a:ln>
              <a:solidFill>
                <a:srgbClr val="000000"/>
              </a:solidFill>
              <a:effectLst/>
              <a:uLnTx/>
              <a:uFillTx/>
            </a:endParaRPr>
          </a:p>
        </p:txBody>
      </p:sp>
      <p:sp>
        <p:nvSpPr>
          <p:cNvPr id="62" name="TextBox 61">
            <a:extLst>
              <a:ext uri="{FF2B5EF4-FFF2-40B4-BE49-F238E27FC236}">
                <a16:creationId xmlns:a16="http://schemas.microsoft.com/office/drawing/2014/main" id="{DE94A1AF-5A03-49ED-B322-50DD6489C8BA}"/>
              </a:ext>
            </a:extLst>
          </p:cNvPr>
          <p:cNvSpPr txBox="1"/>
          <p:nvPr/>
        </p:nvSpPr>
        <p:spPr>
          <a:xfrm>
            <a:off x="6661861" y="3541145"/>
            <a:ext cx="1670493" cy="528958"/>
          </a:xfrm>
          <a:prstGeom prst="rect">
            <a:avLst/>
          </a:prstGeom>
        </p:spPr>
        <p:style>
          <a:lnRef idx="2">
            <a:schemeClr val="dk1"/>
          </a:lnRef>
          <a:fillRef idx="1">
            <a:schemeClr val="lt1"/>
          </a:fillRef>
          <a:effectRef idx="0">
            <a:schemeClr val="dk1"/>
          </a:effectRef>
          <a:fontRef idx="minor">
            <a:schemeClr val="dk1"/>
          </a:fontRef>
        </p:style>
        <p:txBody>
          <a:bodyPr wrap="square" lIns="0" tIns="0" rIns="0" bIns="0" rtlCol="0">
            <a:noAutofit/>
          </a:bodyPr>
          <a:lstStyle/>
          <a:p>
            <a:pPr marR="0" algn="ctr" defTabSz="914400" eaLnBrk="1" fontAlgn="auto" latinLnBrk="0" hangingPunct="1">
              <a:spcBef>
                <a:spcPts val="500"/>
              </a:spcBef>
              <a:spcAft>
                <a:spcPts val="0"/>
              </a:spcAft>
              <a:buClrTx/>
              <a:buSzTx/>
              <a:buFontTx/>
              <a:buNone/>
              <a:tabLst/>
            </a:pPr>
            <a:r>
              <a:rPr lang="de-DE" sz="1400" kern="0" dirty="0">
                <a:solidFill>
                  <a:srgbClr val="000000"/>
                </a:solidFill>
              </a:rPr>
              <a:t>Input </a:t>
            </a:r>
            <a:r>
              <a:rPr lang="de-DE" sz="1400" kern="0" dirty="0" err="1">
                <a:solidFill>
                  <a:srgbClr val="000000"/>
                </a:solidFill>
              </a:rPr>
              <a:t>data</a:t>
            </a:r>
            <a:r>
              <a:rPr lang="de-DE" sz="1400" kern="0" dirty="0">
                <a:solidFill>
                  <a:srgbClr val="000000"/>
                </a:solidFill>
              </a:rPr>
              <a:t> </a:t>
            </a:r>
            <a:r>
              <a:rPr lang="de-DE" sz="1400" kern="0" dirty="0" err="1">
                <a:solidFill>
                  <a:srgbClr val="000000"/>
                </a:solidFill>
              </a:rPr>
              <a:t>processing</a:t>
            </a:r>
            <a:r>
              <a:rPr lang="de-DE" sz="1400" kern="0" dirty="0">
                <a:solidFill>
                  <a:srgbClr val="000000"/>
                </a:solidFill>
              </a:rPr>
              <a:t> &amp;</a:t>
            </a:r>
            <a:r>
              <a:rPr lang="de-DE" sz="1400" kern="0" dirty="0" err="1">
                <a:solidFill>
                  <a:srgbClr val="000000"/>
                </a:solidFill>
              </a:rPr>
              <a:t>checks</a:t>
            </a:r>
            <a:endParaRPr kumimoji="0" lang="en-IN" sz="1400" b="0" i="0" u="none" strike="noStrike" kern="0" cap="none" spc="0" normalizeH="0" baseline="0" noProof="0" dirty="0">
              <a:ln>
                <a:noFill/>
              </a:ln>
              <a:solidFill>
                <a:srgbClr val="000000"/>
              </a:solidFill>
              <a:effectLst/>
              <a:uLnTx/>
              <a:uFillTx/>
            </a:endParaRPr>
          </a:p>
        </p:txBody>
      </p:sp>
      <p:sp>
        <p:nvSpPr>
          <p:cNvPr id="63" name="TextBox 62">
            <a:extLst>
              <a:ext uri="{FF2B5EF4-FFF2-40B4-BE49-F238E27FC236}">
                <a16:creationId xmlns:a16="http://schemas.microsoft.com/office/drawing/2014/main" id="{407EE80B-4EB4-4D9B-9B87-FE834156D0EE}"/>
              </a:ext>
            </a:extLst>
          </p:cNvPr>
          <p:cNvSpPr txBox="1"/>
          <p:nvPr/>
        </p:nvSpPr>
        <p:spPr>
          <a:xfrm>
            <a:off x="5148358" y="4162532"/>
            <a:ext cx="1373650" cy="461133"/>
          </a:xfrm>
          <a:prstGeom prst="rect">
            <a:avLst/>
          </a:prstGeom>
        </p:spPr>
        <p:style>
          <a:lnRef idx="2">
            <a:schemeClr val="dk1"/>
          </a:lnRef>
          <a:fillRef idx="1">
            <a:schemeClr val="lt1"/>
          </a:fillRef>
          <a:effectRef idx="0">
            <a:schemeClr val="dk1"/>
          </a:effectRef>
          <a:fontRef idx="minor">
            <a:schemeClr val="dk1"/>
          </a:fontRef>
        </p:style>
        <p:txBody>
          <a:bodyPr wrap="square" lIns="0" tIns="0" rIns="0" bIns="0" rtlCol="0">
            <a:noAutofit/>
          </a:bodyPr>
          <a:lstStyle/>
          <a:p>
            <a:pPr marR="0" algn="ctr" defTabSz="914400" eaLnBrk="1" fontAlgn="auto" latinLnBrk="0" hangingPunct="1">
              <a:spcBef>
                <a:spcPts val="500"/>
              </a:spcBef>
              <a:spcAft>
                <a:spcPts val="0"/>
              </a:spcAft>
              <a:buClrTx/>
              <a:buSzTx/>
              <a:buFontTx/>
              <a:buNone/>
              <a:tabLst/>
            </a:pPr>
            <a:r>
              <a:rPr lang="de-DE" sz="1400" kern="0" dirty="0">
                <a:solidFill>
                  <a:srgbClr val="000000"/>
                </a:solidFill>
              </a:rPr>
              <a:t>Ground </a:t>
            </a:r>
            <a:r>
              <a:rPr lang="de-DE" sz="1400" kern="0" dirty="0" err="1">
                <a:solidFill>
                  <a:srgbClr val="000000"/>
                </a:solidFill>
              </a:rPr>
              <a:t>truth</a:t>
            </a:r>
            <a:r>
              <a:rPr lang="de-DE" sz="1400" kern="0" dirty="0">
                <a:solidFill>
                  <a:srgbClr val="000000"/>
                </a:solidFill>
              </a:rPr>
              <a:t> </a:t>
            </a:r>
            <a:r>
              <a:rPr lang="de-DE" sz="1400" kern="0" dirty="0" err="1">
                <a:solidFill>
                  <a:srgbClr val="000000"/>
                </a:solidFill>
              </a:rPr>
              <a:t>generation</a:t>
            </a:r>
            <a:endParaRPr kumimoji="0" lang="en-IN" sz="1400" b="0" i="0" u="none" strike="noStrike" kern="0" cap="none" spc="0" normalizeH="0" baseline="0" noProof="0" dirty="0">
              <a:ln>
                <a:noFill/>
              </a:ln>
              <a:solidFill>
                <a:srgbClr val="000000"/>
              </a:solidFill>
              <a:effectLst/>
              <a:uLnTx/>
              <a:uFillTx/>
            </a:endParaRPr>
          </a:p>
        </p:txBody>
      </p:sp>
      <p:sp>
        <p:nvSpPr>
          <p:cNvPr id="64" name="TextBox 63">
            <a:extLst>
              <a:ext uri="{FF2B5EF4-FFF2-40B4-BE49-F238E27FC236}">
                <a16:creationId xmlns:a16="http://schemas.microsoft.com/office/drawing/2014/main" id="{AD3EA79B-3E8E-42DA-9A04-8DFB5B7B0517}"/>
              </a:ext>
            </a:extLst>
          </p:cNvPr>
          <p:cNvSpPr txBox="1"/>
          <p:nvPr/>
        </p:nvSpPr>
        <p:spPr>
          <a:xfrm>
            <a:off x="8466644" y="3541145"/>
            <a:ext cx="1670493" cy="528958"/>
          </a:xfrm>
          <a:prstGeom prst="rect">
            <a:avLst/>
          </a:prstGeom>
        </p:spPr>
        <p:style>
          <a:lnRef idx="2">
            <a:schemeClr val="dk1"/>
          </a:lnRef>
          <a:fillRef idx="1">
            <a:schemeClr val="lt1"/>
          </a:fillRef>
          <a:effectRef idx="0">
            <a:schemeClr val="dk1"/>
          </a:effectRef>
          <a:fontRef idx="minor">
            <a:schemeClr val="dk1"/>
          </a:fontRef>
        </p:style>
        <p:txBody>
          <a:bodyPr wrap="square" lIns="0" tIns="0" rIns="0" bIns="0" rtlCol="0">
            <a:noAutofit/>
          </a:bodyPr>
          <a:lstStyle/>
          <a:p>
            <a:pPr marR="0" algn="ctr" defTabSz="914400" eaLnBrk="1" fontAlgn="auto" latinLnBrk="0" hangingPunct="1">
              <a:spcBef>
                <a:spcPts val="500"/>
              </a:spcBef>
              <a:spcAft>
                <a:spcPts val="0"/>
              </a:spcAft>
              <a:buClrTx/>
              <a:buSzTx/>
              <a:buFontTx/>
              <a:buNone/>
              <a:tabLst/>
            </a:pPr>
            <a:r>
              <a:rPr lang="de-DE" sz="1400" kern="0" dirty="0">
                <a:solidFill>
                  <a:srgbClr val="000000"/>
                </a:solidFill>
              </a:rPr>
              <a:t>Training </a:t>
            </a:r>
            <a:r>
              <a:rPr lang="de-DE" sz="1400" kern="0" dirty="0" err="1">
                <a:solidFill>
                  <a:srgbClr val="000000"/>
                </a:solidFill>
              </a:rPr>
              <a:t>folder</a:t>
            </a:r>
            <a:r>
              <a:rPr lang="de-DE" sz="1400" kern="0" dirty="0">
                <a:solidFill>
                  <a:srgbClr val="000000"/>
                </a:solidFill>
              </a:rPr>
              <a:t> </a:t>
            </a:r>
            <a:r>
              <a:rPr lang="de-DE" sz="1400" kern="0" dirty="0" err="1">
                <a:solidFill>
                  <a:srgbClr val="000000"/>
                </a:solidFill>
              </a:rPr>
              <a:t>structure</a:t>
            </a:r>
            <a:endParaRPr kumimoji="0" lang="en-IN" sz="1400" b="0" i="0" u="none" strike="noStrike" kern="0" cap="none" spc="0" normalizeH="0" baseline="0" noProof="0" dirty="0">
              <a:ln>
                <a:noFill/>
              </a:ln>
              <a:solidFill>
                <a:srgbClr val="000000"/>
              </a:solidFill>
              <a:effectLst/>
              <a:uLnTx/>
              <a:uFillTx/>
            </a:endParaRPr>
          </a:p>
        </p:txBody>
      </p:sp>
      <p:sp>
        <p:nvSpPr>
          <p:cNvPr id="65" name="TextBox 64">
            <a:extLst>
              <a:ext uri="{FF2B5EF4-FFF2-40B4-BE49-F238E27FC236}">
                <a16:creationId xmlns:a16="http://schemas.microsoft.com/office/drawing/2014/main" id="{4D75D589-454B-45DD-A558-F1EEB4EC0748}"/>
              </a:ext>
            </a:extLst>
          </p:cNvPr>
          <p:cNvSpPr txBox="1"/>
          <p:nvPr/>
        </p:nvSpPr>
        <p:spPr>
          <a:xfrm>
            <a:off x="8466645" y="4780852"/>
            <a:ext cx="1670493" cy="528958"/>
          </a:xfrm>
          <a:prstGeom prst="rect">
            <a:avLst/>
          </a:prstGeom>
        </p:spPr>
        <p:style>
          <a:lnRef idx="2">
            <a:schemeClr val="dk1"/>
          </a:lnRef>
          <a:fillRef idx="1">
            <a:schemeClr val="lt1"/>
          </a:fillRef>
          <a:effectRef idx="0">
            <a:schemeClr val="dk1"/>
          </a:effectRef>
          <a:fontRef idx="minor">
            <a:schemeClr val="dk1"/>
          </a:fontRef>
        </p:style>
        <p:txBody>
          <a:bodyPr wrap="square" lIns="0" tIns="0" rIns="0" bIns="0" rtlCol="0">
            <a:noAutofit/>
          </a:bodyPr>
          <a:lstStyle/>
          <a:p>
            <a:pPr marR="0" algn="ctr" defTabSz="914400" eaLnBrk="1" fontAlgn="auto" latinLnBrk="0" hangingPunct="1">
              <a:spcBef>
                <a:spcPts val="500"/>
              </a:spcBef>
              <a:spcAft>
                <a:spcPts val="0"/>
              </a:spcAft>
              <a:buClrTx/>
              <a:buSzTx/>
              <a:buFontTx/>
              <a:buNone/>
              <a:tabLst/>
            </a:pPr>
            <a:r>
              <a:rPr lang="de-DE" sz="1400" kern="0" dirty="0">
                <a:solidFill>
                  <a:srgbClr val="000000"/>
                </a:solidFill>
              </a:rPr>
              <a:t>Training and </a:t>
            </a:r>
            <a:r>
              <a:rPr lang="de-DE" sz="1400" kern="0" dirty="0" err="1">
                <a:solidFill>
                  <a:srgbClr val="000000"/>
                </a:solidFill>
              </a:rPr>
              <a:t>tracking</a:t>
            </a:r>
            <a:r>
              <a:rPr lang="de-DE" sz="1400" kern="0" dirty="0">
                <a:solidFill>
                  <a:srgbClr val="000000"/>
                </a:solidFill>
              </a:rPr>
              <a:t> </a:t>
            </a:r>
            <a:r>
              <a:rPr lang="de-DE" sz="1400" kern="0" dirty="0" err="1">
                <a:solidFill>
                  <a:srgbClr val="000000"/>
                </a:solidFill>
              </a:rPr>
              <a:t>jobs</a:t>
            </a:r>
            <a:r>
              <a:rPr lang="de-DE" sz="1400" kern="0" dirty="0">
                <a:solidFill>
                  <a:srgbClr val="000000"/>
                </a:solidFill>
              </a:rPr>
              <a:t> on HPC</a:t>
            </a:r>
            <a:endParaRPr kumimoji="0" lang="en-IN" sz="1400" b="0" i="0" u="none" strike="noStrike" kern="0" cap="none" spc="0" normalizeH="0" baseline="0" noProof="0" dirty="0">
              <a:ln>
                <a:noFill/>
              </a:ln>
              <a:solidFill>
                <a:srgbClr val="000000"/>
              </a:solidFill>
              <a:effectLst/>
              <a:uLnTx/>
              <a:uFillTx/>
            </a:endParaRPr>
          </a:p>
        </p:txBody>
      </p:sp>
      <p:sp>
        <p:nvSpPr>
          <p:cNvPr id="66" name="TextBox 65">
            <a:extLst>
              <a:ext uri="{FF2B5EF4-FFF2-40B4-BE49-F238E27FC236}">
                <a16:creationId xmlns:a16="http://schemas.microsoft.com/office/drawing/2014/main" id="{8CD5E2A2-FBAF-4653-907E-E980E8EA86D6}"/>
              </a:ext>
            </a:extLst>
          </p:cNvPr>
          <p:cNvSpPr txBox="1"/>
          <p:nvPr/>
        </p:nvSpPr>
        <p:spPr>
          <a:xfrm>
            <a:off x="6661860" y="4780852"/>
            <a:ext cx="1670493" cy="528958"/>
          </a:xfrm>
          <a:prstGeom prst="rect">
            <a:avLst/>
          </a:prstGeom>
        </p:spPr>
        <p:style>
          <a:lnRef idx="2">
            <a:schemeClr val="dk1"/>
          </a:lnRef>
          <a:fillRef idx="1">
            <a:schemeClr val="lt1"/>
          </a:fillRef>
          <a:effectRef idx="0">
            <a:schemeClr val="dk1"/>
          </a:effectRef>
          <a:fontRef idx="minor">
            <a:schemeClr val="dk1"/>
          </a:fontRef>
        </p:style>
        <p:txBody>
          <a:bodyPr wrap="square" lIns="0" tIns="0" rIns="0" bIns="0" rtlCol="0">
            <a:noAutofit/>
          </a:bodyPr>
          <a:lstStyle/>
          <a:p>
            <a:pPr marR="0" algn="ctr" defTabSz="914400" eaLnBrk="1" fontAlgn="auto" latinLnBrk="0" hangingPunct="1">
              <a:spcBef>
                <a:spcPts val="500"/>
              </a:spcBef>
              <a:spcAft>
                <a:spcPts val="0"/>
              </a:spcAft>
              <a:buClrTx/>
              <a:buSzTx/>
              <a:buFontTx/>
              <a:buNone/>
              <a:tabLst/>
            </a:pPr>
            <a:r>
              <a:rPr lang="de-DE" sz="1400" kern="0" dirty="0">
                <a:solidFill>
                  <a:srgbClr val="000000"/>
                </a:solidFill>
              </a:rPr>
              <a:t>Online </a:t>
            </a:r>
            <a:r>
              <a:rPr lang="de-DE" sz="1400" kern="0" dirty="0" err="1">
                <a:solidFill>
                  <a:srgbClr val="000000"/>
                </a:solidFill>
              </a:rPr>
              <a:t>evaluation</a:t>
            </a:r>
            <a:endParaRPr kumimoji="0" lang="en-IN" sz="1400" b="0" i="0" u="none" strike="noStrike" kern="0" cap="none" spc="0" normalizeH="0" baseline="0" noProof="0" dirty="0">
              <a:ln>
                <a:noFill/>
              </a:ln>
              <a:solidFill>
                <a:srgbClr val="000000"/>
              </a:solidFill>
              <a:effectLst/>
              <a:uLnTx/>
              <a:uFillTx/>
            </a:endParaRPr>
          </a:p>
        </p:txBody>
      </p:sp>
      <p:sp>
        <p:nvSpPr>
          <p:cNvPr id="67" name="TextBox 66">
            <a:extLst>
              <a:ext uri="{FF2B5EF4-FFF2-40B4-BE49-F238E27FC236}">
                <a16:creationId xmlns:a16="http://schemas.microsoft.com/office/drawing/2014/main" id="{F5F2DEF9-F56A-41E0-8F9D-8095E2909FEA}"/>
              </a:ext>
            </a:extLst>
          </p:cNvPr>
          <p:cNvSpPr txBox="1"/>
          <p:nvPr/>
        </p:nvSpPr>
        <p:spPr>
          <a:xfrm>
            <a:off x="5148358" y="4780852"/>
            <a:ext cx="1373650" cy="527575"/>
          </a:xfrm>
          <a:prstGeom prst="rect">
            <a:avLst/>
          </a:prstGeom>
        </p:spPr>
        <p:style>
          <a:lnRef idx="2">
            <a:schemeClr val="dk1"/>
          </a:lnRef>
          <a:fillRef idx="1">
            <a:schemeClr val="lt1"/>
          </a:fillRef>
          <a:effectRef idx="0">
            <a:schemeClr val="dk1"/>
          </a:effectRef>
          <a:fontRef idx="minor">
            <a:schemeClr val="dk1"/>
          </a:fontRef>
        </p:style>
        <p:txBody>
          <a:bodyPr wrap="square" lIns="0" tIns="0" rIns="0" bIns="0" rtlCol="0">
            <a:noAutofit/>
          </a:bodyPr>
          <a:lstStyle/>
          <a:p>
            <a:pPr marR="0" algn="ctr" defTabSz="914400" eaLnBrk="1" fontAlgn="auto" latinLnBrk="0" hangingPunct="1">
              <a:spcBef>
                <a:spcPts val="500"/>
              </a:spcBef>
              <a:spcAft>
                <a:spcPts val="0"/>
              </a:spcAft>
              <a:buClrTx/>
              <a:buSzTx/>
              <a:buFontTx/>
              <a:buNone/>
              <a:tabLst/>
            </a:pPr>
            <a:r>
              <a:rPr kumimoji="0" lang="de-DE" sz="1400" b="0" i="0" u="none" strike="noStrike" kern="0" cap="none" spc="0" normalizeH="0" baseline="0" noProof="0" dirty="0" err="1">
                <a:ln>
                  <a:noFill/>
                </a:ln>
                <a:solidFill>
                  <a:srgbClr val="000000"/>
                </a:solidFill>
                <a:effectLst/>
                <a:uLnTx/>
                <a:uFillTx/>
              </a:rPr>
              <a:t>Effectiveness</a:t>
            </a:r>
            <a:r>
              <a:rPr kumimoji="0" lang="de-DE" sz="1400" b="0" i="0" u="none" strike="noStrike" kern="0" cap="none" spc="0" normalizeH="0" baseline="0" noProof="0" dirty="0">
                <a:ln>
                  <a:noFill/>
                </a:ln>
                <a:solidFill>
                  <a:srgbClr val="000000"/>
                </a:solidFill>
                <a:effectLst/>
                <a:uLnTx/>
                <a:uFillTx/>
              </a:rPr>
              <a:t> </a:t>
            </a:r>
            <a:r>
              <a:rPr kumimoji="0" lang="de-DE" sz="1400" b="0" i="0" u="none" strike="noStrike" kern="0" cap="none" spc="0" normalizeH="0" baseline="0" noProof="0" dirty="0" err="1">
                <a:ln>
                  <a:noFill/>
                </a:ln>
                <a:solidFill>
                  <a:srgbClr val="000000"/>
                </a:solidFill>
                <a:effectLst/>
                <a:uLnTx/>
                <a:uFillTx/>
              </a:rPr>
              <a:t>of</a:t>
            </a:r>
            <a:r>
              <a:rPr kumimoji="0" lang="de-DE" sz="1400" b="0" i="0" u="none" strike="noStrike" kern="0" cap="none" spc="0" normalizeH="0" baseline="0" noProof="0" dirty="0">
                <a:ln>
                  <a:noFill/>
                </a:ln>
                <a:solidFill>
                  <a:srgbClr val="000000"/>
                </a:solidFill>
                <a:effectLst/>
                <a:uLnTx/>
                <a:uFillTx/>
              </a:rPr>
              <a:t> </a:t>
            </a:r>
            <a:r>
              <a:rPr kumimoji="0" lang="de-DE" sz="1400" b="0" i="0" u="none" strike="noStrike" kern="0" cap="none" spc="0" normalizeH="0" baseline="0" noProof="0" dirty="0" err="1">
                <a:ln>
                  <a:noFill/>
                </a:ln>
                <a:solidFill>
                  <a:srgbClr val="000000"/>
                </a:solidFill>
                <a:effectLst/>
                <a:uLnTx/>
                <a:uFillTx/>
              </a:rPr>
              <a:t>training</a:t>
            </a:r>
            <a:endParaRPr kumimoji="0" lang="en-IN" sz="1400" b="0" i="0" u="none" strike="noStrike" kern="0" cap="none" spc="0" normalizeH="0" baseline="0" noProof="0" dirty="0">
              <a:ln>
                <a:noFill/>
              </a:ln>
              <a:solidFill>
                <a:srgbClr val="000000"/>
              </a:solidFill>
              <a:effectLst/>
              <a:uLnTx/>
              <a:uFillTx/>
            </a:endParaRPr>
          </a:p>
        </p:txBody>
      </p:sp>
      <p:cxnSp>
        <p:nvCxnSpPr>
          <p:cNvPr id="69" name="Straight Arrow Connector 68">
            <a:extLst>
              <a:ext uri="{FF2B5EF4-FFF2-40B4-BE49-F238E27FC236}">
                <a16:creationId xmlns:a16="http://schemas.microsoft.com/office/drawing/2014/main" id="{0102D64D-B72E-4B47-B4A1-8BD48FC6F4B5}"/>
              </a:ext>
            </a:extLst>
          </p:cNvPr>
          <p:cNvCxnSpPr>
            <a:cxnSpLocks/>
            <a:stCxn id="58" idx="3"/>
            <a:endCxn id="59" idx="1"/>
          </p:cNvCxnSpPr>
          <p:nvPr/>
        </p:nvCxnSpPr>
        <p:spPr>
          <a:xfrm flipV="1">
            <a:off x="1996919" y="3805624"/>
            <a:ext cx="135999" cy="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2" name="Straight Arrow Connector 71">
            <a:extLst>
              <a:ext uri="{FF2B5EF4-FFF2-40B4-BE49-F238E27FC236}">
                <a16:creationId xmlns:a16="http://schemas.microsoft.com/office/drawing/2014/main" id="{5AD5D2DD-B38E-408C-90BD-AC687B3CC3EC}"/>
              </a:ext>
            </a:extLst>
          </p:cNvPr>
          <p:cNvCxnSpPr>
            <a:cxnSpLocks/>
            <a:stCxn id="59" idx="3"/>
            <a:endCxn id="60" idx="1"/>
          </p:cNvCxnSpPr>
          <p:nvPr/>
        </p:nvCxnSpPr>
        <p:spPr>
          <a:xfrm>
            <a:off x="3506568" y="3805624"/>
            <a:ext cx="13407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5" name="Straight Arrow Connector 74">
            <a:extLst>
              <a:ext uri="{FF2B5EF4-FFF2-40B4-BE49-F238E27FC236}">
                <a16:creationId xmlns:a16="http://schemas.microsoft.com/office/drawing/2014/main" id="{63439B89-06CA-43A0-A5E8-81C49E6074B3}"/>
              </a:ext>
            </a:extLst>
          </p:cNvPr>
          <p:cNvCxnSpPr>
            <a:cxnSpLocks/>
            <a:stCxn id="60" idx="3"/>
            <a:endCxn id="61" idx="1"/>
          </p:cNvCxnSpPr>
          <p:nvPr/>
        </p:nvCxnSpPr>
        <p:spPr>
          <a:xfrm>
            <a:off x="5014288" y="3805624"/>
            <a:ext cx="13407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0" name="Straight Arrow Connector 79">
            <a:extLst>
              <a:ext uri="{FF2B5EF4-FFF2-40B4-BE49-F238E27FC236}">
                <a16:creationId xmlns:a16="http://schemas.microsoft.com/office/drawing/2014/main" id="{7BC80779-312A-425D-ADDC-7807BB954C56}"/>
              </a:ext>
            </a:extLst>
          </p:cNvPr>
          <p:cNvCxnSpPr>
            <a:cxnSpLocks/>
            <a:stCxn id="61" idx="3"/>
            <a:endCxn id="62" idx="1"/>
          </p:cNvCxnSpPr>
          <p:nvPr/>
        </p:nvCxnSpPr>
        <p:spPr>
          <a:xfrm>
            <a:off x="6522008" y="3805624"/>
            <a:ext cx="139853"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0" name="Straight Arrow Connector 89">
            <a:extLst>
              <a:ext uri="{FF2B5EF4-FFF2-40B4-BE49-F238E27FC236}">
                <a16:creationId xmlns:a16="http://schemas.microsoft.com/office/drawing/2014/main" id="{880C2D8C-0574-42F4-8051-D3CF6F22D39E}"/>
              </a:ext>
            </a:extLst>
          </p:cNvPr>
          <p:cNvCxnSpPr>
            <a:cxnSpLocks/>
            <a:stCxn id="62" idx="3"/>
            <a:endCxn id="64" idx="1"/>
          </p:cNvCxnSpPr>
          <p:nvPr/>
        </p:nvCxnSpPr>
        <p:spPr>
          <a:xfrm>
            <a:off x="8332354" y="3805624"/>
            <a:ext cx="13429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3" name="Connector: Elbow 92">
            <a:extLst>
              <a:ext uri="{FF2B5EF4-FFF2-40B4-BE49-F238E27FC236}">
                <a16:creationId xmlns:a16="http://schemas.microsoft.com/office/drawing/2014/main" id="{A46961AC-00C0-4608-ACE6-CC502C0A0C92}"/>
              </a:ext>
            </a:extLst>
          </p:cNvPr>
          <p:cNvCxnSpPr>
            <a:cxnSpLocks/>
            <a:stCxn id="60" idx="2"/>
            <a:endCxn id="63" idx="1"/>
          </p:cNvCxnSpPr>
          <p:nvPr/>
        </p:nvCxnSpPr>
        <p:spPr>
          <a:xfrm rot="16200000" flipH="1">
            <a:off x="4576412" y="3821153"/>
            <a:ext cx="322996" cy="820895"/>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96" name="Straight Arrow Connector 95">
            <a:extLst>
              <a:ext uri="{FF2B5EF4-FFF2-40B4-BE49-F238E27FC236}">
                <a16:creationId xmlns:a16="http://schemas.microsoft.com/office/drawing/2014/main" id="{1C89B071-F791-44C9-A9BC-FCE4B70DB047}"/>
              </a:ext>
            </a:extLst>
          </p:cNvPr>
          <p:cNvCxnSpPr>
            <a:cxnSpLocks/>
            <a:stCxn id="64" idx="2"/>
            <a:endCxn id="65" idx="0"/>
          </p:cNvCxnSpPr>
          <p:nvPr/>
        </p:nvCxnSpPr>
        <p:spPr>
          <a:xfrm>
            <a:off x="9301891" y="4070103"/>
            <a:ext cx="1" cy="71074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9" name="Straight Arrow Connector 98">
            <a:extLst>
              <a:ext uri="{FF2B5EF4-FFF2-40B4-BE49-F238E27FC236}">
                <a16:creationId xmlns:a16="http://schemas.microsoft.com/office/drawing/2014/main" id="{A2325DD8-4B5B-4372-9F05-95E321003AC0}"/>
              </a:ext>
            </a:extLst>
          </p:cNvPr>
          <p:cNvCxnSpPr>
            <a:cxnSpLocks/>
            <a:stCxn id="65" idx="1"/>
            <a:endCxn id="66" idx="3"/>
          </p:cNvCxnSpPr>
          <p:nvPr/>
        </p:nvCxnSpPr>
        <p:spPr>
          <a:xfrm flipH="1">
            <a:off x="8332353" y="5045331"/>
            <a:ext cx="13429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3" name="Straight Arrow Connector 102">
            <a:extLst>
              <a:ext uri="{FF2B5EF4-FFF2-40B4-BE49-F238E27FC236}">
                <a16:creationId xmlns:a16="http://schemas.microsoft.com/office/drawing/2014/main" id="{3019F4EF-6DFA-4AC9-9299-FA71E2ACC9D5}"/>
              </a:ext>
            </a:extLst>
          </p:cNvPr>
          <p:cNvCxnSpPr>
            <a:cxnSpLocks/>
            <a:stCxn id="66" idx="1"/>
            <a:endCxn id="67" idx="3"/>
          </p:cNvCxnSpPr>
          <p:nvPr/>
        </p:nvCxnSpPr>
        <p:spPr>
          <a:xfrm flipH="1" flipV="1">
            <a:off x="6522008" y="5044640"/>
            <a:ext cx="139852" cy="69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6" name="Straight Arrow Connector 105">
            <a:extLst>
              <a:ext uri="{FF2B5EF4-FFF2-40B4-BE49-F238E27FC236}">
                <a16:creationId xmlns:a16="http://schemas.microsoft.com/office/drawing/2014/main" id="{B7AD8CB0-83EE-446C-A620-60C6558777F8}"/>
              </a:ext>
            </a:extLst>
          </p:cNvPr>
          <p:cNvCxnSpPr>
            <a:cxnSpLocks/>
            <a:stCxn id="63" idx="2"/>
            <a:endCxn id="67" idx="0"/>
          </p:cNvCxnSpPr>
          <p:nvPr/>
        </p:nvCxnSpPr>
        <p:spPr>
          <a:xfrm>
            <a:off x="5835183" y="4623665"/>
            <a:ext cx="0" cy="15718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10" name="TextBox 109">
            <a:extLst>
              <a:ext uri="{FF2B5EF4-FFF2-40B4-BE49-F238E27FC236}">
                <a16:creationId xmlns:a16="http://schemas.microsoft.com/office/drawing/2014/main" id="{EAFCDCB0-6E73-452E-A2C7-C72F655E2F33}"/>
              </a:ext>
            </a:extLst>
          </p:cNvPr>
          <p:cNvSpPr txBox="1"/>
          <p:nvPr/>
        </p:nvSpPr>
        <p:spPr>
          <a:xfrm>
            <a:off x="3640638" y="4780851"/>
            <a:ext cx="1373650" cy="527575"/>
          </a:xfrm>
          <a:prstGeom prst="rect">
            <a:avLst/>
          </a:prstGeom>
        </p:spPr>
        <p:style>
          <a:lnRef idx="2">
            <a:schemeClr val="dk1"/>
          </a:lnRef>
          <a:fillRef idx="1">
            <a:schemeClr val="lt1"/>
          </a:fillRef>
          <a:effectRef idx="0">
            <a:schemeClr val="dk1"/>
          </a:effectRef>
          <a:fontRef idx="minor">
            <a:schemeClr val="dk1"/>
          </a:fontRef>
        </p:style>
        <p:txBody>
          <a:bodyPr wrap="square" lIns="0" tIns="0" rIns="0" bIns="0" rtlCol="0">
            <a:noAutofit/>
          </a:bodyPr>
          <a:lstStyle/>
          <a:p>
            <a:pPr marR="0" algn="ctr" defTabSz="914400" eaLnBrk="1" fontAlgn="auto" latinLnBrk="0" hangingPunct="1">
              <a:spcBef>
                <a:spcPts val="500"/>
              </a:spcBef>
              <a:spcAft>
                <a:spcPts val="0"/>
              </a:spcAft>
              <a:buClrTx/>
              <a:buSzTx/>
              <a:buFontTx/>
              <a:buNone/>
              <a:tabLst/>
            </a:pPr>
            <a:r>
              <a:rPr kumimoji="0" lang="de-DE" sz="1400" b="0" i="0" u="none" strike="noStrike" kern="0" cap="none" spc="0" normalizeH="0" baseline="0" noProof="0" dirty="0">
                <a:ln>
                  <a:noFill/>
                </a:ln>
                <a:solidFill>
                  <a:srgbClr val="000000"/>
                </a:solidFill>
                <a:effectLst/>
                <a:uLnTx/>
                <a:uFillTx/>
              </a:rPr>
              <a:t>Post </a:t>
            </a:r>
            <a:r>
              <a:rPr kumimoji="0" lang="de-DE" sz="1400" b="0" i="0" u="none" strike="noStrike" kern="0" cap="none" spc="0" normalizeH="0" baseline="0" noProof="0" dirty="0" err="1">
                <a:ln>
                  <a:noFill/>
                </a:ln>
                <a:solidFill>
                  <a:srgbClr val="000000"/>
                </a:solidFill>
                <a:effectLst/>
                <a:uLnTx/>
                <a:uFillTx/>
              </a:rPr>
              <a:t>processing</a:t>
            </a:r>
            <a:endParaRPr kumimoji="0" lang="en-IN" sz="1400" b="0" i="0" u="none" strike="noStrike" kern="0" cap="none" spc="0" normalizeH="0" baseline="0" noProof="0" dirty="0">
              <a:ln>
                <a:noFill/>
              </a:ln>
              <a:solidFill>
                <a:srgbClr val="000000"/>
              </a:solidFill>
              <a:effectLst/>
              <a:uLnTx/>
              <a:uFillTx/>
            </a:endParaRPr>
          </a:p>
        </p:txBody>
      </p:sp>
      <p:cxnSp>
        <p:nvCxnSpPr>
          <p:cNvPr id="112" name="Straight Arrow Connector 111">
            <a:extLst>
              <a:ext uri="{FF2B5EF4-FFF2-40B4-BE49-F238E27FC236}">
                <a16:creationId xmlns:a16="http://schemas.microsoft.com/office/drawing/2014/main" id="{DB607E41-85CD-494F-8676-175299EEB8E7}"/>
              </a:ext>
            </a:extLst>
          </p:cNvPr>
          <p:cNvCxnSpPr>
            <a:cxnSpLocks/>
            <a:stCxn id="67" idx="1"/>
            <a:endCxn id="110" idx="3"/>
          </p:cNvCxnSpPr>
          <p:nvPr/>
        </p:nvCxnSpPr>
        <p:spPr>
          <a:xfrm flipH="1" flipV="1">
            <a:off x="5014288" y="5044639"/>
            <a:ext cx="134070"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14" name="TextBox 113">
            <a:extLst>
              <a:ext uri="{FF2B5EF4-FFF2-40B4-BE49-F238E27FC236}">
                <a16:creationId xmlns:a16="http://schemas.microsoft.com/office/drawing/2014/main" id="{19FB105A-8A1F-4CF3-910B-763657202D64}"/>
              </a:ext>
            </a:extLst>
          </p:cNvPr>
          <p:cNvSpPr txBox="1"/>
          <p:nvPr/>
        </p:nvSpPr>
        <p:spPr>
          <a:xfrm>
            <a:off x="623269" y="3152343"/>
            <a:ext cx="9513868" cy="264479"/>
          </a:xfrm>
          <a:prstGeom prst="rect">
            <a:avLst/>
          </a:prstGeom>
          <a:solidFill>
            <a:schemeClr val="bg2">
              <a:lumMod val="40000"/>
              <a:lumOff val="60000"/>
            </a:schemeClr>
          </a:solidFill>
          <a:ln>
            <a:noFill/>
          </a:ln>
        </p:spPr>
        <p:style>
          <a:lnRef idx="0">
            <a:scrgbClr r="0" g="0" b="0"/>
          </a:lnRef>
          <a:fillRef idx="0">
            <a:scrgbClr r="0" g="0" b="0"/>
          </a:fillRef>
          <a:effectRef idx="0">
            <a:scrgbClr r="0" g="0" b="0"/>
          </a:effectRef>
          <a:fontRef idx="minor">
            <a:schemeClr val="dk1"/>
          </a:fontRef>
        </p:style>
        <p:txBody>
          <a:bodyPr wrap="square" lIns="0" tIns="0" rIns="0" bIns="0" rtlCol="0">
            <a:noAutofit/>
          </a:bodyPr>
          <a:lstStyle/>
          <a:p>
            <a:pPr marR="0" algn="ctr" defTabSz="914400" eaLnBrk="1" fontAlgn="auto" latinLnBrk="0" hangingPunct="1">
              <a:spcBef>
                <a:spcPts val="500"/>
              </a:spcBef>
              <a:spcAft>
                <a:spcPts val="0"/>
              </a:spcAft>
              <a:buClrTx/>
              <a:buSzTx/>
              <a:buFontTx/>
              <a:buNone/>
              <a:tabLst/>
            </a:pPr>
            <a:r>
              <a:rPr kumimoji="0" lang="de-DE" sz="1400" b="0" i="0" u="none" strike="noStrike" kern="0" cap="none" spc="0" normalizeH="0" baseline="0" noProof="0" dirty="0">
                <a:ln>
                  <a:noFill/>
                </a:ln>
                <a:solidFill>
                  <a:srgbClr val="000000"/>
                </a:solidFill>
                <a:effectLst/>
                <a:uLnTx/>
                <a:uFillTx/>
              </a:rPr>
              <a:t>Need </a:t>
            </a:r>
            <a:r>
              <a:rPr kumimoji="0" lang="de-DE" sz="1400" b="0" i="0" u="none" strike="noStrike" kern="0" cap="none" spc="0" normalizeH="0" baseline="0" noProof="0" dirty="0" err="1">
                <a:ln>
                  <a:noFill/>
                </a:ln>
                <a:solidFill>
                  <a:srgbClr val="000000"/>
                </a:solidFill>
                <a:effectLst/>
                <a:uLnTx/>
                <a:uFillTx/>
              </a:rPr>
              <a:t>parallelization</a:t>
            </a:r>
            <a:r>
              <a:rPr kumimoji="0" lang="de-DE" sz="1400" b="0" i="0" u="none" strike="noStrike" kern="0" cap="none" spc="0" normalizeH="0" baseline="0" noProof="0" dirty="0">
                <a:ln>
                  <a:noFill/>
                </a:ln>
                <a:solidFill>
                  <a:srgbClr val="000000"/>
                </a:solidFill>
                <a:effectLst/>
                <a:uLnTx/>
                <a:uFillTx/>
              </a:rPr>
              <a:t> </a:t>
            </a:r>
            <a:r>
              <a:rPr kumimoji="0" lang="de-DE" sz="1400" b="0" i="0" u="none" strike="noStrike" kern="0" cap="none" spc="0" normalizeH="0" baseline="0" noProof="0" dirty="0" err="1">
                <a:ln>
                  <a:noFill/>
                </a:ln>
                <a:solidFill>
                  <a:srgbClr val="000000"/>
                </a:solidFill>
                <a:effectLst/>
                <a:uLnTx/>
                <a:uFillTx/>
              </a:rPr>
              <a:t>of</a:t>
            </a:r>
            <a:r>
              <a:rPr kumimoji="0" lang="de-DE" sz="1400" b="0" i="0" u="none" strike="noStrike" kern="0" cap="none" spc="0" normalizeH="0" baseline="0" noProof="0" dirty="0">
                <a:ln>
                  <a:noFill/>
                </a:ln>
                <a:solidFill>
                  <a:srgbClr val="000000"/>
                </a:solidFill>
                <a:effectLst/>
                <a:uLnTx/>
                <a:uFillTx/>
              </a:rPr>
              <a:t> </a:t>
            </a:r>
            <a:r>
              <a:rPr kumimoji="0" lang="de-DE" sz="1400" b="0" i="0" u="none" strike="noStrike" kern="0" cap="none" spc="0" normalizeH="0" baseline="0" noProof="0" dirty="0" err="1">
                <a:ln>
                  <a:noFill/>
                </a:ln>
                <a:solidFill>
                  <a:srgbClr val="000000"/>
                </a:solidFill>
                <a:effectLst/>
                <a:uLnTx/>
                <a:uFillTx/>
              </a:rPr>
              <a:t>procedure</a:t>
            </a:r>
            <a:r>
              <a:rPr kumimoji="0" lang="de-DE" sz="1400" b="0" i="0" u="none" strike="noStrike" kern="0" cap="none" spc="0" normalizeH="0" baseline="0" noProof="0" dirty="0">
                <a:ln>
                  <a:noFill/>
                </a:ln>
                <a:solidFill>
                  <a:srgbClr val="000000"/>
                </a:solidFill>
                <a:effectLst/>
                <a:uLnTx/>
                <a:uFillTx/>
              </a:rPr>
              <a:t> </a:t>
            </a:r>
            <a:r>
              <a:rPr kumimoji="0" lang="de-DE" sz="1400" b="0" i="0" u="none" strike="noStrike" kern="0" cap="none" spc="0" normalizeH="0" baseline="0" noProof="0" dirty="0" err="1">
                <a:ln>
                  <a:noFill/>
                </a:ln>
                <a:solidFill>
                  <a:srgbClr val="000000"/>
                </a:solidFill>
                <a:effectLst/>
                <a:uLnTx/>
                <a:uFillTx/>
              </a:rPr>
              <a:t>to</a:t>
            </a:r>
            <a:r>
              <a:rPr kumimoji="0" lang="de-DE" sz="1400" b="0" i="0" u="none" strike="noStrike" kern="0" cap="none" spc="0" normalizeH="0" baseline="0" noProof="0" dirty="0">
                <a:ln>
                  <a:noFill/>
                </a:ln>
                <a:solidFill>
                  <a:srgbClr val="000000"/>
                </a:solidFill>
                <a:effectLst/>
                <a:uLnTx/>
                <a:uFillTx/>
              </a:rPr>
              <a:t> </a:t>
            </a:r>
            <a:r>
              <a:rPr kumimoji="0" lang="de-DE" sz="1400" b="0" i="0" u="none" strike="noStrike" kern="0" cap="none" spc="0" normalizeH="0" baseline="0" noProof="0" dirty="0" err="1">
                <a:ln>
                  <a:noFill/>
                </a:ln>
                <a:solidFill>
                  <a:srgbClr val="000000"/>
                </a:solidFill>
                <a:effectLst/>
                <a:uLnTx/>
                <a:uFillTx/>
              </a:rPr>
              <a:t>utilize</a:t>
            </a:r>
            <a:r>
              <a:rPr kumimoji="0" lang="de-DE" sz="1400" b="0" i="0" u="none" strike="noStrike" kern="0" cap="none" spc="0" normalizeH="0" baseline="0" noProof="0" dirty="0">
                <a:ln>
                  <a:noFill/>
                </a:ln>
                <a:solidFill>
                  <a:srgbClr val="000000"/>
                </a:solidFill>
                <a:effectLst/>
                <a:uLnTx/>
                <a:uFillTx/>
              </a:rPr>
              <a:t> HPC </a:t>
            </a:r>
            <a:endParaRPr kumimoji="0" lang="en-IN" sz="1400" b="0" i="0" u="none" strike="noStrike" kern="0" cap="none" spc="0" normalizeH="0" baseline="0" noProof="0" dirty="0">
              <a:ln>
                <a:noFill/>
              </a:ln>
              <a:solidFill>
                <a:srgbClr val="000000"/>
              </a:solidFill>
              <a:effectLst/>
              <a:uLnTx/>
              <a:uFillTx/>
            </a:endParaRPr>
          </a:p>
        </p:txBody>
      </p:sp>
      <p:pic>
        <p:nvPicPr>
          <p:cNvPr id="32" name="Picture 31">
            <a:extLst>
              <a:ext uri="{FF2B5EF4-FFF2-40B4-BE49-F238E27FC236}">
                <a16:creationId xmlns:a16="http://schemas.microsoft.com/office/drawing/2014/main" id="{EA711831-CB32-483A-877A-DF72446862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3031" y="1036797"/>
            <a:ext cx="3173315" cy="2115545"/>
          </a:xfrm>
          <a:prstGeom prst="rect">
            <a:avLst/>
          </a:prstGeom>
        </p:spPr>
      </p:pic>
      <p:sp>
        <p:nvSpPr>
          <p:cNvPr id="33" name="TextBox 32">
            <a:extLst>
              <a:ext uri="{FF2B5EF4-FFF2-40B4-BE49-F238E27FC236}">
                <a16:creationId xmlns:a16="http://schemas.microsoft.com/office/drawing/2014/main" id="{D9CFCC51-E8C5-4A14-85F2-108155C74CFE}"/>
              </a:ext>
            </a:extLst>
          </p:cNvPr>
          <p:cNvSpPr txBox="1"/>
          <p:nvPr/>
        </p:nvSpPr>
        <p:spPr>
          <a:xfrm>
            <a:off x="623269" y="3541144"/>
            <a:ext cx="1373650" cy="528958"/>
          </a:xfrm>
          <a:prstGeom prst="rect">
            <a:avLst/>
          </a:prstGeom>
        </p:spPr>
        <p:style>
          <a:lnRef idx="2">
            <a:schemeClr val="dk1"/>
          </a:lnRef>
          <a:fillRef idx="1">
            <a:schemeClr val="lt1"/>
          </a:fillRef>
          <a:effectRef idx="0">
            <a:schemeClr val="dk1"/>
          </a:effectRef>
          <a:fontRef idx="minor">
            <a:schemeClr val="dk1"/>
          </a:fontRef>
        </p:style>
        <p:txBody>
          <a:bodyPr wrap="square" lIns="0" tIns="0" rIns="0" bIns="0" rtlCol="0">
            <a:noAutofit/>
          </a:bodyPr>
          <a:lstStyle/>
          <a:p>
            <a:pPr marR="0" algn="ctr" defTabSz="914400" eaLnBrk="1" fontAlgn="auto" latinLnBrk="0" hangingPunct="1">
              <a:spcBef>
                <a:spcPts val="500"/>
              </a:spcBef>
              <a:spcAft>
                <a:spcPts val="0"/>
              </a:spcAft>
              <a:buClrTx/>
              <a:buSzTx/>
              <a:buFontTx/>
              <a:buNone/>
              <a:tabLst/>
            </a:pPr>
            <a:r>
              <a:rPr kumimoji="0" lang="de-DE" sz="1400" b="0" i="0" u="none" strike="noStrike" kern="0" cap="none" spc="0" normalizeH="0" baseline="0" noProof="0" dirty="0" err="1">
                <a:ln>
                  <a:noFill/>
                </a:ln>
                <a:solidFill>
                  <a:srgbClr val="000000"/>
                </a:solidFill>
                <a:effectLst/>
                <a:uLnTx/>
                <a:uFillTx/>
              </a:rPr>
              <a:t>Microstructure</a:t>
            </a:r>
            <a:r>
              <a:rPr kumimoji="0" lang="de-DE" sz="1400" b="0" i="0" u="none" strike="noStrike" kern="0" cap="none" spc="0" normalizeH="0" baseline="0" noProof="0" dirty="0">
                <a:ln>
                  <a:noFill/>
                </a:ln>
                <a:solidFill>
                  <a:srgbClr val="000000"/>
                </a:solidFill>
                <a:effectLst/>
                <a:uLnTx/>
                <a:uFillTx/>
              </a:rPr>
              <a:t> </a:t>
            </a:r>
            <a:r>
              <a:rPr kumimoji="0" lang="de-DE" sz="1400" b="0" i="0" u="none" strike="noStrike" kern="0" cap="none" spc="0" normalizeH="0" baseline="0" noProof="0" dirty="0" err="1">
                <a:ln>
                  <a:noFill/>
                </a:ln>
                <a:solidFill>
                  <a:srgbClr val="000000"/>
                </a:solidFill>
                <a:effectLst/>
                <a:uLnTx/>
                <a:uFillTx/>
              </a:rPr>
              <a:t>folder</a:t>
            </a:r>
            <a:r>
              <a:rPr kumimoji="0" lang="de-DE" sz="1400" b="0" i="0" u="none" strike="noStrike" kern="0" cap="none" spc="0" normalizeH="0" baseline="0" noProof="0" dirty="0">
                <a:ln>
                  <a:noFill/>
                </a:ln>
                <a:solidFill>
                  <a:srgbClr val="000000"/>
                </a:solidFill>
                <a:effectLst/>
                <a:uLnTx/>
                <a:uFillTx/>
              </a:rPr>
              <a:t> </a:t>
            </a:r>
            <a:r>
              <a:rPr kumimoji="0" lang="de-DE" sz="1400" b="0" i="0" u="none" strike="noStrike" kern="0" cap="none" spc="0" normalizeH="0" baseline="0" noProof="0" dirty="0" err="1">
                <a:ln>
                  <a:noFill/>
                </a:ln>
                <a:solidFill>
                  <a:srgbClr val="000000"/>
                </a:solidFill>
                <a:effectLst/>
                <a:uLnTx/>
                <a:uFillTx/>
              </a:rPr>
              <a:t>structure</a:t>
            </a:r>
            <a:endParaRPr kumimoji="0" lang="en-IN" sz="1400" b="0" i="0" u="none" strike="noStrike" kern="0" cap="none" spc="0" normalizeH="0" baseline="0" noProof="0" dirty="0">
              <a:ln>
                <a:noFill/>
              </a:ln>
              <a:solidFill>
                <a:srgbClr val="000000"/>
              </a:solidFill>
              <a:effectLst/>
              <a:uLnTx/>
              <a:uFillTx/>
            </a:endParaRPr>
          </a:p>
        </p:txBody>
      </p:sp>
      <p:sp>
        <p:nvSpPr>
          <p:cNvPr id="34" name="TextBox 33">
            <a:extLst>
              <a:ext uri="{FF2B5EF4-FFF2-40B4-BE49-F238E27FC236}">
                <a16:creationId xmlns:a16="http://schemas.microsoft.com/office/drawing/2014/main" id="{A9D2578E-7DDA-4F10-9E60-C2312AB2C40D}"/>
              </a:ext>
            </a:extLst>
          </p:cNvPr>
          <p:cNvSpPr txBox="1"/>
          <p:nvPr/>
        </p:nvSpPr>
        <p:spPr>
          <a:xfrm>
            <a:off x="623269" y="3152340"/>
            <a:ext cx="9513868" cy="264479"/>
          </a:xfrm>
          <a:prstGeom prst="rect">
            <a:avLst/>
          </a:prstGeom>
          <a:solidFill>
            <a:schemeClr val="bg2">
              <a:lumMod val="40000"/>
              <a:lumOff val="60000"/>
            </a:schemeClr>
          </a:solidFill>
          <a:ln>
            <a:noFill/>
          </a:ln>
        </p:spPr>
        <p:style>
          <a:lnRef idx="0">
            <a:scrgbClr r="0" g="0" b="0"/>
          </a:lnRef>
          <a:fillRef idx="0">
            <a:scrgbClr r="0" g="0" b="0"/>
          </a:fillRef>
          <a:effectRef idx="0">
            <a:scrgbClr r="0" g="0" b="0"/>
          </a:effectRef>
          <a:fontRef idx="minor">
            <a:schemeClr val="dk1"/>
          </a:fontRef>
        </p:style>
        <p:txBody>
          <a:bodyPr wrap="square" lIns="0" tIns="0" rIns="0" bIns="0" rtlCol="0">
            <a:noAutofit/>
          </a:bodyPr>
          <a:lstStyle/>
          <a:p>
            <a:pPr marR="0" algn="ctr" defTabSz="914400" eaLnBrk="1" fontAlgn="auto" latinLnBrk="0" hangingPunct="1">
              <a:spcBef>
                <a:spcPts val="500"/>
              </a:spcBef>
              <a:spcAft>
                <a:spcPts val="0"/>
              </a:spcAft>
              <a:buClrTx/>
              <a:buSzTx/>
              <a:buFontTx/>
              <a:buNone/>
              <a:tabLst/>
            </a:pPr>
            <a:r>
              <a:rPr kumimoji="0" lang="de-DE" sz="1400" b="0" i="0" u="none" strike="noStrike" kern="0" cap="none" spc="0" normalizeH="0" baseline="0" noProof="0" dirty="0">
                <a:ln>
                  <a:noFill/>
                </a:ln>
                <a:solidFill>
                  <a:srgbClr val="000000"/>
                </a:solidFill>
                <a:effectLst/>
                <a:uLnTx/>
                <a:uFillTx/>
              </a:rPr>
              <a:t>Need </a:t>
            </a:r>
            <a:r>
              <a:rPr kumimoji="0" lang="de-DE" sz="1400" b="0" i="0" u="none" strike="noStrike" kern="0" cap="none" spc="0" normalizeH="0" baseline="0" noProof="0" dirty="0" err="1">
                <a:ln>
                  <a:noFill/>
                </a:ln>
                <a:solidFill>
                  <a:srgbClr val="000000"/>
                </a:solidFill>
                <a:effectLst/>
                <a:uLnTx/>
                <a:uFillTx/>
              </a:rPr>
              <a:t>parallelization</a:t>
            </a:r>
            <a:r>
              <a:rPr kumimoji="0" lang="de-DE" sz="1400" b="0" i="0" u="none" strike="noStrike" kern="0" cap="none" spc="0" normalizeH="0" baseline="0" noProof="0" dirty="0">
                <a:ln>
                  <a:noFill/>
                </a:ln>
                <a:solidFill>
                  <a:srgbClr val="000000"/>
                </a:solidFill>
                <a:effectLst/>
                <a:uLnTx/>
                <a:uFillTx/>
              </a:rPr>
              <a:t> </a:t>
            </a:r>
            <a:r>
              <a:rPr kumimoji="0" lang="de-DE" sz="1400" b="0" i="0" u="none" strike="noStrike" kern="0" cap="none" spc="0" normalizeH="0" baseline="0" noProof="0" dirty="0" err="1">
                <a:ln>
                  <a:noFill/>
                </a:ln>
                <a:solidFill>
                  <a:srgbClr val="000000"/>
                </a:solidFill>
                <a:effectLst/>
                <a:uLnTx/>
                <a:uFillTx/>
              </a:rPr>
              <a:t>of</a:t>
            </a:r>
            <a:r>
              <a:rPr kumimoji="0" lang="de-DE" sz="1400" b="0" i="0" u="none" strike="noStrike" kern="0" cap="none" spc="0" normalizeH="0" baseline="0" noProof="0" dirty="0">
                <a:ln>
                  <a:noFill/>
                </a:ln>
                <a:solidFill>
                  <a:srgbClr val="000000"/>
                </a:solidFill>
                <a:effectLst/>
                <a:uLnTx/>
                <a:uFillTx/>
              </a:rPr>
              <a:t> </a:t>
            </a:r>
            <a:r>
              <a:rPr kumimoji="0" lang="de-DE" sz="1400" b="0" i="0" u="none" strike="noStrike" kern="0" cap="none" spc="0" normalizeH="0" baseline="0" noProof="0" dirty="0" err="1">
                <a:ln>
                  <a:noFill/>
                </a:ln>
                <a:solidFill>
                  <a:srgbClr val="000000"/>
                </a:solidFill>
                <a:effectLst/>
                <a:uLnTx/>
                <a:uFillTx/>
              </a:rPr>
              <a:t>procedure</a:t>
            </a:r>
            <a:r>
              <a:rPr kumimoji="0" lang="de-DE" sz="1400" b="0" i="0" u="none" strike="noStrike" kern="0" cap="none" spc="0" normalizeH="0" baseline="0" noProof="0" dirty="0">
                <a:ln>
                  <a:noFill/>
                </a:ln>
                <a:solidFill>
                  <a:srgbClr val="000000"/>
                </a:solidFill>
                <a:effectLst/>
                <a:uLnTx/>
                <a:uFillTx/>
              </a:rPr>
              <a:t> </a:t>
            </a:r>
            <a:r>
              <a:rPr kumimoji="0" lang="de-DE" sz="1400" b="0" i="0" u="none" strike="noStrike" kern="0" cap="none" spc="0" normalizeH="0" baseline="0" noProof="0" dirty="0" err="1">
                <a:ln>
                  <a:noFill/>
                </a:ln>
                <a:solidFill>
                  <a:srgbClr val="000000"/>
                </a:solidFill>
                <a:effectLst/>
                <a:uLnTx/>
                <a:uFillTx/>
              </a:rPr>
              <a:t>to</a:t>
            </a:r>
            <a:r>
              <a:rPr kumimoji="0" lang="de-DE" sz="1400" b="0" i="0" u="none" strike="noStrike" kern="0" cap="none" spc="0" normalizeH="0" baseline="0" noProof="0" dirty="0">
                <a:ln>
                  <a:noFill/>
                </a:ln>
                <a:solidFill>
                  <a:srgbClr val="000000"/>
                </a:solidFill>
                <a:effectLst/>
                <a:uLnTx/>
                <a:uFillTx/>
              </a:rPr>
              <a:t> </a:t>
            </a:r>
            <a:r>
              <a:rPr kumimoji="0" lang="de-DE" sz="1400" b="0" i="0" u="none" strike="noStrike" kern="0" cap="none" spc="0" normalizeH="0" baseline="0" noProof="0" dirty="0" err="1">
                <a:ln>
                  <a:noFill/>
                </a:ln>
                <a:solidFill>
                  <a:srgbClr val="000000"/>
                </a:solidFill>
                <a:effectLst/>
                <a:uLnTx/>
                <a:uFillTx/>
              </a:rPr>
              <a:t>utilize</a:t>
            </a:r>
            <a:r>
              <a:rPr kumimoji="0" lang="de-DE" sz="1400" b="0" i="0" u="none" strike="noStrike" kern="0" cap="none" spc="0" normalizeH="0" baseline="0" noProof="0" dirty="0">
                <a:ln>
                  <a:noFill/>
                </a:ln>
                <a:solidFill>
                  <a:srgbClr val="000000"/>
                </a:solidFill>
                <a:effectLst/>
                <a:uLnTx/>
                <a:uFillTx/>
              </a:rPr>
              <a:t> HPC </a:t>
            </a:r>
            <a:endParaRPr kumimoji="0" lang="en-IN" sz="1400" b="0" i="0" u="none" strike="noStrike" kern="0" cap="none" spc="0" normalizeH="0" baseline="0" noProof="0" dirty="0">
              <a:ln>
                <a:noFill/>
              </a:ln>
              <a:solidFill>
                <a:srgbClr val="000000"/>
              </a:solidFill>
              <a:effectLst/>
              <a:uLnTx/>
              <a:uFillTx/>
            </a:endParaRPr>
          </a:p>
        </p:txBody>
      </p:sp>
      <p:pic>
        <p:nvPicPr>
          <p:cNvPr id="35" name="Picture 2" descr="See the source image">
            <a:extLst>
              <a:ext uri="{FF2B5EF4-FFF2-40B4-BE49-F238E27FC236}">
                <a16:creationId xmlns:a16="http://schemas.microsoft.com/office/drawing/2014/main" id="{5A37FDF6-DB13-4F2F-9458-6A820025EEBA}"/>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28533" b="26648"/>
          <a:stretch/>
        </p:blipFill>
        <p:spPr bwMode="auto">
          <a:xfrm>
            <a:off x="10156366" y="21168"/>
            <a:ext cx="813259" cy="3644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9184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7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9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9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96"/>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99"/>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03"/>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06"/>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10"/>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12"/>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14"/>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3"/>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4"/>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32"/>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9"/>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animBg="1"/>
      <p:bldP spid="59" grpId="0" animBg="1"/>
      <p:bldP spid="60" grpId="0" animBg="1"/>
      <p:bldP spid="61" grpId="0" animBg="1"/>
      <p:bldP spid="62" grpId="0" animBg="1"/>
      <p:bldP spid="63" grpId="0" animBg="1"/>
      <p:bldP spid="64" grpId="0" animBg="1"/>
      <p:bldP spid="65" grpId="0" animBg="1"/>
      <p:bldP spid="66" grpId="0" animBg="1"/>
      <p:bldP spid="67" grpId="0" animBg="1"/>
      <p:bldP spid="110" grpId="0" animBg="1"/>
      <p:bldP spid="114" grpId="0" animBg="1"/>
      <p:bldP spid="33" grpId="0" animBg="1"/>
      <p:bldP spid="3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887F79-CCFC-4DC7-8BFF-2BBE00D93877}"/>
              </a:ext>
            </a:extLst>
          </p:cNvPr>
          <p:cNvSpPr>
            <a:spLocks noGrp="1"/>
          </p:cNvSpPr>
          <p:nvPr>
            <p:ph type="title"/>
          </p:nvPr>
        </p:nvSpPr>
        <p:spPr/>
        <p:txBody>
          <a:bodyPr/>
          <a:lstStyle/>
          <a:p>
            <a:r>
              <a:rPr lang="de-DE" dirty="0" err="1"/>
              <a:t>Object</a:t>
            </a:r>
            <a:r>
              <a:rPr lang="de-DE" dirty="0"/>
              <a:t> </a:t>
            </a:r>
            <a:r>
              <a:rPr lang="de-DE" dirty="0" err="1"/>
              <a:t>Oriented</a:t>
            </a:r>
            <a:r>
              <a:rPr lang="de-DE" dirty="0"/>
              <a:t> </a:t>
            </a:r>
            <a:r>
              <a:rPr lang="de-DE" dirty="0" err="1"/>
              <a:t>programming</a:t>
            </a:r>
            <a:r>
              <a:rPr lang="de-DE" dirty="0"/>
              <a:t> and FE like </a:t>
            </a:r>
            <a:r>
              <a:rPr lang="de-DE" dirty="0" err="1"/>
              <a:t>tracking</a:t>
            </a:r>
            <a:r>
              <a:rPr lang="de-DE" dirty="0"/>
              <a:t> </a:t>
            </a:r>
            <a:r>
              <a:rPr lang="de-DE" dirty="0" err="1"/>
              <a:t>of</a:t>
            </a:r>
            <a:r>
              <a:rPr lang="de-DE" dirty="0"/>
              <a:t> </a:t>
            </a:r>
            <a:r>
              <a:rPr lang="de-DE" dirty="0" err="1"/>
              <a:t>objects</a:t>
            </a:r>
            <a:endParaRPr lang="en-IN" dirty="0"/>
          </a:p>
        </p:txBody>
      </p:sp>
      <p:sp>
        <p:nvSpPr>
          <p:cNvPr id="3" name="Text Placeholder 2">
            <a:extLst>
              <a:ext uri="{FF2B5EF4-FFF2-40B4-BE49-F238E27FC236}">
                <a16:creationId xmlns:a16="http://schemas.microsoft.com/office/drawing/2014/main" id="{13DC84BE-B52D-4375-813B-F51A2430DE9E}"/>
              </a:ext>
            </a:extLst>
          </p:cNvPr>
          <p:cNvSpPr>
            <a:spLocks noGrp="1"/>
          </p:cNvSpPr>
          <p:nvPr>
            <p:ph type="body" sz="quarter" idx="15"/>
          </p:nvPr>
        </p:nvSpPr>
        <p:spPr/>
        <p:txBody>
          <a:bodyPr/>
          <a:lstStyle/>
          <a:p>
            <a:r>
              <a:rPr lang="en-IN" dirty="0" err="1"/>
              <a:t>NumPro</a:t>
            </a:r>
            <a:r>
              <a:rPr lang="en-IN" dirty="0"/>
              <a:t>-Deep: Automation framework and discretization</a:t>
            </a:r>
          </a:p>
        </p:txBody>
      </p:sp>
      <p:sp>
        <p:nvSpPr>
          <p:cNvPr id="4" name="Slide Number Placeholder 3">
            <a:extLst>
              <a:ext uri="{FF2B5EF4-FFF2-40B4-BE49-F238E27FC236}">
                <a16:creationId xmlns:a16="http://schemas.microsoft.com/office/drawing/2014/main" id="{3A92E9EE-931C-4E91-A384-A346B87FB307}"/>
              </a:ext>
            </a:extLst>
          </p:cNvPr>
          <p:cNvSpPr>
            <a:spLocks noGrp="1"/>
          </p:cNvSpPr>
          <p:nvPr>
            <p:ph type="sldNum" sz="quarter" idx="12"/>
          </p:nvPr>
        </p:nvSpPr>
        <p:spPr/>
        <p:txBody>
          <a:bodyPr/>
          <a:lstStyle/>
          <a:p>
            <a:fld id="{4898AEC0-503E-4FA4-859C-D0F72D6E3F79}" type="slidenum">
              <a:rPr lang="en-US" noProof="1" smtClean="0"/>
              <a:pPr/>
              <a:t>16</a:t>
            </a:fld>
            <a:endParaRPr lang="en-US" noProof="1"/>
          </a:p>
        </p:txBody>
      </p:sp>
      <p:sp>
        <p:nvSpPr>
          <p:cNvPr id="5" name="Flowchart: Predefined Process 4">
            <a:extLst>
              <a:ext uri="{FF2B5EF4-FFF2-40B4-BE49-F238E27FC236}">
                <a16:creationId xmlns:a16="http://schemas.microsoft.com/office/drawing/2014/main" id="{04D9A85E-4A9B-4EB2-A94D-C5845126D4B1}"/>
              </a:ext>
            </a:extLst>
          </p:cNvPr>
          <p:cNvSpPr/>
          <p:nvPr/>
        </p:nvSpPr>
        <p:spPr>
          <a:xfrm>
            <a:off x="6235065" y="1205531"/>
            <a:ext cx="1703070" cy="788670"/>
          </a:xfrm>
          <a:prstGeom prst="flowChartPredefinedProcess">
            <a:avLst/>
          </a:prstGeom>
          <a:solidFill>
            <a:srgbClr val="E1D5E7"/>
          </a:solidFill>
          <a:ln w="9525" cap="flat" cmpd="sng" algn="ctr">
            <a:solidFill>
              <a:srgbClr val="3F136C"/>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r>
              <a:rPr lang="de-DE" sz="1100" kern="0" dirty="0">
                <a:solidFill>
                  <a:srgbClr val="000000"/>
                </a:solidFill>
                <a:latin typeface="Bosch Office Sans"/>
              </a:rPr>
              <a:t>C</a:t>
            </a:r>
            <a:r>
              <a:rPr kumimoji="0" lang="de-DE" sz="1100" b="0" i="0" u="none" strike="noStrike" kern="0" cap="none" spc="0" normalizeH="0" baseline="0" noProof="0" dirty="0" err="1">
                <a:ln>
                  <a:noFill/>
                </a:ln>
                <a:solidFill>
                  <a:srgbClr val="000000"/>
                </a:solidFill>
                <a:effectLst/>
                <a:uLnTx/>
                <a:uFillTx/>
                <a:latin typeface="Bosch Office Sans"/>
                <a:ea typeface="+mn-ea"/>
                <a:cs typeface="+mn-cs"/>
              </a:rPr>
              <a:t>entral</a:t>
            </a:r>
            <a:endParaRPr kumimoji="0" lang="de-DE" sz="1100" b="0" i="0" u="none" strike="noStrike" kern="0" cap="none" spc="0" normalizeH="0" baseline="0" noProof="0" dirty="0">
              <a:ln>
                <a:noFill/>
              </a:ln>
              <a:solidFill>
                <a:srgbClr val="000000"/>
              </a:solidFill>
              <a:effectLst/>
              <a:uLnTx/>
              <a:uFillTx/>
              <a:latin typeface="Bosch Office Sans"/>
              <a:ea typeface="+mn-ea"/>
              <a:cs typeface="+mn-cs"/>
            </a:endParaRPr>
          </a:p>
          <a:p>
            <a:pPr marL="0" marR="0" indent="0" algn="ctr" defTabSz="914400" eaLnBrk="1" fontAlgn="auto" latinLnBrk="0" hangingPunct="1">
              <a:lnSpc>
                <a:spcPct val="100000"/>
              </a:lnSpc>
              <a:spcBef>
                <a:spcPts val="0"/>
              </a:spcBef>
              <a:spcAft>
                <a:spcPts val="0"/>
              </a:spcAft>
              <a:buClrTx/>
              <a:buSzTx/>
              <a:buFontTx/>
              <a:buNone/>
              <a:tabLst/>
            </a:pPr>
            <a:r>
              <a:rPr lang="de-DE" sz="1100" kern="0" dirty="0" err="1">
                <a:solidFill>
                  <a:srgbClr val="000000"/>
                </a:solidFill>
                <a:latin typeface="Bosch Office Sans"/>
              </a:rPr>
              <a:t>Configuration</a:t>
            </a:r>
            <a:r>
              <a:rPr lang="de-DE" sz="1100" kern="0" dirty="0">
                <a:solidFill>
                  <a:srgbClr val="000000"/>
                </a:solidFill>
                <a:latin typeface="Bosch Office Sans"/>
              </a:rPr>
              <a:t> </a:t>
            </a:r>
            <a:r>
              <a:rPr lang="de-DE" sz="1100" kern="0" dirty="0" err="1">
                <a:solidFill>
                  <a:srgbClr val="000000"/>
                </a:solidFill>
                <a:latin typeface="Bosch Office Sans"/>
              </a:rPr>
              <a:t>file</a:t>
            </a:r>
            <a:endParaRPr kumimoji="0" lang="en-IN" sz="1100" b="0" i="0" u="none" strike="noStrike" kern="0" cap="none" spc="0" normalizeH="0" baseline="0" noProof="0" dirty="0">
              <a:ln>
                <a:noFill/>
              </a:ln>
              <a:solidFill>
                <a:srgbClr val="000000"/>
              </a:solidFill>
              <a:effectLst/>
              <a:uLnTx/>
              <a:uFillTx/>
              <a:latin typeface="Bosch Office Sans"/>
              <a:ea typeface="+mn-ea"/>
              <a:cs typeface="+mn-cs"/>
            </a:endParaRPr>
          </a:p>
        </p:txBody>
      </p:sp>
      <p:pic>
        <p:nvPicPr>
          <p:cNvPr id="8" name="Picture 7">
            <a:extLst>
              <a:ext uri="{FF2B5EF4-FFF2-40B4-BE49-F238E27FC236}">
                <a16:creationId xmlns:a16="http://schemas.microsoft.com/office/drawing/2014/main" id="{88EAA2F7-6B16-4F15-B8A0-62ECDD070A02}"/>
              </a:ext>
            </a:extLst>
          </p:cNvPr>
          <p:cNvPicPr>
            <a:picLocks noChangeAspect="1"/>
          </p:cNvPicPr>
          <p:nvPr/>
        </p:nvPicPr>
        <p:blipFill rotWithShape="1">
          <a:blip r:embed="rId3">
            <a:extLst>
              <a:ext uri="{28A0092B-C50C-407E-A947-70E740481C1C}">
                <a14:useLocalDpi xmlns:a14="http://schemas.microsoft.com/office/drawing/2010/main" val="0"/>
              </a:ext>
            </a:extLst>
          </a:blip>
          <a:srcRect t="52706" r="51344"/>
          <a:stretch/>
        </p:blipFill>
        <p:spPr>
          <a:xfrm>
            <a:off x="1263591" y="3402360"/>
            <a:ext cx="3914214" cy="1789157"/>
          </a:xfrm>
          <a:prstGeom prst="rect">
            <a:avLst/>
          </a:prstGeom>
        </p:spPr>
      </p:pic>
      <p:sp>
        <p:nvSpPr>
          <p:cNvPr id="6" name="Rectangle 5">
            <a:extLst>
              <a:ext uri="{FF2B5EF4-FFF2-40B4-BE49-F238E27FC236}">
                <a16:creationId xmlns:a16="http://schemas.microsoft.com/office/drawing/2014/main" id="{8B8D2E25-F238-4C7D-8B91-CA9B03874A00}"/>
              </a:ext>
            </a:extLst>
          </p:cNvPr>
          <p:cNvSpPr/>
          <p:nvPr/>
        </p:nvSpPr>
        <p:spPr>
          <a:xfrm>
            <a:off x="8173731" y="1868010"/>
            <a:ext cx="1383030" cy="657225"/>
          </a:xfrm>
          <a:prstGeom prst="rect">
            <a:avLst/>
          </a:prstGeom>
          <a:solidFill>
            <a:srgbClr val="F5F5F5"/>
          </a:solidFill>
          <a:ln>
            <a:solidFill>
              <a:schemeClr val="tx2">
                <a:lumMod val="60000"/>
                <a:lumOff val="40000"/>
              </a:schemeClr>
            </a:solidFill>
          </a:ln>
        </p:spPr>
        <p:style>
          <a:lnRef idx="2">
            <a:schemeClr val="dk1"/>
          </a:lnRef>
          <a:fillRef idx="1">
            <a:schemeClr val="lt1"/>
          </a:fillRef>
          <a:effectRef idx="0">
            <a:schemeClr val="dk1"/>
          </a:effectRef>
          <a:fontRef idx="minor">
            <a:schemeClr val="dk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r>
              <a:rPr kumimoji="0" lang="de-DE" sz="1200" b="0" i="0" u="none" strike="noStrike" kern="0" cap="none" spc="0" normalizeH="0" baseline="0" noProof="0" dirty="0" err="1">
                <a:ln>
                  <a:noFill/>
                </a:ln>
                <a:solidFill>
                  <a:srgbClr val="000000"/>
                </a:solidFill>
                <a:effectLst/>
                <a:uLnTx/>
                <a:uFillTx/>
                <a:latin typeface="Bosch Office Sans"/>
                <a:ea typeface="+mn-ea"/>
                <a:cs typeface="+mn-cs"/>
              </a:rPr>
              <a:t>Node</a:t>
            </a:r>
            <a:r>
              <a:rPr kumimoji="0" lang="de-DE" sz="1200" b="0" i="0" u="none" strike="noStrike" kern="0" cap="none" spc="0" normalizeH="0" baseline="0" noProof="0" dirty="0">
                <a:ln>
                  <a:noFill/>
                </a:ln>
                <a:solidFill>
                  <a:srgbClr val="000000"/>
                </a:solidFill>
                <a:effectLst/>
                <a:uLnTx/>
                <a:uFillTx/>
                <a:latin typeface="Bosch Office Sans"/>
                <a:ea typeface="+mn-ea"/>
                <a:cs typeface="+mn-cs"/>
              </a:rPr>
              <a:t> </a:t>
            </a:r>
            <a:r>
              <a:rPr kumimoji="0" lang="de-DE" sz="1200" b="0" i="0" u="none" strike="noStrike" kern="0" cap="none" spc="0" normalizeH="0" baseline="0" noProof="0" dirty="0" err="1">
                <a:ln>
                  <a:noFill/>
                </a:ln>
                <a:solidFill>
                  <a:srgbClr val="000000"/>
                </a:solidFill>
                <a:effectLst/>
                <a:uLnTx/>
                <a:uFillTx/>
                <a:latin typeface="Bosch Office Sans"/>
                <a:ea typeface="+mn-ea"/>
                <a:cs typeface="+mn-cs"/>
              </a:rPr>
              <a:t>class</a:t>
            </a:r>
            <a:endParaRPr kumimoji="0" lang="en-IN" sz="1200" b="0" i="0" u="none" strike="noStrike" kern="0" cap="none" spc="0" normalizeH="0" baseline="0" noProof="0" dirty="0">
              <a:ln>
                <a:noFill/>
              </a:ln>
              <a:solidFill>
                <a:srgbClr val="000000"/>
              </a:solidFill>
              <a:effectLst/>
              <a:uLnTx/>
              <a:uFillTx/>
              <a:latin typeface="Bosch Office Sans"/>
              <a:ea typeface="+mn-ea"/>
              <a:cs typeface="+mn-cs"/>
            </a:endParaRPr>
          </a:p>
        </p:txBody>
      </p:sp>
      <p:sp>
        <p:nvSpPr>
          <p:cNvPr id="9" name="Rectangle 8">
            <a:extLst>
              <a:ext uri="{FF2B5EF4-FFF2-40B4-BE49-F238E27FC236}">
                <a16:creationId xmlns:a16="http://schemas.microsoft.com/office/drawing/2014/main" id="{EB1FDCE6-DEF5-4493-BC5A-BC8937DD6F94}"/>
              </a:ext>
            </a:extLst>
          </p:cNvPr>
          <p:cNvSpPr/>
          <p:nvPr/>
        </p:nvSpPr>
        <p:spPr>
          <a:xfrm>
            <a:off x="7324725" y="2756693"/>
            <a:ext cx="1383030" cy="657225"/>
          </a:xfrm>
          <a:prstGeom prst="rect">
            <a:avLst/>
          </a:prstGeom>
          <a:solidFill>
            <a:srgbClr val="F5F5F5"/>
          </a:solidFill>
          <a:ln>
            <a:solidFill>
              <a:schemeClr val="tx2">
                <a:lumMod val="60000"/>
                <a:lumOff val="40000"/>
              </a:schemeClr>
            </a:solidFill>
          </a:ln>
        </p:spPr>
        <p:style>
          <a:lnRef idx="2">
            <a:schemeClr val="dk1"/>
          </a:lnRef>
          <a:fillRef idx="1">
            <a:schemeClr val="lt1"/>
          </a:fillRef>
          <a:effectRef idx="0">
            <a:schemeClr val="dk1"/>
          </a:effectRef>
          <a:fontRef idx="minor">
            <a:schemeClr val="dk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r>
              <a:rPr kumimoji="0" lang="de-DE" sz="1200" b="0" i="0" u="none" strike="noStrike" kern="0" cap="none" spc="0" normalizeH="0" baseline="0" noProof="0" dirty="0" err="1">
                <a:ln>
                  <a:noFill/>
                </a:ln>
                <a:solidFill>
                  <a:srgbClr val="000000"/>
                </a:solidFill>
                <a:effectLst/>
                <a:uLnTx/>
                <a:uFillTx/>
                <a:latin typeface="Bosch Office Sans"/>
                <a:ea typeface="+mn-ea"/>
                <a:cs typeface="+mn-cs"/>
              </a:rPr>
              <a:t>Node</a:t>
            </a:r>
            <a:r>
              <a:rPr kumimoji="0" lang="de-DE" sz="1200" b="0" i="0" u="none" strike="noStrike" kern="0" cap="none" spc="0" normalizeH="0" baseline="0" noProof="0" dirty="0">
                <a:ln>
                  <a:noFill/>
                </a:ln>
                <a:solidFill>
                  <a:srgbClr val="000000"/>
                </a:solidFill>
                <a:effectLst/>
                <a:uLnTx/>
                <a:uFillTx/>
                <a:latin typeface="Bosch Office Sans"/>
                <a:ea typeface="+mn-ea"/>
                <a:cs typeface="+mn-cs"/>
              </a:rPr>
              <a:t> </a:t>
            </a:r>
            <a:r>
              <a:rPr kumimoji="0" lang="de-DE" sz="1200" b="0" i="0" u="none" strike="noStrike" kern="0" cap="none" spc="0" normalizeH="0" baseline="0" noProof="0" dirty="0" err="1">
                <a:ln>
                  <a:noFill/>
                </a:ln>
                <a:solidFill>
                  <a:srgbClr val="000000"/>
                </a:solidFill>
                <a:effectLst/>
                <a:uLnTx/>
                <a:uFillTx/>
                <a:latin typeface="Bosch Office Sans"/>
                <a:ea typeface="+mn-ea"/>
                <a:cs typeface="+mn-cs"/>
              </a:rPr>
              <a:t>object</a:t>
            </a:r>
            <a:endParaRPr kumimoji="0" lang="de-DE" sz="1200" b="0" i="0" u="none" strike="noStrike" kern="0" cap="none" spc="0" normalizeH="0" baseline="0" noProof="0" dirty="0">
              <a:ln>
                <a:noFill/>
              </a:ln>
              <a:solidFill>
                <a:srgbClr val="000000"/>
              </a:solidFill>
              <a:effectLst/>
              <a:uLnTx/>
              <a:uFillTx/>
              <a:latin typeface="Bosch Office Sans"/>
              <a:ea typeface="+mn-ea"/>
              <a:cs typeface="+mn-cs"/>
            </a:endParaRPr>
          </a:p>
          <a:p>
            <a:pPr marL="0" marR="0" indent="0" algn="ctr" defTabSz="914400" eaLnBrk="1" fontAlgn="auto" latinLnBrk="0" hangingPunct="1">
              <a:lnSpc>
                <a:spcPct val="100000"/>
              </a:lnSpc>
              <a:spcBef>
                <a:spcPts val="0"/>
              </a:spcBef>
              <a:spcAft>
                <a:spcPts val="0"/>
              </a:spcAft>
              <a:buClrTx/>
              <a:buSzTx/>
              <a:buFontTx/>
              <a:buNone/>
              <a:tabLst/>
            </a:pPr>
            <a:r>
              <a:rPr lang="de-DE" sz="1050" kern="0" dirty="0">
                <a:solidFill>
                  <a:srgbClr val="000000"/>
                </a:solidFill>
                <a:latin typeface="Bosch Office Sans"/>
              </a:rPr>
              <a:t>1_D4 </a:t>
            </a:r>
            <a:r>
              <a:rPr lang="de-DE" sz="1050" kern="0" dirty="0" err="1">
                <a:solidFill>
                  <a:srgbClr val="000000"/>
                </a:solidFill>
                <a:latin typeface="Bosch Office Sans"/>
              </a:rPr>
              <a:t>to</a:t>
            </a:r>
            <a:r>
              <a:rPr lang="de-DE" sz="1050" kern="0" dirty="0">
                <a:solidFill>
                  <a:srgbClr val="000000"/>
                </a:solidFill>
                <a:latin typeface="Bosch Office Sans"/>
              </a:rPr>
              <a:t> a_4_D4</a:t>
            </a:r>
            <a:endParaRPr kumimoji="0" lang="en-IN" sz="1050" b="0" i="0" u="none" strike="noStrike" kern="0" cap="none" spc="0" normalizeH="0" baseline="0" noProof="0" dirty="0">
              <a:ln>
                <a:noFill/>
              </a:ln>
              <a:solidFill>
                <a:srgbClr val="000000"/>
              </a:solidFill>
              <a:effectLst/>
              <a:uLnTx/>
              <a:uFillTx/>
              <a:latin typeface="Bosch Office Sans"/>
              <a:ea typeface="+mn-ea"/>
              <a:cs typeface="+mn-cs"/>
            </a:endParaRPr>
          </a:p>
        </p:txBody>
      </p:sp>
      <p:sp>
        <p:nvSpPr>
          <p:cNvPr id="10" name="Rectangle 9">
            <a:extLst>
              <a:ext uri="{FF2B5EF4-FFF2-40B4-BE49-F238E27FC236}">
                <a16:creationId xmlns:a16="http://schemas.microsoft.com/office/drawing/2014/main" id="{8E1AB618-88F9-41E8-91ED-531E4FCB1C18}"/>
              </a:ext>
            </a:extLst>
          </p:cNvPr>
          <p:cNvSpPr/>
          <p:nvPr/>
        </p:nvSpPr>
        <p:spPr>
          <a:xfrm>
            <a:off x="7324725" y="3650296"/>
            <a:ext cx="1383030" cy="657225"/>
          </a:xfrm>
          <a:prstGeom prst="rect">
            <a:avLst/>
          </a:prstGeom>
          <a:solidFill>
            <a:srgbClr val="F5F5F5"/>
          </a:solidFill>
          <a:ln>
            <a:solidFill>
              <a:schemeClr val="tx2">
                <a:lumMod val="60000"/>
                <a:lumOff val="40000"/>
              </a:schemeClr>
            </a:solidFill>
          </a:ln>
        </p:spPr>
        <p:style>
          <a:lnRef idx="2">
            <a:schemeClr val="dk1"/>
          </a:lnRef>
          <a:fillRef idx="1">
            <a:schemeClr val="lt1"/>
          </a:fillRef>
          <a:effectRef idx="0">
            <a:schemeClr val="dk1"/>
          </a:effectRef>
          <a:fontRef idx="minor">
            <a:schemeClr val="dk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r>
              <a:rPr kumimoji="0" lang="de-DE" sz="1200" b="0" i="0" u="none" strike="noStrike" kern="0" cap="none" spc="0" normalizeH="0" baseline="0" noProof="0" dirty="0" err="1">
                <a:ln>
                  <a:noFill/>
                </a:ln>
                <a:solidFill>
                  <a:srgbClr val="000000"/>
                </a:solidFill>
                <a:effectLst/>
                <a:uLnTx/>
                <a:uFillTx/>
                <a:latin typeface="Bosch Office Sans"/>
                <a:ea typeface="+mn-ea"/>
                <a:cs typeface="+mn-cs"/>
              </a:rPr>
              <a:t>Node</a:t>
            </a:r>
            <a:r>
              <a:rPr kumimoji="0" lang="de-DE" sz="1200" b="0" i="0" u="none" strike="noStrike" kern="0" cap="none" spc="0" normalizeH="0" baseline="0" noProof="0" dirty="0">
                <a:ln>
                  <a:noFill/>
                </a:ln>
                <a:solidFill>
                  <a:srgbClr val="000000"/>
                </a:solidFill>
                <a:effectLst/>
                <a:uLnTx/>
                <a:uFillTx/>
                <a:latin typeface="Bosch Office Sans"/>
                <a:ea typeface="+mn-ea"/>
                <a:cs typeface="+mn-cs"/>
              </a:rPr>
              <a:t> </a:t>
            </a:r>
            <a:r>
              <a:rPr kumimoji="0" lang="de-DE" sz="1200" b="0" i="0" u="none" strike="noStrike" kern="0" cap="none" spc="0" normalizeH="0" baseline="0" noProof="0" dirty="0" err="1">
                <a:ln>
                  <a:noFill/>
                </a:ln>
                <a:solidFill>
                  <a:srgbClr val="000000"/>
                </a:solidFill>
                <a:effectLst/>
                <a:uLnTx/>
                <a:uFillTx/>
                <a:latin typeface="Bosch Office Sans"/>
                <a:ea typeface="+mn-ea"/>
                <a:cs typeface="+mn-cs"/>
              </a:rPr>
              <a:t>object</a:t>
            </a:r>
            <a:endParaRPr kumimoji="0" lang="de-DE" sz="1200" b="0" i="0" u="none" strike="noStrike" kern="0" cap="none" spc="0" normalizeH="0" baseline="0" noProof="0" dirty="0">
              <a:ln>
                <a:noFill/>
              </a:ln>
              <a:solidFill>
                <a:srgbClr val="000000"/>
              </a:solidFill>
              <a:effectLst/>
              <a:uLnTx/>
              <a:uFillTx/>
              <a:latin typeface="Bosch Office Sans"/>
              <a:ea typeface="+mn-ea"/>
              <a:cs typeface="+mn-cs"/>
            </a:endParaRPr>
          </a:p>
          <a:p>
            <a:pPr marL="0" marR="0" indent="0" algn="ctr" defTabSz="914400" eaLnBrk="1" fontAlgn="auto" latinLnBrk="0" hangingPunct="1">
              <a:lnSpc>
                <a:spcPct val="100000"/>
              </a:lnSpc>
              <a:spcBef>
                <a:spcPts val="0"/>
              </a:spcBef>
              <a:spcAft>
                <a:spcPts val="0"/>
              </a:spcAft>
              <a:buClrTx/>
              <a:buSzTx/>
              <a:buFontTx/>
              <a:buNone/>
              <a:tabLst/>
            </a:pPr>
            <a:r>
              <a:rPr lang="de-DE" sz="1050" kern="0" dirty="0">
                <a:solidFill>
                  <a:srgbClr val="000000"/>
                </a:solidFill>
                <a:latin typeface="Bosch Office Sans"/>
              </a:rPr>
              <a:t>5_D10 </a:t>
            </a:r>
            <a:r>
              <a:rPr lang="de-DE" sz="1050" kern="0" dirty="0" err="1">
                <a:solidFill>
                  <a:srgbClr val="000000"/>
                </a:solidFill>
                <a:latin typeface="Bosch Office Sans"/>
              </a:rPr>
              <a:t>to</a:t>
            </a:r>
            <a:r>
              <a:rPr lang="de-DE" sz="1050" kern="0" dirty="0">
                <a:solidFill>
                  <a:srgbClr val="000000"/>
                </a:solidFill>
                <a:latin typeface="Bosch Office Sans"/>
              </a:rPr>
              <a:t> a_10_D10</a:t>
            </a:r>
            <a:endParaRPr kumimoji="0" lang="en-IN" sz="1050" b="0" i="0" u="none" strike="noStrike" kern="0" cap="none" spc="0" normalizeH="0" baseline="0" noProof="0" dirty="0">
              <a:ln>
                <a:noFill/>
              </a:ln>
              <a:solidFill>
                <a:srgbClr val="000000"/>
              </a:solidFill>
              <a:effectLst/>
              <a:uLnTx/>
              <a:uFillTx/>
              <a:latin typeface="Bosch Office Sans"/>
              <a:ea typeface="+mn-ea"/>
              <a:cs typeface="+mn-cs"/>
            </a:endParaRPr>
          </a:p>
        </p:txBody>
      </p:sp>
      <p:sp>
        <p:nvSpPr>
          <p:cNvPr id="11" name="Rectangle 10">
            <a:extLst>
              <a:ext uri="{FF2B5EF4-FFF2-40B4-BE49-F238E27FC236}">
                <a16:creationId xmlns:a16="http://schemas.microsoft.com/office/drawing/2014/main" id="{B954E197-0C65-477A-98DD-DB443E8A9E02}"/>
              </a:ext>
            </a:extLst>
          </p:cNvPr>
          <p:cNvSpPr/>
          <p:nvPr/>
        </p:nvSpPr>
        <p:spPr>
          <a:xfrm>
            <a:off x="7324725" y="4538184"/>
            <a:ext cx="1383030" cy="657225"/>
          </a:xfrm>
          <a:prstGeom prst="rect">
            <a:avLst/>
          </a:prstGeom>
          <a:solidFill>
            <a:srgbClr val="F5F5F5"/>
          </a:solidFill>
          <a:ln>
            <a:solidFill>
              <a:schemeClr val="tx2">
                <a:lumMod val="60000"/>
                <a:lumOff val="40000"/>
              </a:schemeClr>
            </a:solidFill>
          </a:ln>
        </p:spPr>
        <p:style>
          <a:lnRef idx="2">
            <a:schemeClr val="dk1"/>
          </a:lnRef>
          <a:fillRef idx="1">
            <a:schemeClr val="lt1"/>
          </a:fillRef>
          <a:effectRef idx="0">
            <a:schemeClr val="dk1"/>
          </a:effectRef>
          <a:fontRef idx="minor">
            <a:schemeClr val="dk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r>
              <a:rPr kumimoji="0" lang="de-DE" sz="1200" b="0" i="0" u="none" strike="noStrike" kern="0" cap="none" spc="0" normalizeH="0" baseline="0" noProof="0" dirty="0" err="1">
                <a:ln>
                  <a:noFill/>
                </a:ln>
                <a:solidFill>
                  <a:srgbClr val="000000"/>
                </a:solidFill>
                <a:effectLst/>
                <a:uLnTx/>
                <a:uFillTx/>
                <a:latin typeface="Bosch Office Sans"/>
                <a:ea typeface="+mn-ea"/>
                <a:cs typeface="+mn-cs"/>
              </a:rPr>
              <a:t>Node</a:t>
            </a:r>
            <a:r>
              <a:rPr kumimoji="0" lang="de-DE" sz="1200" b="0" i="0" u="none" strike="noStrike" kern="0" cap="none" spc="0" normalizeH="0" baseline="0" noProof="0" dirty="0">
                <a:ln>
                  <a:noFill/>
                </a:ln>
                <a:solidFill>
                  <a:srgbClr val="000000"/>
                </a:solidFill>
                <a:effectLst/>
                <a:uLnTx/>
                <a:uFillTx/>
                <a:latin typeface="Bosch Office Sans"/>
                <a:ea typeface="+mn-ea"/>
                <a:cs typeface="+mn-cs"/>
              </a:rPr>
              <a:t> </a:t>
            </a:r>
            <a:r>
              <a:rPr kumimoji="0" lang="de-DE" sz="1200" b="0" i="0" u="none" strike="noStrike" kern="0" cap="none" spc="0" normalizeH="0" baseline="0" noProof="0" dirty="0" err="1">
                <a:ln>
                  <a:noFill/>
                </a:ln>
                <a:solidFill>
                  <a:srgbClr val="000000"/>
                </a:solidFill>
                <a:effectLst/>
                <a:uLnTx/>
                <a:uFillTx/>
                <a:latin typeface="Bosch Office Sans"/>
                <a:ea typeface="+mn-ea"/>
                <a:cs typeface="+mn-cs"/>
              </a:rPr>
              <a:t>object</a:t>
            </a:r>
            <a:endParaRPr kumimoji="0" lang="de-DE" sz="1200" b="0" i="0" u="none" strike="noStrike" kern="0" cap="none" spc="0" normalizeH="0" baseline="0" noProof="0" dirty="0">
              <a:ln>
                <a:noFill/>
              </a:ln>
              <a:solidFill>
                <a:srgbClr val="000000"/>
              </a:solidFill>
              <a:effectLst/>
              <a:uLnTx/>
              <a:uFillTx/>
              <a:latin typeface="Bosch Office Sans"/>
              <a:ea typeface="+mn-ea"/>
              <a:cs typeface="+mn-cs"/>
            </a:endParaRPr>
          </a:p>
          <a:p>
            <a:pPr marL="0" marR="0" indent="0" algn="ctr" defTabSz="914400" eaLnBrk="1" fontAlgn="auto" latinLnBrk="0" hangingPunct="1">
              <a:lnSpc>
                <a:spcPct val="100000"/>
              </a:lnSpc>
              <a:spcBef>
                <a:spcPts val="0"/>
              </a:spcBef>
              <a:spcAft>
                <a:spcPts val="0"/>
              </a:spcAft>
              <a:buClrTx/>
              <a:buSzTx/>
              <a:buFontTx/>
              <a:buNone/>
              <a:tabLst/>
            </a:pPr>
            <a:r>
              <a:rPr lang="de-DE" sz="1000" kern="0" dirty="0">
                <a:solidFill>
                  <a:srgbClr val="000000"/>
                </a:solidFill>
                <a:latin typeface="Bosch Office Sans"/>
              </a:rPr>
              <a:t>11_D31 </a:t>
            </a:r>
            <a:r>
              <a:rPr lang="de-DE" sz="1000" kern="0" dirty="0" err="1">
                <a:solidFill>
                  <a:srgbClr val="000000"/>
                </a:solidFill>
                <a:latin typeface="Bosch Office Sans"/>
              </a:rPr>
              <a:t>to</a:t>
            </a:r>
            <a:r>
              <a:rPr lang="de-DE" sz="1000" kern="0" dirty="0">
                <a:solidFill>
                  <a:srgbClr val="000000"/>
                </a:solidFill>
                <a:latin typeface="Bosch Office Sans"/>
              </a:rPr>
              <a:t> a_31_D31</a:t>
            </a:r>
            <a:endParaRPr kumimoji="0" lang="en-IN" sz="1000" b="0" i="0" u="none" strike="noStrike" kern="0" cap="none" spc="0" normalizeH="0" baseline="0" noProof="0" dirty="0">
              <a:ln>
                <a:noFill/>
              </a:ln>
              <a:solidFill>
                <a:srgbClr val="000000"/>
              </a:solidFill>
              <a:effectLst/>
              <a:uLnTx/>
              <a:uFillTx/>
              <a:latin typeface="Bosch Office Sans"/>
              <a:ea typeface="+mn-ea"/>
              <a:cs typeface="+mn-cs"/>
            </a:endParaRPr>
          </a:p>
        </p:txBody>
      </p:sp>
      <p:sp>
        <p:nvSpPr>
          <p:cNvPr id="12" name="Rectangle 11">
            <a:extLst>
              <a:ext uri="{FF2B5EF4-FFF2-40B4-BE49-F238E27FC236}">
                <a16:creationId xmlns:a16="http://schemas.microsoft.com/office/drawing/2014/main" id="{9BF5F7CD-4C03-4ADF-8E9C-6E0D27998CB5}"/>
              </a:ext>
            </a:extLst>
          </p:cNvPr>
          <p:cNvSpPr/>
          <p:nvPr/>
        </p:nvSpPr>
        <p:spPr>
          <a:xfrm>
            <a:off x="5703570" y="2756693"/>
            <a:ext cx="1383030" cy="657225"/>
          </a:xfrm>
          <a:prstGeom prst="rect">
            <a:avLst/>
          </a:prstGeom>
          <a:solidFill>
            <a:srgbClr val="FFF2CC"/>
          </a:solidFill>
          <a:ln>
            <a:solidFill>
              <a:srgbClr val="EBCF7C"/>
            </a:solidFill>
          </a:ln>
        </p:spPr>
        <p:style>
          <a:lnRef idx="2">
            <a:schemeClr val="dk1"/>
          </a:lnRef>
          <a:fillRef idx="1">
            <a:schemeClr val="lt1"/>
          </a:fillRef>
          <a:effectRef idx="0">
            <a:schemeClr val="dk1"/>
          </a:effectRef>
          <a:fontRef idx="minor">
            <a:schemeClr val="dk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r>
              <a:rPr kumimoji="0" lang="de-DE" sz="1200" b="0" i="0" u="none" strike="noStrike" kern="0" cap="none" spc="0" normalizeH="0" baseline="0" noProof="0" dirty="0">
                <a:ln>
                  <a:noFill/>
                </a:ln>
                <a:solidFill>
                  <a:srgbClr val="000000"/>
                </a:solidFill>
                <a:effectLst/>
                <a:uLnTx/>
                <a:uFillTx/>
                <a:latin typeface="Bosch Office Sans"/>
                <a:ea typeface="+mn-ea"/>
                <a:cs typeface="+mn-cs"/>
              </a:rPr>
              <a:t>D4 </a:t>
            </a:r>
            <a:r>
              <a:rPr kumimoji="0" lang="de-DE" sz="1200" b="0" i="0" u="none" strike="noStrike" kern="0" cap="none" spc="0" normalizeH="0" baseline="0" noProof="0" dirty="0" err="1">
                <a:ln>
                  <a:noFill/>
                </a:ln>
                <a:solidFill>
                  <a:srgbClr val="000000"/>
                </a:solidFill>
                <a:effectLst/>
                <a:uLnTx/>
                <a:uFillTx/>
                <a:latin typeface="Bosch Office Sans"/>
                <a:ea typeface="+mn-ea"/>
                <a:cs typeface="+mn-cs"/>
              </a:rPr>
              <a:t>class</a:t>
            </a:r>
            <a:endParaRPr kumimoji="0" lang="en-IN" sz="1050" b="0" i="0" u="none" strike="noStrike" kern="0" cap="none" spc="0" normalizeH="0" baseline="0" noProof="0" dirty="0">
              <a:ln>
                <a:noFill/>
              </a:ln>
              <a:solidFill>
                <a:srgbClr val="000000"/>
              </a:solidFill>
              <a:effectLst/>
              <a:uLnTx/>
              <a:uFillTx/>
              <a:latin typeface="Bosch Office Sans"/>
              <a:ea typeface="+mn-ea"/>
              <a:cs typeface="+mn-cs"/>
            </a:endParaRPr>
          </a:p>
        </p:txBody>
      </p:sp>
      <p:sp>
        <p:nvSpPr>
          <p:cNvPr id="13" name="Rectangle 12">
            <a:extLst>
              <a:ext uri="{FF2B5EF4-FFF2-40B4-BE49-F238E27FC236}">
                <a16:creationId xmlns:a16="http://schemas.microsoft.com/office/drawing/2014/main" id="{0E43183F-B51D-4ADF-B1E9-1242D26B7236}"/>
              </a:ext>
            </a:extLst>
          </p:cNvPr>
          <p:cNvSpPr/>
          <p:nvPr/>
        </p:nvSpPr>
        <p:spPr>
          <a:xfrm>
            <a:off x="5703570" y="3650296"/>
            <a:ext cx="1383030" cy="657225"/>
          </a:xfrm>
          <a:prstGeom prst="rect">
            <a:avLst/>
          </a:prstGeom>
          <a:solidFill>
            <a:srgbClr val="FFF2CC"/>
          </a:solidFill>
          <a:ln>
            <a:solidFill>
              <a:srgbClr val="EBCF7C"/>
            </a:solidFill>
          </a:ln>
        </p:spPr>
        <p:style>
          <a:lnRef idx="2">
            <a:schemeClr val="dk1"/>
          </a:lnRef>
          <a:fillRef idx="1">
            <a:schemeClr val="lt1"/>
          </a:fillRef>
          <a:effectRef idx="0">
            <a:schemeClr val="dk1"/>
          </a:effectRef>
          <a:fontRef idx="minor">
            <a:schemeClr val="dk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r>
              <a:rPr kumimoji="0" lang="de-DE" sz="1200" b="0" i="0" u="none" strike="noStrike" kern="0" cap="none" spc="0" normalizeH="0" baseline="0" noProof="0" dirty="0">
                <a:ln>
                  <a:noFill/>
                </a:ln>
                <a:solidFill>
                  <a:srgbClr val="000000"/>
                </a:solidFill>
                <a:effectLst/>
                <a:uLnTx/>
                <a:uFillTx/>
                <a:latin typeface="Bosch Office Sans"/>
                <a:ea typeface="+mn-ea"/>
                <a:cs typeface="+mn-cs"/>
              </a:rPr>
              <a:t>D10 </a:t>
            </a:r>
            <a:r>
              <a:rPr kumimoji="0" lang="de-DE" sz="1200" b="0" i="0" u="none" strike="noStrike" kern="0" cap="none" spc="0" normalizeH="0" baseline="0" noProof="0" dirty="0" err="1">
                <a:ln>
                  <a:noFill/>
                </a:ln>
                <a:solidFill>
                  <a:srgbClr val="000000"/>
                </a:solidFill>
                <a:effectLst/>
                <a:uLnTx/>
                <a:uFillTx/>
                <a:latin typeface="Bosch Office Sans"/>
                <a:ea typeface="+mn-ea"/>
                <a:cs typeface="+mn-cs"/>
              </a:rPr>
              <a:t>class</a:t>
            </a:r>
            <a:endParaRPr kumimoji="0" lang="en-IN" sz="1050" b="0" i="0" u="none" strike="noStrike" kern="0" cap="none" spc="0" normalizeH="0" baseline="0" noProof="0" dirty="0">
              <a:ln>
                <a:noFill/>
              </a:ln>
              <a:solidFill>
                <a:srgbClr val="000000"/>
              </a:solidFill>
              <a:effectLst/>
              <a:uLnTx/>
              <a:uFillTx/>
              <a:latin typeface="Bosch Office Sans"/>
              <a:ea typeface="+mn-ea"/>
              <a:cs typeface="+mn-cs"/>
            </a:endParaRPr>
          </a:p>
        </p:txBody>
      </p:sp>
      <p:sp>
        <p:nvSpPr>
          <p:cNvPr id="14" name="Rectangle 13">
            <a:extLst>
              <a:ext uri="{FF2B5EF4-FFF2-40B4-BE49-F238E27FC236}">
                <a16:creationId xmlns:a16="http://schemas.microsoft.com/office/drawing/2014/main" id="{51EC1540-5536-4EAB-9315-20F72E6DFE14}"/>
              </a:ext>
            </a:extLst>
          </p:cNvPr>
          <p:cNvSpPr/>
          <p:nvPr/>
        </p:nvSpPr>
        <p:spPr>
          <a:xfrm>
            <a:off x="5703570" y="4538183"/>
            <a:ext cx="1383030" cy="657225"/>
          </a:xfrm>
          <a:prstGeom prst="rect">
            <a:avLst/>
          </a:prstGeom>
          <a:solidFill>
            <a:srgbClr val="FFF2CC"/>
          </a:solidFill>
          <a:ln>
            <a:solidFill>
              <a:srgbClr val="EBCF7C"/>
            </a:solidFill>
          </a:ln>
        </p:spPr>
        <p:style>
          <a:lnRef idx="2">
            <a:schemeClr val="dk1"/>
          </a:lnRef>
          <a:fillRef idx="1">
            <a:schemeClr val="lt1"/>
          </a:fillRef>
          <a:effectRef idx="0">
            <a:schemeClr val="dk1"/>
          </a:effectRef>
          <a:fontRef idx="minor">
            <a:schemeClr val="dk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r>
              <a:rPr kumimoji="0" lang="de-DE" sz="1200" b="0" i="0" u="none" strike="noStrike" kern="0" cap="none" spc="0" normalizeH="0" baseline="0" noProof="0" dirty="0">
                <a:ln>
                  <a:noFill/>
                </a:ln>
                <a:solidFill>
                  <a:srgbClr val="000000"/>
                </a:solidFill>
                <a:effectLst/>
                <a:uLnTx/>
                <a:uFillTx/>
                <a:latin typeface="Bosch Office Sans"/>
                <a:ea typeface="+mn-ea"/>
                <a:cs typeface="+mn-cs"/>
              </a:rPr>
              <a:t>D31 </a:t>
            </a:r>
            <a:r>
              <a:rPr kumimoji="0" lang="de-DE" sz="1200" b="0" i="0" u="none" strike="noStrike" kern="0" cap="none" spc="0" normalizeH="0" baseline="0" noProof="0" dirty="0" err="1">
                <a:ln>
                  <a:noFill/>
                </a:ln>
                <a:solidFill>
                  <a:srgbClr val="000000"/>
                </a:solidFill>
                <a:effectLst/>
                <a:uLnTx/>
                <a:uFillTx/>
                <a:latin typeface="Bosch Office Sans"/>
                <a:ea typeface="+mn-ea"/>
                <a:cs typeface="+mn-cs"/>
              </a:rPr>
              <a:t>class</a:t>
            </a:r>
            <a:endParaRPr kumimoji="0" lang="en-IN" sz="1050" b="0" i="0" u="none" strike="noStrike" kern="0" cap="none" spc="0" normalizeH="0" baseline="0" noProof="0" dirty="0">
              <a:ln>
                <a:noFill/>
              </a:ln>
              <a:solidFill>
                <a:srgbClr val="000000"/>
              </a:solidFill>
              <a:effectLst/>
              <a:uLnTx/>
              <a:uFillTx/>
              <a:latin typeface="Bosch Office Sans"/>
              <a:ea typeface="+mn-ea"/>
              <a:cs typeface="+mn-cs"/>
            </a:endParaRPr>
          </a:p>
        </p:txBody>
      </p:sp>
      <p:sp>
        <p:nvSpPr>
          <p:cNvPr id="15" name="Rectangle 14">
            <a:extLst>
              <a:ext uri="{FF2B5EF4-FFF2-40B4-BE49-F238E27FC236}">
                <a16:creationId xmlns:a16="http://schemas.microsoft.com/office/drawing/2014/main" id="{93400AA0-A340-46D8-A1EE-A92FCC68EF72}"/>
              </a:ext>
            </a:extLst>
          </p:cNvPr>
          <p:cNvSpPr/>
          <p:nvPr/>
        </p:nvSpPr>
        <p:spPr>
          <a:xfrm>
            <a:off x="4616439" y="1888013"/>
            <a:ext cx="1383030" cy="657225"/>
          </a:xfrm>
          <a:prstGeom prst="rect">
            <a:avLst/>
          </a:prstGeom>
          <a:solidFill>
            <a:srgbClr val="FFF2CC"/>
          </a:solidFill>
          <a:ln>
            <a:solidFill>
              <a:srgbClr val="EBCF7C"/>
            </a:solidFill>
          </a:ln>
        </p:spPr>
        <p:style>
          <a:lnRef idx="2">
            <a:schemeClr val="dk1"/>
          </a:lnRef>
          <a:fillRef idx="1">
            <a:schemeClr val="lt1"/>
          </a:fillRef>
          <a:effectRef idx="0">
            <a:schemeClr val="dk1"/>
          </a:effectRef>
          <a:fontRef idx="minor">
            <a:schemeClr val="dk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r>
              <a:rPr kumimoji="0" lang="de-DE" sz="1200" b="0" i="0" u="none" strike="noStrike" kern="0" cap="none" spc="0" normalizeH="0" baseline="0" noProof="0" dirty="0">
                <a:ln>
                  <a:noFill/>
                </a:ln>
                <a:solidFill>
                  <a:srgbClr val="000000"/>
                </a:solidFill>
                <a:effectLst/>
                <a:uLnTx/>
                <a:uFillTx/>
                <a:latin typeface="Bosch Office Sans"/>
                <a:ea typeface="+mn-ea"/>
                <a:cs typeface="+mn-cs"/>
              </a:rPr>
              <a:t>Element </a:t>
            </a:r>
            <a:r>
              <a:rPr kumimoji="0" lang="de-DE" sz="1200" b="0" i="0" u="none" strike="noStrike" kern="0" cap="none" spc="0" normalizeH="0" baseline="0" noProof="0" dirty="0" err="1">
                <a:ln>
                  <a:noFill/>
                </a:ln>
                <a:solidFill>
                  <a:srgbClr val="000000"/>
                </a:solidFill>
                <a:effectLst/>
                <a:uLnTx/>
                <a:uFillTx/>
                <a:latin typeface="Bosch Office Sans"/>
                <a:ea typeface="+mn-ea"/>
                <a:cs typeface="+mn-cs"/>
              </a:rPr>
              <a:t>class</a:t>
            </a:r>
            <a:endParaRPr kumimoji="0" lang="en-IN" sz="1050" b="0" i="0" u="none" strike="noStrike" kern="0" cap="none" spc="0" normalizeH="0" baseline="0" noProof="0" dirty="0">
              <a:ln>
                <a:noFill/>
              </a:ln>
              <a:solidFill>
                <a:srgbClr val="000000"/>
              </a:solidFill>
              <a:effectLst/>
              <a:uLnTx/>
              <a:uFillTx/>
              <a:latin typeface="Bosch Office Sans"/>
              <a:ea typeface="+mn-ea"/>
              <a:cs typeface="+mn-cs"/>
            </a:endParaRPr>
          </a:p>
        </p:txBody>
      </p:sp>
      <p:sp>
        <p:nvSpPr>
          <p:cNvPr id="16" name="Rectangle 15">
            <a:extLst>
              <a:ext uri="{FF2B5EF4-FFF2-40B4-BE49-F238E27FC236}">
                <a16:creationId xmlns:a16="http://schemas.microsoft.com/office/drawing/2014/main" id="{F29C460B-5125-437F-AE99-26DC56ABF017}"/>
              </a:ext>
            </a:extLst>
          </p:cNvPr>
          <p:cNvSpPr/>
          <p:nvPr/>
        </p:nvSpPr>
        <p:spPr>
          <a:xfrm>
            <a:off x="2894319" y="1884451"/>
            <a:ext cx="1383030" cy="657225"/>
          </a:xfrm>
          <a:prstGeom prst="rect">
            <a:avLst/>
          </a:prstGeom>
          <a:solidFill>
            <a:srgbClr val="D5E8D4"/>
          </a:solidFill>
          <a:ln>
            <a:solidFill>
              <a:srgbClr val="9EC489"/>
            </a:solidFill>
          </a:ln>
        </p:spPr>
        <p:style>
          <a:lnRef idx="2">
            <a:schemeClr val="dk1"/>
          </a:lnRef>
          <a:fillRef idx="1">
            <a:schemeClr val="lt1"/>
          </a:fillRef>
          <a:effectRef idx="0">
            <a:schemeClr val="dk1"/>
          </a:effectRef>
          <a:fontRef idx="minor">
            <a:schemeClr val="dk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r>
              <a:rPr kumimoji="0" lang="de-DE" sz="1200" b="0" i="0" u="none" strike="noStrike" kern="0" cap="none" spc="0" normalizeH="0" baseline="0" noProof="0" dirty="0">
                <a:ln>
                  <a:noFill/>
                </a:ln>
                <a:solidFill>
                  <a:srgbClr val="000000"/>
                </a:solidFill>
                <a:effectLst/>
                <a:uLnTx/>
                <a:uFillTx/>
                <a:latin typeface="Bosch Office Sans"/>
                <a:ea typeface="+mn-ea"/>
                <a:cs typeface="+mn-cs"/>
              </a:rPr>
              <a:t>Element </a:t>
            </a:r>
          </a:p>
          <a:p>
            <a:pPr marL="0" marR="0" indent="0" algn="ctr" defTabSz="914400" eaLnBrk="1" fontAlgn="auto" latinLnBrk="0" hangingPunct="1">
              <a:lnSpc>
                <a:spcPct val="100000"/>
              </a:lnSpc>
              <a:spcBef>
                <a:spcPts val="0"/>
              </a:spcBef>
              <a:spcAft>
                <a:spcPts val="0"/>
              </a:spcAft>
              <a:buClrTx/>
              <a:buSzTx/>
              <a:buFontTx/>
              <a:buNone/>
              <a:tabLst/>
            </a:pPr>
            <a:r>
              <a:rPr kumimoji="0" lang="de-DE" sz="1200" b="0" i="0" u="none" strike="noStrike" kern="0" cap="none" spc="0" normalizeH="0" baseline="0" noProof="0" dirty="0" err="1">
                <a:ln>
                  <a:noFill/>
                </a:ln>
                <a:solidFill>
                  <a:srgbClr val="000000"/>
                </a:solidFill>
                <a:effectLst/>
                <a:uLnTx/>
                <a:uFillTx/>
                <a:latin typeface="Bosch Office Sans"/>
                <a:ea typeface="+mn-ea"/>
                <a:cs typeface="+mn-cs"/>
              </a:rPr>
              <a:t>class-Nonlinear</a:t>
            </a:r>
            <a:endParaRPr kumimoji="0" lang="en-IN" sz="1050" b="0" i="0" u="none" strike="noStrike" kern="0" cap="none" spc="0" normalizeH="0" baseline="0" noProof="0" dirty="0">
              <a:ln>
                <a:noFill/>
              </a:ln>
              <a:solidFill>
                <a:srgbClr val="000000"/>
              </a:solidFill>
              <a:effectLst/>
              <a:uLnTx/>
              <a:uFillTx/>
              <a:latin typeface="Bosch Office Sans"/>
              <a:ea typeface="+mn-ea"/>
              <a:cs typeface="+mn-cs"/>
            </a:endParaRPr>
          </a:p>
        </p:txBody>
      </p:sp>
      <p:sp>
        <p:nvSpPr>
          <p:cNvPr id="17" name="Rectangle 16">
            <a:extLst>
              <a:ext uri="{FF2B5EF4-FFF2-40B4-BE49-F238E27FC236}">
                <a16:creationId xmlns:a16="http://schemas.microsoft.com/office/drawing/2014/main" id="{A7DAEEC3-226B-4E62-AAEC-3F607AF69FD7}"/>
              </a:ext>
            </a:extLst>
          </p:cNvPr>
          <p:cNvSpPr/>
          <p:nvPr/>
        </p:nvSpPr>
        <p:spPr>
          <a:xfrm>
            <a:off x="2894319" y="2756692"/>
            <a:ext cx="1383030" cy="657225"/>
          </a:xfrm>
          <a:prstGeom prst="rect">
            <a:avLst/>
          </a:prstGeom>
          <a:solidFill>
            <a:srgbClr val="D5E8D4"/>
          </a:solidFill>
          <a:ln>
            <a:solidFill>
              <a:srgbClr val="9EC489"/>
            </a:solidFill>
          </a:ln>
        </p:spPr>
        <p:style>
          <a:lnRef idx="2">
            <a:schemeClr val="dk1"/>
          </a:lnRef>
          <a:fillRef idx="1">
            <a:schemeClr val="lt1"/>
          </a:fillRef>
          <a:effectRef idx="0">
            <a:schemeClr val="dk1"/>
          </a:effectRef>
          <a:fontRef idx="minor">
            <a:schemeClr val="dk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r>
              <a:rPr kumimoji="0" lang="de-DE" sz="1200" b="0" i="0" u="none" strike="noStrike" kern="0" cap="none" spc="0" normalizeH="0" baseline="0" noProof="0" dirty="0">
                <a:ln>
                  <a:noFill/>
                </a:ln>
                <a:solidFill>
                  <a:srgbClr val="000000"/>
                </a:solidFill>
                <a:effectLst/>
                <a:uLnTx/>
                <a:uFillTx/>
                <a:latin typeface="Bosch Office Sans"/>
                <a:ea typeface="+mn-ea"/>
                <a:cs typeface="+mn-cs"/>
              </a:rPr>
              <a:t>D109 </a:t>
            </a:r>
            <a:r>
              <a:rPr kumimoji="0" lang="de-DE" sz="1200" b="0" i="0" u="none" strike="noStrike" kern="0" cap="none" spc="0" normalizeH="0" baseline="0" noProof="0" dirty="0" err="1">
                <a:ln>
                  <a:noFill/>
                </a:ln>
                <a:solidFill>
                  <a:srgbClr val="000000"/>
                </a:solidFill>
                <a:effectLst/>
                <a:uLnTx/>
                <a:uFillTx/>
                <a:latin typeface="Bosch Office Sans"/>
                <a:ea typeface="+mn-ea"/>
                <a:cs typeface="+mn-cs"/>
              </a:rPr>
              <a:t>class</a:t>
            </a:r>
            <a:endParaRPr kumimoji="0" lang="en-IN" sz="1050" b="0" i="0" u="none" strike="noStrike" kern="0" cap="none" spc="0" normalizeH="0" baseline="0" noProof="0" dirty="0">
              <a:ln>
                <a:noFill/>
              </a:ln>
              <a:solidFill>
                <a:srgbClr val="000000"/>
              </a:solidFill>
              <a:effectLst/>
              <a:uLnTx/>
              <a:uFillTx/>
              <a:latin typeface="Bosch Office Sans"/>
              <a:ea typeface="+mn-ea"/>
              <a:cs typeface="+mn-cs"/>
            </a:endParaRPr>
          </a:p>
        </p:txBody>
      </p:sp>
      <p:sp>
        <p:nvSpPr>
          <p:cNvPr id="18" name="Rectangle 17">
            <a:extLst>
              <a:ext uri="{FF2B5EF4-FFF2-40B4-BE49-F238E27FC236}">
                <a16:creationId xmlns:a16="http://schemas.microsoft.com/office/drawing/2014/main" id="{890776C1-41A2-47F9-BAB5-0170914D2729}"/>
              </a:ext>
            </a:extLst>
          </p:cNvPr>
          <p:cNvSpPr/>
          <p:nvPr/>
        </p:nvSpPr>
        <p:spPr>
          <a:xfrm>
            <a:off x="1273164" y="1884451"/>
            <a:ext cx="1383030" cy="657225"/>
          </a:xfrm>
          <a:prstGeom prst="rect">
            <a:avLst/>
          </a:prstGeom>
          <a:solidFill>
            <a:srgbClr val="FFE6CC"/>
          </a:solidFill>
          <a:ln>
            <a:solidFill>
              <a:srgbClr val="E0B141"/>
            </a:solidFill>
          </a:ln>
        </p:spPr>
        <p:style>
          <a:lnRef idx="2">
            <a:schemeClr val="dk1"/>
          </a:lnRef>
          <a:fillRef idx="1">
            <a:schemeClr val="lt1"/>
          </a:fillRef>
          <a:effectRef idx="0">
            <a:schemeClr val="dk1"/>
          </a:effectRef>
          <a:fontRef idx="minor">
            <a:schemeClr val="dk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r>
              <a:rPr kumimoji="0" lang="de-DE" sz="1200" b="0" i="0" u="none" strike="noStrike" kern="0" cap="none" spc="0" normalizeH="0" baseline="0" noProof="0" dirty="0" err="1">
                <a:ln>
                  <a:noFill/>
                </a:ln>
                <a:solidFill>
                  <a:srgbClr val="000000"/>
                </a:solidFill>
                <a:effectLst/>
                <a:uLnTx/>
                <a:uFillTx/>
                <a:latin typeface="Bosch Office Sans"/>
                <a:ea typeface="+mn-ea"/>
                <a:cs typeface="+mn-cs"/>
              </a:rPr>
              <a:t>Node</a:t>
            </a:r>
            <a:r>
              <a:rPr lang="de-DE" sz="1200" kern="0" dirty="0">
                <a:solidFill>
                  <a:srgbClr val="000000"/>
                </a:solidFill>
                <a:latin typeface="Bosch Office Sans"/>
              </a:rPr>
              <a:t> c</a:t>
            </a:r>
            <a:r>
              <a:rPr kumimoji="0" lang="de-DE" sz="1200" b="0" i="0" u="none" strike="noStrike" kern="0" cap="none" spc="0" normalizeH="0" baseline="0" noProof="0" dirty="0">
                <a:ln>
                  <a:noFill/>
                </a:ln>
                <a:solidFill>
                  <a:srgbClr val="000000"/>
                </a:solidFill>
                <a:effectLst/>
                <a:uLnTx/>
                <a:uFillTx/>
                <a:latin typeface="Bosch Office Sans"/>
                <a:ea typeface="+mn-ea"/>
                <a:cs typeface="+mn-cs"/>
              </a:rPr>
              <a:t>lass </a:t>
            </a:r>
            <a:r>
              <a:rPr kumimoji="0" lang="de-DE" sz="1200" b="0" i="0" u="none" strike="noStrike" kern="0" cap="none" spc="0" normalizeH="0" baseline="0" noProof="0" dirty="0" err="1">
                <a:ln>
                  <a:noFill/>
                </a:ln>
                <a:solidFill>
                  <a:srgbClr val="000000"/>
                </a:solidFill>
                <a:effectLst/>
                <a:uLnTx/>
                <a:uFillTx/>
                <a:latin typeface="Bosch Office Sans"/>
                <a:ea typeface="+mn-ea"/>
                <a:cs typeface="+mn-cs"/>
              </a:rPr>
              <a:t>Nonlinear</a:t>
            </a:r>
            <a:endParaRPr kumimoji="0" lang="en-IN" sz="1050" b="0" i="0" u="none" strike="noStrike" kern="0" cap="none" spc="0" normalizeH="0" baseline="0" noProof="0" dirty="0">
              <a:ln>
                <a:noFill/>
              </a:ln>
              <a:solidFill>
                <a:srgbClr val="000000"/>
              </a:solidFill>
              <a:effectLst/>
              <a:uLnTx/>
              <a:uFillTx/>
              <a:latin typeface="Bosch Office Sans"/>
              <a:ea typeface="+mn-ea"/>
              <a:cs typeface="+mn-cs"/>
            </a:endParaRPr>
          </a:p>
        </p:txBody>
      </p:sp>
      <p:sp>
        <p:nvSpPr>
          <p:cNvPr id="19" name="Rectangle 18">
            <a:extLst>
              <a:ext uri="{FF2B5EF4-FFF2-40B4-BE49-F238E27FC236}">
                <a16:creationId xmlns:a16="http://schemas.microsoft.com/office/drawing/2014/main" id="{3861B62D-FC47-4DE0-BAD1-483F371A52A1}"/>
              </a:ext>
            </a:extLst>
          </p:cNvPr>
          <p:cNvSpPr/>
          <p:nvPr/>
        </p:nvSpPr>
        <p:spPr>
          <a:xfrm>
            <a:off x="1273164" y="2756692"/>
            <a:ext cx="1383030" cy="657225"/>
          </a:xfrm>
          <a:prstGeom prst="rect">
            <a:avLst/>
          </a:prstGeom>
          <a:solidFill>
            <a:srgbClr val="FFE6CC"/>
          </a:solidFill>
          <a:ln>
            <a:solidFill>
              <a:srgbClr val="E0B141"/>
            </a:solidFill>
          </a:ln>
        </p:spPr>
        <p:style>
          <a:lnRef idx="2">
            <a:schemeClr val="dk1"/>
          </a:lnRef>
          <a:fillRef idx="1">
            <a:schemeClr val="lt1"/>
          </a:fillRef>
          <a:effectRef idx="0">
            <a:schemeClr val="dk1"/>
          </a:effectRef>
          <a:fontRef idx="minor">
            <a:schemeClr val="dk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r>
              <a:rPr kumimoji="0" lang="de-DE" sz="1200" b="0" i="0" u="none" strike="noStrike" kern="0" cap="none" spc="0" normalizeH="0" baseline="0" noProof="0" dirty="0" err="1">
                <a:ln>
                  <a:noFill/>
                </a:ln>
                <a:solidFill>
                  <a:srgbClr val="000000"/>
                </a:solidFill>
                <a:effectLst/>
                <a:uLnTx/>
                <a:uFillTx/>
                <a:latin typeface="Bosch Office Sans"/>
                <a:ea typeface="+mn-ea"/>
                <a:cs typeface="+mn-cs"/>
              </a:rPr>
              <a:t>Node</a:t>
            </a:r>
            <a:r>
              <a:rPr lang="de-DE" sz="1200" kern="0" dirty="0">
                <a:solidFill>
                  <a:srgbClr val="000000"/>
                </a:solidFill>
                <a:latin typeface="Bosch Office Sans"/>
              </a:rPr>
              <a:t> </a:t>
            </a:r>
            <a:r>
              <a:rPr lang="de-DE" sz="1200" kern="0" dirty="0" err="1">
                <a:solidFill>
                  <a:srgbClr val="000000"/>
                </a:solidFill>
                <a:latin typeface="Bosch Office Sans"/>
              </a:rPr>
              <a:t>object</a:t>
            </a:r>
            <a:r>
              <a:rPr kumimoji="0" lang="de-DE" sz="1200" b="0" i="0" u="none" strike="noStrike" kern="0" cap="none" spc="0" normalizeH="0" baseline="0" noProof="0" dirty="0">
                <a:ln>
                  <a:noFill/>
                </a:ln>
                <a:solidFill>
                  <a:srgbClr val="000000"/>
                </a:solidFill>
                <a:effectLst/>
                <a:uLnTx/>
                <a:uFillTx/>
                <a:latin typeface="Bosch Office Sans"/>
                <a:ea typeface="+mn-ea"/>
                <a:cs typeface="+mn-cs"/>
              </a:rPr>
              <a:t> </a:t>
            </a:r>
          </a:p>
          <a:p>
            <a:pPr marL="0" marR="0" indent="0" algn="ctr" defTabSz="914400" eaLnBrk="1" fontAlgn="auto" latinLnBrk="0" hangingPunct="1">
              <a:lnSpc>
                <a:spcPct val="100000"/>
              </a:lnSpc>
              <a:spcBef>
                <a:spcPts val="0"/>
              </a:spcBef>
              <a:spcAft>
                <a:spcPts val="0"/>
              </a:spcAft>
              <a:buClrTx/>
              <a:buSzTx/>
              <a:buFontTx/>
              <a:buNone/>
              <a:tabLst/>
            </a:pPr>
            <a:r>
              <a:rPr kumimoji="0" lang="de-DE" sz="1000" b="0" i="0" u="none" strike="noStrike" kern="0" cap="none" spc="0" normalizeH="0" baseline="0" noProof="0" dirty="0">
                <a:ln>
                  <a:noFill/>
                </a:ln>
                <a:solidFill>
                  <a:srgbClr val="000000"/>
                </a:solidFill>
                <a:effectLst/>
                <a:uLnTx/>
                <a:uFillTx/>
                <a:latin typeface="Bosch Office Sans"/>
                <a:ea typeface="+mn-ea"/>
                <a:cs typeface="+mn-cs"/>
              </a:rPr>
              <a:t>1_D4 </a:t>
            </a:r>
            <a:r>
              <a:rPr kumimoji="0" lang="de-DE" sz="1000" b="0" i="0" u="none" strike="noStrike" kern="0" cap="none" spc="0" normalizeH="0" baseline="0" noProof="0" dirty="0" err="1">
                <a:ln>
                  <a:noFill/>
                </a:ln>
                <a:solidFill>
                  <a:srgbClr val="000000"/>
                </a:solidFill>
                <a:effectLst/>
                <a:uLnTx/>
                <a:uFillTx/>
                <a:latin typeface="Bosch Office Sans"/>
                <a:ea typeface="+mn-ea"/>
                <a:cs typeface="+mn-cs"/>
              </a:rPr>
              <a:t>to</a:t>
            </a:r>
            <a:r>
              <a:rPr kumimoji="0" lang="de-DE" sz="1000" b="0" i="0" u="none" strike="noStrike" kern="0" cap="none" spc="0" normalizeH="0" baseline="0" noProof="0" dirty="0">
                <a:ln>
                  <a:noFill/>
                </a:ln>
                <a:solidFill>
                  <a:srgbClr val="000000"/>
                </a:solidFill>
                <a:effectLst/>
                <a:uLnTx/>
                <a:uFillTx/>
                <a:latin typeface="Bosch Office Sans"/>
                <a:ea typeface="+mn-ea"/>
                <a:cs typeface="+mn-cs"/>
              </a:rPr>
              <a:t> a_109_D109</a:t>
            </a:r>
            <a:endParaRPr kumimoji="0" lang="en-IN" sz="900" b="0" i="0" u="none" strike="noStrike" kern="0" cap="none" spc="0" normalizeH="0" baseline="0" noProof="0" dirty="0">
              <a:ln>
                <a:noFill/>
              </a:ln>
              <a:solidFill>
                <a:srgbClr val="000000"/>
              </a:solidFill>
              <a:effectLst/>
              <a:uLnTx/>
              <a:uFillTx/>
              <a:latin typeface="Bosch Office Sans"/>
              <a:ea typeface="+mn-ea"/>
              <a:cs typeface="+mn-cs"/>
            </a:endParaRPr>
          </a:p>
        </p:txBody>
      </p:sp>
      <p:cxnSp>
        <p:nvCxnSpPr>
          <p:cNvPr id="22" name="Straight Arrow Connector 21">
            <a:extLst>
              <a:ext uri="{FF2B5EF4-FFF2-40B4-BE49-F238E27FC236}">
                <a16:creationId xmlns:a16="http://schemas.microsoft.com/office/drawing/2014/main" id="{D806507F-43A5-4A0C-A587-3027A32534AE}"/>
              </a:ext>
            </a:extLst>
          </p:cNvPr>
          <p:cNvCxnSpPr/>
          <p:nvPr/>
        </p:nvCxnSpPr>
        <p:spPr>
          <a:xfrm>
            <a:off x="7086600" y="3280410"/>
            <a:ext cx="238125"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4" name="Straight Arrow Connector 23">
            <a:extLst>
              <a:ext uri="{FF2B5EF4-FFF2-40B4-BE49-F238E27FC236}">
                <a16:creationId xmlns:a16="http://schemas.microsoft.com/office/drawing/2014/main" id="{D545A43E-3BB5-4266-9B55-1034EAAB6DD2}"/>
              </a:ext>
            </a:extLst>
          </p:cNvPr>
          <p:cNvCxnSpPr/>
          <p:nvPr/>
        </p:nvCxnSpPr>
        <p:spPr>
          <a:xfrm flipH="1">
            <a:off x="7086600" y="2903220"/>
            <a:ext cx="238125"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5" name="Straight Arrow Connector 24">
            <a:extLst>
              <a:ext uri="{FF2B5EF4-FFF2-40B4-BE49-F238E27FC236}">
                <a16:creationId xmlns:a16="http://schemas.microsoft.com/office/drawing/2014/main" id="{DFF76F99-5451-4EE2-884F-60DB2B1F3589}"/>
              </a:ext>
            </a:extLst>
          </p:cNvPr>
          <p:cNvCxnSpPr/>
          <p:nvPr/>
        </p:nvCxnSpPr>
        <p:spPr>
          <a:xfrm>
            <a:off x="7086600" y="4181475"/>
            <a:ext cx="238125"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6" name="Straight Arrow Connector 25">
            <a:extLst>
              <a:ext uri="{FF2B5EF4-FFF2-40B4-BE49-F238E27FC236}">
                <a16:creationId xmlns:a16="http://schemas.microsoft.com/office/drawing/2014/main" id="{87BD4B66-2EC3-4304-9632-866846528410}"/>
              </a:ext>
            </a:extLst>
          </p:cNvPr>
          <p:cNvCxnSpPr/>
          <p:nvPr/>
        </p:nvCxnSpPr>
        <p:spPr>
          <a:xfrm flipH="1">
            <a:off x="7086600" y="3804285"/>
            <a:ext cx="238125"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7" name="Straight Arrow Connector 26">
            <a:extLst>
              <a:ext uri="{FF2B5EF4-FFF2-40B4-BE49-F238E27FC236}">
                <a16:creationId xmlns:a16="http://schemas.microsoft.com/office/drawing/2014/main" id="{27A2941E-30DA-4E79-8A87-C6DE5A661AA6}"/>
              </a:ext>
            </a:extLst>
          </p:cNvPr>
          <p:cNvCxnSpPr>
            <a:cxnSpLocks/>
          </p:cNvCxnSpPr>
          <p:nvPr/>
        </p:nvCxnSpPr>
        <p:spPr>
          <a:xfrm>
            <a:off x="7086600" y="5050155"/>
            <a:ext cx="238125"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8" name="Straight Arrow Connector 27">
            <a:extLst>
              <a:ext uri="{FF2B5EF4-FFF2-40B4-BE49-F238E27FC236}">
                <a16:creationId xmlns:a16="http://schemas.microsoft.com/office/drawing/2014/main" id="{78CF07C9-C1F2-4AAB-BF2A-4713EEFEF4EF}"/>
              </a:ext>
            </a:extLst>
          </p:cNvPr>
          <p:cNvCxnSpPr>
            <a:cxnSpLocks/>
          </p:cNvCxnSpPr>
          <p:nvPr/>
        </p:nvCxnSpPr>
        <p:spPr>
          <a:xfrm flipH="1">
            <a:off x="7086600" y="4672965"/>
            <a:ext cx="238125"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2" name="Connector: Elbow 31">
            <a:extLst>
              <a:ext uri="{FF2B5EF4-FFF2-40B4-BE49-F238E27FC236}">
                <a16:creationId xmlns:a16="http://schemas.microsoft.com/office/drawing/2014/main" id="{D77BA846-09D7-4B0D-873C-965CB68516DC}"/>
              </a:ext>
            </a:extLst>
          </p:cNvPr>
          <p:cNvCxnSpPr>
            <a:stCxn id="11" idx="3"/>
            <a:endCxn id="6" idx="2"/>
          </p:cNvCxnSpPr>
          <p:nvPr/>
        </p:nvCxnSpPr>
        <p:spPr>
          <a:xfrm flipV="1">
            <a:off x="8707755" y="2525235"/>
            <a:ext cx="157491" cy="2341562"/>
          </a:xfrm>
          <a:prstGeom prst="bentConnector2">
            <a:avLst/>
          </a:prstGeom>
          <a:ln>
            <a:tailEnd type="triangle"/>
          </a:ln>
        </p:spPr>
        <p:style>
          <a:lnRef idx="2">
            <a:schemeClr val="dk1"/>
          </a:lnRef>
          <a:fillRef idx="0">
            <a:schemeClr val="dk1"/>
          </a:fillRef>
          <a:effectRef idx="1">
            <a:schemeClr val="dk1"/>
          </a:effectRef>
          <a:fontRef idx="minor">
            <a:schemeClr val="tx1"/>
          </a:fontRef>
        </p:style>
      </p:cxnSp>
      <p:cxnSp>
        <p:nvCxnSpPr>
          <p:cNvPr id="34" name="Connector: Elbow 33">
            <a:extLst>
              <a:ext uri="{FF2B5EF4-FFF2-40B4-BE49-F238E27FC236}">
                <a16:creationId xmlns:a16="http://schemas.microsoft.com/office/drawing/2014/main" id="{E4CFAE5A-F41A-4B39-8751-F95845D31935}"/>
              </a:ext>
            </a:extLst>
          </p:cNvPr>
          <p:cNvCxnSpPr>
            <a:stCxn id="10" idx="3"/>
            <a:endCxn id="6" idx="2"/>
          </p:cNvCxnSpPr>
          <p:nvPr/>
        </p:nvCxnSpPr>
        <p:spPr>
          <a:xfrm flipV="1">
            <a:off x="8707755" y="2525235"/>
            <a:ext cx="157491" cy="1453674"/>
          </a:xfrm>
          <a:prstGeom prst="bentConnector2">
            <a:avLst/>
          </a:prstGeom>
          <a:ln>
            <a:tailEnd type="triangle"/>
          </a:ln>
        </p:spPr>
        <p:style>
          <a:lnRef idx="2">
            <a:schemeClr val="dk1"/>
          </a:lnRef>
          <a:fillRef idx="0">
            <a:schemeClr val="dk1"/>
          </a:fillRef>
          <a:effectRef idx="1">
            <a:schemeClr val="dk1"/>
          </a:effectRef>
          <a:fontRef idx="minor">
            <a:schemeClr val="tx1"/>
          </a:fontRef>
        </p:style>
      </p:cxnSp>
      <p:cxnSp>
        <p:nvCxnSpPr>
          <p:cNvPr id="36" name="Connector: Elbow 35">
            <a:extLst>
              <a:ext uri="{FF2B5EF4-FFF2-40B4-BE49-F238E27FC236}">
                <a16:creationId xmlns:a16="http://schemas.microsoft.com/office/drawing/2014/main" id="{FFE144BD-6E5C-48C4-9EEF-1E89E0CA0524}"/>
              </a:ext>
            </a:extLst>
          </p:cNvPr>
          <p:cNvCxnSpPr>
            <a:stCxn id="9" idx="3"/>
            <a:endCxn id="6" idx="2"/>
          </p:cNvCxnSpPr>
          <p:nvPr/>
        </p:nvCxnSpPr>
        <p:spPr>
          <a:xfrm flipV="1">
            <a:off x="8707755" y="2525235"/>
            <a:ext cx="157491" cy="560071"/>
          </a:xfrm>
          <a:prstGeom prst="bentConnector2">
            <a:avLst/>
          </a:prstGeom>
          <a:ln>
            <a:tailEnd type="triangle"/>
          </a:ln>
        </p:spPr>
        <p:style>
          <a:lnRef idx="2">
            <a:schemeClr val="dk1"/>
          </a:lnRef>
          <a:fillRef idx="0">
            <a:schemeClr val="dk1"/>
          </a:fillRef>
          <a:effectRef idx="1">
            <a:schemeClr val="dk1"/>
          </a:effectRef>
          <a:fontRef idx="minor">
            <a:schemeClr val="tx1"/>
          </a:fontRef>
        </p:style>
      </p:cxnSp>
      <p:cxnSp>
        <p:nvCxnSpPr>
          <p:cNvPr id="40" name="Connector: Elbow 39">
            <a:extLst>
              <a:ext uri="{FF2B5EF4-FFF2-40B4-BE49-F238E27FC236}">
                <a16:creationId xmlns:a16="http://schemas.microsoft.com/office/drawing/2014/main" id="{A03FA226-0BC8-45A5-BB41-FA5567FF05BC}"/>
              </a:ext>
            </a:extLst>
          </p:cNvPr>
          <p:cNvCxnSpPr>
            <a:stCxn id="12" idx="1"/>
            <a:endCxn id="15" idx="2"/>
          </p:cNvCxnSpPr>
          <p:nvPr/>
        </p:nvCxnSpPr>
        <p:spPr>
          <a:xfrm rot="10800000">
            <a:off x="5307954" y="2545238"/>
            <a:ext cx="395616" cy="540068"/>
          </a:xfrm>
          <a:prstGeom prst="bentConnector2">
            <a:avLst/>
          </a:prstGeom>
          <a:ln>
            <a:tailEnd type="triangle"/>
          </a:ln>
        </p:spPr>
        <p:style>
          <a:lnRef idx="2">
            <a:schemeClr val="dk1"/>
          </a:lnRef>
          <a:fillRef idx="0">
            <a:schemeClr val="dk1"/>
          </a:fillRef>
          <a:effectRef idx="1">
            <a:schemeClr val="dk1"/>
          </a:effectRef>
          <a:fontRef idx="minor">
            <a:schemeClr val="tx1"/>
          </a:fontRef>
        </p:style>
      </p:cxnSp>
      <p:cxnSp>
        <p:nvCxnSpPr>
          <p:cNvPr id="44" name="Connector: Elbow 43">
            <a:extLst>
              <a:ext uri="{FF2B5EF4-FFF2-40B4-BE49-F238E27FC236}">
                <a16:creationId xmlns:a16="http://schemas.microsoft.com/office/drawing/2014/main" id="{E1247308-51F3-4D22-8B23-3407508B4949}"/>
              </a:ext>
            </a:extLst>
          </p:cNvPr>
          <p:cNvCxnSpPr>
            <a:stCxn id="13" idx="1"/>
            <a:endCxn id="15" idx="2"/>
          </p:cNvCxnSpPr>
          <p:nvPr/>
        </p:nvCxnSpPr>
        <p:spPr>
          <a:xfrm rot="10800000">
            <a:off x="5307954" y="2545239"/>
            <a:ext cx="395616" cy="1433671"/>
          </a:xfrm>
          <a:prstGeom prst="bentConnector2">
            <a:avLst/>
          </a:prstGeom>
          <a:ln>
            <a:tailEnd type="triangle"/>
          </a:ln>
        </p:spPr>
        <p:style>
          <a:lnRef idx="2">
            <a:schemeClr val="dk1"/>
          </a:lnRef>
          <a:fillRef idx="0">
            <a:schemeClr val="dk1"/>
          </a:fillRef>
          <a:effectRef idx="1">
            <a:schemeClr val="dk1"/>
          </a:effectRef>
          <a:fontRef idx="minor">
            <a:schemeClr val="tx1"/>
          </a:fontRef>
        </p:style>
      </p:cxnSp>
      <p:cxnSp>
        <p:nvCxnSpPr>
          <p:cNvPr id="46" name="Connector: Elbow 45">
            <a:extLst>
              <a:ext uri="{FF2B5EF4-FFF2-40B4-BE49-F238E27FC236}">
                <a16:creationId xmlns:a16="http://schemas.microsoft.com/office/drawing/2014/main" id="{13520CD2-0F23-4BD4-9FBE-9BC31F49DBF3}"/>
              </a:ext>
            </a:extLst>
          </p:cNvPr>
          <p:cNvCxnSpPr>
            <a:stCxn id="14" idx="1"/>
            <a:endCxn id="15" idx="2"/>
          </p:cNvCxnSpPr>
          <p:nvPr/>
        </p:nvCxnSpPr>
        <p:spPr>
          <a:xfrm rot="10800000">
            <a:off x="5307954" y="2545238"/>
            <a:ext cx="395616" cy="2321558"/>
          </a:xfrm>
          <a:prstGeom prst="bentConnector2">
            <a:avLst/>
          </a:prstGeom>
          <a:ln>
            <a:tailEnd type="triangle"/>
          </a:ln>
        </p:spPr>
        <p:style>
          <a:lnRef idx="2">
            <a:schemeClr val="dk1"/>
          </a:lnRef>
          <a:fillRef idx="0">
            <a:schemeClr val="dk1"/>
          </a:fillRef>
          <a:effectRef idx="1">
            <a:schemeClr val="dk1"/>
          </a:effectRef>
          <a:fontRef idx="minor">
            <a:schemeClr val="tx1"/>
          </a:fontRef>
        </p:style>
      </p:cxnSp>
      <p:cxnSp>
        <p:nvCxnSpPr>
          <p:cNvPr id="48" name="Straight Arrow Connector 47">
            <a:extLst>
              <a:ext uri="{FF2B5EF4-FFF2-40B4-BE49-F238E27FC236}">
                <a16:creationId xmlns:a16="http://schemas.microsoft.com/office/drawing/2014/main" id="{C3BC7F9B-E7CF-4B6B-82DF-E3E36CE8419C}"/>
              </a:ext>
            </a:extLst>
          </p:cNvPr>
          <p:cNvCxnSpPr>
            <a:stCxn id="5" idx="1"/>
            <a:endCxn id="15" idx="3"/>
          </p:cNvCxnSpPr>
          <p:nvPr/>
        </p:nvCxnSpPr>
        <p:spPr>
          <a:xfrm flipH="1">
            <a:off x="5999469" y="1599866"/>
            <a:ext cx="235596" cy="61676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0" name="Straight Arrow Connector 49">
            <a:extLst>
              <a:ext uri="{FF2B5EF4-FFF2-40B4-BE49-F238E27FC236}">
                <a16:creationId xmlns:a16="http://schemas.microsoft.com/office/drawing/2014/main" id="{1BAAF86F-EBAF-444E-A4FD-CE768B7BF3BB}"/>
              </a:ext>
            </a:extLst>
          </p:cNvPr>
          <p:cNvCxnSpPr>
            <a:stCxn id="5" idx="3"/>
            <a:endCxn id="6" idx="1"/>
          </p:cNvCxnSpPr>
          <p:nvPr/>
        </p:nvCxnSpPr>
        <p:spPr>
          <a:xfrm>
            <a:off x="7938135" y="1599866"/>
            <a:ext cx="235596" cy="59675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1" name="Straight Arrow Connector 50">
            <a:extLst>
              <a:ext uri="{FF2B5EF4-FFF2-40B4-BE49-F238E27FC236}">
                <a16:creationId xmlns:a16="http://schemas.microsoft.com/office/drawing/2014/main" id="{7C35F563-5DF0-453B-AEFB-550049E88F8C}"/>
              </a:ext>
            </a:extLst>
          </p:cNvPr>
          <p:cNvCxnSpPr/>
          <p:nvPr/>
        </p:nvCxnSpPr>
        <p:spPr>
          <a:xfrm>
            <a:off x="2656194" y="3280410"/>
            <a:ext cx="238125"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2" name="Straight Arrow Connector 51">
            <a:extLst>
              <a:ext uri="{FF2B5EF4-FFF2-40B4-BE49-F238E27FC236}">
                <a16:creationId xmlns:a16="http://schemas.microsoft.com/office/drawing/2014/main" id="{13638B9E-A0B7-4BB2-BC8E-585F92328B51}"/>
              </a:ext>
            </a:extLst>
          </p:cNvPr>
          <p:cNvCxnSpPr/>
          <p:nvPr/>
        </p:nvCxnSpPr>
        <p:spPr>
          <a:xfrm flipH="1">
            <a:off x="2656194" y="2903220"/>
            <a:ext cx="238125"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4" name="Connector: Elbow 53">
            <a:extLst>
              <a:ext uri="{FF2B5EF4-FFF2-40B4-BE49-F238E27FC236}">
                <a16:creationId xmlns:a16="http://schemas.microsoft.com/office/drawing/2014/main" id="{6861EB43-3AAE-47BA-BBE2-1974FF420C66}"/>
              </a:ext>
            </a:extLst>
          </p:cNvPr>
          <p:cNvCxnSpPr>
            <a:endCxn id="16" idx="0"/>
          </p:cNvCxnSpPr>
          <p:nvPr/>
        </p:nvCxnSpPr>
        <p:spPr>
          <a:xfrm rot="10800000" flipV="1">
            <a:off x="3585835" y="1354455"/>
            <a:ext cx="2649231" cy="529996"/>
          </a:xfrm>
          <a:prstGeom prst="bentConnector2">
            <a:avLst/>
          </a:prstGeom>
          <a:ln>
            <a:tailEnd type="triangle"/>
          </a:ln>
        </p:spPr>
        <p:style>
          <a:lnRef idx="2">
            <a:schemeClr val="dk1"/>
          </a:lnRef>
          <a:fillRef idx="0">
            <a:schemeClr val="dk1"/>
          </a:fillRef>
          <a:effectRef idx="1">
            <a:schemeClr val="dk1"/>
          </a:effectRef>
          <a:fontRef idx="minor">
            <a:schemeClr val="tx1"/>
          </a:fontRef>
        </p:style>
      </p:cxnSp>
      <p:cxnSp>
        <p:nvCxnSpPr>
          <p:cNvPr id="56" name="Connector: Elbow 55">
            <a:extLst>
              <a:ext uri="{FF2B5EF4-FFF2-40B4-BE49-F238E27FC236}">
                <a16:creationId xmlns:a16="http://schemas.microsoft.com/office/drawing/2014/main" id="{1165946A-33D0-4139-9588-45C3C510188F}"/>
              </a:ext>
            </a:extLst>
          </p:cNvPr>
          <p:cNvCxnSpPr>
            <a:endCxn id="18" idx="0"/>
          </p:cNvCxnSpPr>
          <p:nvPr/>
        </p:nvCxnSpPr>
        <p:spPr>
          <a:xfrm rot="10800000" flipV="1">
            <a:off x="1964679" y="1363487"/>
            <a:ext cx="4270386" cy="520963"/>
          </a:xfrm>
          <a:prstGeom prst="bentConnector2">
            <a:avLst/>
          </a:prstGeom>
          <a:ln>
            <a:tailEnd type="triangle"/>
          </a:ln>
        </p:spPr>
        <p:style>
          <a:lnRef idx="2">
            <a:schemeClr val="dk1"/>
          </a:lnRef>
          <a:fillRef idx="0">
            <a:schemeClr val="dk1"/>
          </a:fillRef>
          <a:effectRef idx="1">
            <a:schemeClr val="dk1"/>
          </a:effectRef>
          <a:fontRef idx="minor">
            <a:schemeClr val="tx1"/>
          </a:fontRef>
        </p:style>
      </p:cxnSp>
      <p:cxnSp>
        <p:nvCxnSpPr>
          <p:cNvPr id="58" name="Straight Arrow Connector 57">
            <a:extLst>
              <a:ext uri="{FF2B5EF4-FFF2-40B4-BE49-F238E27FC236}">
                <a16:creationId xmlns:a16="http://schemas.microsoft.com/office/drawing/2014/main" id="{6F4F3AC6-FCA4-470A-811D-BC21A7A6A051}"/>
              </a:ext>
            </a:extLst>
          </p:cNvPr>
          <p:cNvCxnSpPr>
            <a:stCxn id="19" idx="0"/>
            <a:endCxn id="18" idx="2"/>
          </p:cNvCxnSpPr>
          <p:nvPr/>
        </p:nvCxnSpPr>
        <p:spPr>
          <a:xfrm flipV="1">
            <a:off x="1964679" y="2541676"/>
            <a:ext cx="0" cy="21501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60" name="Straight Arrow Connector 59">
            <a:extLst>
              <a:ext uri="{FF2B5EF4-FFF2-40B4-BE49-F238E27FC236}">
                <a16:creationId xmlns:a16="http://schemas.microsoft.com/office/drawing/2014/main" id="{8884685B-17BD-43C1-A1DD-CEBE62268F91}"/>
              </a:ext>
            </a:extLst>
          </p:cNvPr>
          <p:cNvCxnSpPr>
            <a:stCxn id="17" idx="0"/>
            <a:endCxn id="16" idx="2"/>
          </p:cNvCxnSpPr>
          <p:nvPr/>
        </p:nvCxnSpPr>
        <p:spPr>
          <a:xfrm flipV="1">
            <a:off x="3585834" y="2541676"/>
            <a:ext cx="0" cy="21501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62" name="Straight Arrow Connector 61">
            <a:extLst>
              <a:ext uri="{FF2B5EF4-FFF2-40B4-BE49-F238E27FC236}">
                <a16:creationId xmlns:a16="http://schemas.microsoft.com/office/drawing/2014/main" id="{DED987A6-0950-4D9B-A59E-B840E5619655}"/>
              </a:ext>
            </a:extLst>
          </p:cNvPr>
          <p:cNvCxnSpPr>
            <a:stCxn id="16" idx="3"/>
            <a:endCxn id="15" idx="1"/>
          </p:cNvCxnSpPr>
          <p:nvPr/>
        </p:nvCxnSpPr>
        <p:spPr>
          <a:xfrm>
            <a:off x="4277349" y="2213064"/>
            <a:ext cx="339090" cy="356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pic>
        <p:nvPicPr>
          <p:cNvPr id="41" name="Picture 2" descr="See the source image">
            <a:extLst>
              <a:ext uri="{FF2B5EF4-FFF2-40B4-BE49-F238E27FC236}">
                <a16:creationId xmlns:a16="http://schemas.microsoft.com/office/drawing/2014/main" id="{0CF624BB-703C-401B-A691-C73B272AA54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8533" b="26648"/>
          <a:stretch/>
        </p:blipFill>
        <p:spPr bwMode="auto">
          <a:xfrm>
            <a:off x="10156366" y="21168"/>
            <a:ext cx="813259" cy="3644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61326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887F79-CCFC-4DC7-8BFF-2BBE00D93877}"/>
              </a:ext>
            </a:extLst>
          </p:cNvPr>
          <p:cNvSpPr>
            <a:spLocks noGrp="1"/>
          </p:cNvSpPr>
          <p:nvPr>
            <p:ph type="title"/>
          </p:nvPr>
        </p:nvSpPr>
        <p:spPr/>
        <p:txBody>
          <a:bodyPr/>
          <a:lstStyle/>
          <a:p>
            <a:r>
              <a:rPr lang="de-DE" dirty="0" err="1"/>
              <a:t>Object</a:t>
            </a:r>
            <a:r>
              <a:rPr lang="de-DE" dirty="0"/>
              <a:t> </a:t>
            </a:r>
            <a:r>
              <a:rPr lang="de-DE" dirty="0" err="1"/>
              <a:t>Oriented</a:t>
            </a:r>
            <a:r>
              <a:rPr lang="de-DE" dirty="0"/>
              <a:t> </a:t>
            </a:r>
            <a:r>
              <a:rPr lang="de-DE" dirty="0" err="1"/>
              <a:t>programming</a:t>
            </a:r>
            <a:r>
              <a:rPr lang="de-DE" dirty="0"/>
              <a:t> and FE like </a:t>
            </a:r>
            <a:r>
              <a:rPr lang="de-DE" dirty="0" err="1"/>
              <a:t>tracking</a:t>
            </a:r>
            <a:r>
              <a:rPr lang="de-DE" dirty="0"/>
              <a:t> </a:t>
            </a:r>
            <a:r>
              <a:rPr lang="de-DE" dirty="0" err="1"/>
              <a:t>of</a:t>
            </a:r>
            <a:r>
              <a:rPr lang="de-DE" dirty="0"/>
              <a:t> </a:t>
            </a:r>
            <a:r>
              <a:rPr lang="de-DE" dirty="0" err="1"/>
              <a:t>objects</a:t>
            </a:r>
            <a:endParaRPr lang="en-IN" dirty="0"/>
          </a:p>
        </p:txBody>
      </p:sp>
      <p:sp>
        <p:nvSpPr>
          <p:cNvPr id="3" name="Text Placeholder 2">
            <a:extLst>
              <a:ext uri="{FF2B5EF4-FFF2-40B4-BE49-F238E27FC236}">
                <a16:creationId xmlns:a16="http://schemas.microsoft.com/office/drawing/2014/main" id="{13DC84BE-B52D-4375-813B-F51A2430DE9E}"/>
              </a:ext>
            </a:extLst>
          </p:cNvPr>
          <p:cNvSpPr>
            <a:spLocks noGrp="1"/>
          </p:cNvSpPr>
          <p:nvPr>
            <p:ph type="body" sz="quarter" idx="15"/>
          </p:nvPr>
        </p:nvSpPr>
        <p:spPr/>
        <p:txBody>
          <a:bodyPr/>
          <a:lstStyle/>
          <a:p>
            <a:r>
              <a:rPr lang="en-IN"/>
              <a:t>Automation framework and discretization</a:t>
            </a:r>
          </a:p>
        </p:txBody>
      </p:sp>
      <p:sp>
        <p:nvSpPr>
          <p:cNvPr id="4" name="Slide Number Placeholder 3">
            <a:extLst>
              <a:ext uri="{FF2B5EF4-FFF2-40B4-BE49-F238E27FC236}">
                <a16:creationId xmlns:a16="http://schemas.microsoft.com/office/drawing/2014/main" id="{3A92E9EE-931C-4E91-A384-A346B87FB307}"/>
              </a:ext>
            </a:extLst>
          </p:cNvPr>
          <p:cNvSpPr>
            <a:spLocks noGrp="1"/>
          </p:cNvSpPr>
          <p:nvPr>
            <p:ph type="sldNum" sz="quarter" idx="12"/>
          </p:nvPr>
        </p:nvSpPr>
        <p:spPr/>
        <p:txBody>
          <a:bodyPr/>
          <a:lstStyle/>
          <a:p>
            <a:fld id="{4898AEC0-503E-4FA4-859C-D0F72D6E3F79}" type="slidenum">
              <a:rPr lang="en-US" noProof="1" smtClean="0"/>
              <a:pPr/>
              <a:t>17</a:t>
            </a:fld>
            <a:endParaRPr lang="en-US" noProof="1"/>
          </a:p>
        </p:txBody>
      </p:sp>
      <p:pic>
        <p:nvPicPr>
          <p:cNvPr id="76" name="Picture 75">
            <a:extLst>
              <a:ext uri="{FF2B5EF4-FFF2-40B4-BE49-F238E27FC236}">
                <a16:creationId xmlns:a16="http://schemas.microsoft.com/office/drawing/2014/main" id="{EBEF434E-D19F-4318-A6DF-D4E9C81EFD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9170" y="1205531"/>
            <a:ext cx="4603167" cy="2164663"/>
          </a:xfrm>
          <a:prstGeom prst="rect">
            <a:avLst/>
          </a:prstGeom>
        </p:spPr>
      </p:pic>
      <p:sp>
        <p:nvSpPr>
          <p:cNvPr id="6" name="Content Placeholder 3">
            <a:extLst>
              <a:ext uri="{FF2B5EF4-FFF2-40B4-BE49-F238E27FC236}">
                <a16:creationId xmlns:a16="http://schemas.microsoft.com/office/drawing/2014/main" id="{B3CDD459-9068-46BD-B310-5BFF4DF048E6}"/>
              </a:ext>
            </a:extLst>
          </p:cNvPr>
          <p:cNvSpPr txBox="1">
            <a:spLocks/>
          </p:cNvSpPr>
          <p:nvPr/>
        </p:nvSpPr>
        <p:spPr>
          <a:xfrm>
            <a:off x="5929248" y="1131724"/>
            <a:ext cx="4830329" cy="4444885"/>
          </a:xfrm>
          <a:prstGeom prst="rect">
            <a:avLst/>
          </a:prstGeom>
        </p:spPr>
        <p:txBody>
          <a:bodyPr vert="horz" lIns="0" tIns="0" rIns="0" bIns="0" rtlCol="0">
            <a:noAutofit/>
          </a:bodyPr>
          <a:lstStyle>
            <a:lvl1pPr marL="251982" indent="-251982" algn="l" defTabSz="914333" rtl="0" eaLnBrk="1" latinLnBrk="0" hangingPunct="1">
              <a:lnSpc>
                <a:spcPct val="107000"/>
              </a:lnSpc>
              <a:spcBef>
                <a:spcPts val="500"/>
              </a:spcBef>
              <a:buFont typeface="Wingdings 3" panose="05040102010807070707" pitchFamily="18" charset="2"/>
              <a:buChar char=""/>
              <a:defRPr sz="1800" kern="1200">
                <a:solidFill>
                  <a:schemeClr val="tx1"/>
                </a:solidFill>
                <a:latin typeface="+mn-lt"/>
                <a:ea typeface="+mn-ea"/>
                <a:cs typeface="+mn-cs"/>
              </a:defRPr>
            </a:lvl1pPr>
            <a:lvl2pPr marL="507563" indent="-273580" algn="l" defTabSz="914333" rtl="0" eaLnBrk="1" latinLnBrk="0" hangingPunct="1">
              <a:lnSpc>
                <a:spcPct val="103000"/>
              </a:lnSpc>
              <a:spcBef>
                <a:spcPts val="500"/>
              </a:spcBef>
              <a:buFont typeface="Wingdings 3" panose="05040102010807070707" pitchFamily="18" charset="2"/>
              <a:buChar char=""/>
              <a:defRPr sz="1600" kern="1200">
                <a:solidFill>
                  <a:schemeClr val="tx1"/>
                </a:solidFill>
                <a:latin typeface="+mn-lt"/>
                <a:ea typeface="+mn-ea"/>
                <a:cs typeface="+mn-cs"/>
              </a:defRPr>
            </a:lvl2pPr>
            <a:lvl3pPr marL="730746" indent="-205185" algn="l" defTabSz="914333" rtl="0" eaLnBrk="1" latinLnBrk="0" hangingPunct="1">
              <a:lnSpc>
                <a:spcPct val="102000"/>
              </a:lnSpc>
              <a:spcBef>
                <a:spcPts val="500"/>
              </a:spcBef>
              <a:buFont typeface="Bosch Office Sans" pitchFamily="2" charset="0"/>
              <a:buChar char="‒"/>
              <a:defRPr sz="1400" kern="1200">
                <a:solidFill>
                  <a:schemeClr val="tx1"/>
                </a:solidFill>
                <a:latin typeface="+mn-lt"/>
                <a:ea typeface="+mn-ea"/>
                <a:cs typeface="+mn-cs"/>
              </a:defRPr>
            </a:lvl3pPr>
            <a:lvl4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4pPr>
            <a:lvl5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5pPr>
            <a:lvl6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6pPr>
            <a:lvl7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7pPr>
            <a:lvl8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8pPr>
            <a:lvl9pPr marL="932331" indent="-183586" algn="l" defTabSz="914333" rtl="0" eaLnBrk="1" latinLnBrk="0" hangingPunct="1">
              <a:lnSpc>
                <a:spcPct val="103000"/>
              </a:lnSpc>
              <a:spcBef>
                <a:spcPts val="500"/>
              </a:spcBef>
              <a:buFont typeface="Bosch Office Sans" pitchFamily="2" charset="0"/>
              <a:buChar char="‒"/>
              <a:defRPr sz="1300" kern="1200" baseline="0">
                <a:solidFill>
                  <a:schemeClr val="tx1"/>
                </a:solidFill>
                <a:latin typeface="+mn-lt"/>
                <a:ea typeface="+mn-ea"/>
                <a:cs typeface="+mn-cs"/>
              </a:defRPr>
            </a:lvl9pPr>
          </a:lstStyle>
          <a:p>
            <a:pPr fontAlgn="auto">
              <a:spcAft>
                <a:spcPts val="0"/>
              </a:spcAft>
              <a:buFont typeface="Wingdings" panose="05000000000000000000" pitchFamily="2" charset="2"/>
              <a:buChar char="§"/>
            </a:pPr>
            <a:r>
              <a:rPr lang="en-US" sz="1600" dirty="0"/>
              <a:t>Central control through a single config file</a:t>
            </a:r>
          </a:p>
          <a:p>
            <a:pPr fontAlgn="auto">
              <a:spcAft>
                <a:spcPts val="0"/>
              </a:spcAft>
              <a:buFont typeface="Wingdings" panose="05000000000000000000" pitchFamily="2" charset="2"/>
              <a:buChar char="§"/>
            </a:pPr>
            <a:r>
              <a:rPr lang="en-US" sz="1600" dirty="0"/>
              <a:t>Allows automatic creation of folder structure.</a:t>
            </a:r>
          </a:p>
          <a:p>
            <a:pPr fontAlgn="auto">
              <a:spcAft>
                <a:spcPts val="0"/>
              </a:spcAft>
              <a:buFont typeface="Wingdings" panose="05000000000000000000" pitchFamily="2" charset="2"/>
              <a:buChar char="§"/>
            </a:pPr>
            <a:r>
              <a:rPr lang="en-US" sz="1600" dirty="0"/>
              <a:t>Automatic tracking of existing Data.</a:t>
            </a:r>
          </a:p>
          <a:p>
            <a:pPr fontAlgn="auto">
              <a:spcAft>
                <a:spcPts val="0"/>
              </a:spcAft>
              <a:buFont typeface="Wingdings" panose="05000000000000000000" pitchFamily="2" charset="2"/>
              <a:buChar char="§"/>
            </a:pPr>
            <a:r>
              <a:rPr lang="en-US" sz="1600" dirty="0"/>
              <a:t>Uniquely identifies data generated at every stage with an identification number.</a:t>
            </a:r>
          </a:p>
          <a:p>
            <a:pPr fontAlgn="auto">
              <a:spcAft>
                <a:spcPts val="0"/>
              </a:spcAft>
              <a:buFont typeface="Wingdings" panose="05000000000000000000" pitchFamily="2" charset="2"/>
              <a:buChar char="§"/>
            </a:pPr>
            <a:r>
              <a:rPr lang="en-US" sz="1600" dirty="0"/>
              <a:t>Automatically documents the settings used during training ,data generation and post-processing/distillation phase.</a:t>
            </a:r>
          </a:p>
          <a:p>
            <a:pPr fontAlgn="auto">
              <a:spcAft>
                <a:spcPts val="0"/>
              </a:spcAft>
              <a:buFont typeface="Wingdings" panose="05000000000000000000" pitchFamily="2" charset="2"/>
              <a:buChar char="§"/>
            </a:pPr>
            <a:r>
              <a:rPr lang="en-US" sz="1600" dirty="0"/>
              <a:t>Parallelization of multiple trainings through HPC</a:t>
            </a:r>
          </a:p>
          <a:p>
            <a:pPr fontAlgn="auto">
              <a:spcAft>
                <a:spcPts val="0"/>
              </a:spcAft>
              <a:buFont typeface="Wingdings" panose="05000000000000000000" pitchFamily="2" charset="2"/>
              <a:buChar char="§"/>
            </a:pPr>
            <a:r>
              <a:rPr lang="en-US" sz="1600" dirty="0"/>
              <a:t>Parallelization of FFT and </a:t>
            </a:r>
            <a:r>
              <a:rPr lang="en-US" sz="1600" dirty="0" err="1"/>
              <a:t>abaqus</a:t>
            </a:r>
            <a:r>
              <a:rPr lang="en-US" sz="1600" dirty="0"/>
              <a:t> runs using local folder structure for ground truth generation.</a:t>
            </a:r>
          </a:p>
          <a:p>
            <a:pPr marL="0" indent="0" fontAlgn="auto">
              <a:spcAft>
                <a:spcPts val="0"/>
              </a:spcAft>
              <a:buNone/>
            </a:pPr>
            <a:r>
              <a:rPr lang="en-US" sz="1600" dirty="0"/>
              <a:t>*</a:t>
            </a:r>
            <a:r>
              <a:rPr lang="en-US" sz="1100" dirty="0"/>
              <a:t>226 documented trainings run but many were ineffective of merit </a:t>
            </a:r>
            <a:endParaRPr lang="en-US" sz="1600" dirty="0"/>
          </a:p>
        </p:txBody>
      </p:sp>
      <p:graphicFrame>
        <p:nvGraphicFramePr>
          <p:cNvPr id="7" name="Table 6">
            <a:extLst>
              <a:ext uri="{FF2B5EF4-FFF2-40B4-BE49-F238E27FC236}">
                <a16:creationId xmlns:a16="http://schemas.microsoft.com/office/drawing/2014/main" id="{556F0823-1294-409E-9FD7-C146F99DCD80}"/>
              </a:ext>
            </a:extLst>
          </p:cNvPr>
          <p:cNvGraphicFramePr>
            <a:graphicFrameLocks noGrp="1"/>
          </p:cNvGraphicFramePr>
          <p:nvPr/>
        </p:nvGraphicFramePr>
        <p:xfrm>
          <a:off x="210048" y="3486037"/>
          <a:ext cx="5550371" cy="911922"/>
        </p:xfrm>
        <a:graphic>
          <a:graphicData uri="http://schemas.openxmlformats.org/drawingml/2006/table">
            <a:tbl>
              <a:tblPr firstRow="1" bandRow="1">
                <a:tableStyleId>{5C22544A-7EE6-4342-B048-85BDC9FD1C3A}</a:tableStyleId>
              </a:tblPr>
              <a:tblGrid>
                <a:gridCol w="3309820">
                  <a:extLst>
                    <a:ext uri="{9D8B030D-6E8A-4147-A177-3AD203B41FA5}">
                      <a16:colId xmlns:a16="http://schemas.microsoft.com/office/drawing/2014/main" val="515830635"/>
                    </a:ext>
                  </a:extLst>
                </a:gridCol>
                <a:gridCol w="2240551">
                  <a:extLst>
                    <a:ext uri="{9D8B030D-6E8A-4147-A177-3AD203B41FA5}">
                      <a16:colId xmlns:a16="http://schemas.microsoft.com/office/drawing/2014/main" val="4256392135"/>
                    </a:ext>
                  </a:extLst>
                </a:gridCol>
              </a:tblGrid>
              <a:tr h="278622">
                <a:tc>
                  <a:txBody>
                    <a:bodyPr/>
                    <a:lstStyle/>
                    <a:p>
                      <a:pPr algn="ctr"/>
                      <a:r>
                        <a:rPr lang="de-DE" sz="1200" dirty="0"/>
                        <a:t>Parameters</a:t>
                      </a:r>
                      <a:endParaRPr lang="en-US" sz="1200" dirty="0"/>
                    </a:p>
                  </a:txBody>
                  <a:tcPr anchor="ctr"/>
                </a:tc>
                <a:tc>
                  <a:txBody>
                    <a:bodyPr/>
                    <a:lstStyle/>
                    <a:p>
                      <a:pPr algn="ctr"/>
                      <a:r>
                        <a:rPr lang="de-DE" sz="1200" dirty="0"/>
                        <a:t>Values</a:t>
                      </a:r>
                      <a:endParaRPr lang="en-US" sz="1200" dirty="0"/>
                    </a:p>
                  </a:txBody>
                  <a:tcPr anchor="ctr"/>
                </a:tc>
                <a:extLst>
                  <a:ext uri="{0D108BD9-81ED-4DB2-BD59-A6C34878D82A}">
                    <a16:rowId xmlns:a16="http://schemas.microsoft.com/office/drawing/2014/main" val="1179595933"/>
                  </a:ext>
                </a:extLst>
              </a:tr>
              <a:tr h="278622">
                <a:tc>
                  <a:txBody>
                    <a:bodyPr/>
                    <a:lstStyle/>
                    <a:p>
                      <a:pPr algn="l"/>
                      <a:r>
                        <a:rPr lang="de-DE" sz="1200" dirty="0"/>
                        <a:t>Time per </a:t>
                      </a:r>
                      <a:r>
                        <a:rPr lang="de-DE" sz="1200" dirty="0" err="1"/>
                        <a:t>training</a:t>
                      </a:r>
                      <a:endParaRPr lang="en-US" sz="1200" dirty="0"/>
                    </a:p>
                  </a:txBody>
                  <a:tcPr anchor="ctr"/>
                </a:tc>
                <a:tc>
                  <a:txBody>
                    <a:bodyPr/>
                    <a:lstStyle/>
                    <a:p>
                      <a:r>
                        <a:rPr lang="de-DE" sz="1200" dirty="0"/>
                        <a:t>~1-1.5 </a:t>
                      </a:r>
                      <a:r>
                        <a:rPr lang="de-DE" sz="1200" dirty="0" err="1"/>
                        <a:t>days</a:t>
                      </a:r>
                      <a:r>
                        <a:rPr lang="de-DE" sz="1200" dirty="0"/>
                        <a:t> </a:t>
                      </a:r>
                      <a:endParaRPr lang="en-US" sz="1200" baseline="30000" dirty="0"/>
                    </a:p>
                  </a:txBody>
                  <a:tcPr anchor="ctr"/>
                </a:tc>
                <a:extLst>
                  <a:ext uri="{0D108BD9-81ED-4DB2-BD59-A6C34878D82A}">
                    <a16:rowId xmlns:a16="http://schemas.microsoft.com/office/drawing/2014/main" val="474353668"/>
                  </a:ext>
                </a:extLst>
              </a:tr>
              <a:tr h="354678">
                <a:tc>
                  <a:txBody>
                    <a:bodyPr/>
                    <a:lstStyle/>
                    <a:p>
                      <a:pPr marL="0" marR="0" lvl="0" indent="0" algn="l" defTabSz="914333" rtl="0" eaLnBrk="1" fontAlgn="auto" latinLnBrk="0" hangingPunct="1">
                        <a:lnSpc>
                          <a:spcPct val="100000"/>
                        </a:lnSpc>
                        <a:spcBef>
                          <a:spcPts val="0"/>
                        </a:spcBef>
                        <a:spcAft>
                          <a:spcPts val="0"/>
                        </a:spcAft>
                        <a:buClrTx/>
                        <a:buSzTx/>
                        <a:buFontTx/>
                        <a:buNone/>
                        <a:tabLst/>
                        <a:defRPr/>
                      </a:pPr>
                      <a:r>
                        <a:rPr lang="de-DE" sz="1200" dirty="0" err="1"/>
                        <a:t>Number</a:t>
                      </a:r>
                      <a:r>
                        <a:rPr lang="de-DE" sz="1200" dirty="0"/>
                        <a:t> </a:t>
                      </a:r>
                      <a:r>
                        <a:rPr lang="de-DE" sz="1200" dirty="0" err="1"/>
                        <a:t>of</a:t>
                      </a:r>
                      <a:r>
                        <a:rPr lang="de-DE" sz="1200" dirty="0"/>
                        <a:t> </a:t>
                      </a:r>
                      <a:r>
                        <a:rPr lang="de-DE" sz="1200" dirty="0" err="1"/>
                        <a:t>trainings</a:t>
                      </a:r>
                      <a:r>
                        <a:rPr lang="de-DE" sz="1200" dirty="0"/>
                        <a:t> </a:t>
                      </a:r>
                      <a:r>
                        <a:rPr lang="de-DE" sz="1200" dirty="0" err="1"/>
                        <a:t>run</a:t>
                      </a:r>
                      <a:r>
                        <a:rPr lang="de-DE" sz="1200" dirty="0"/>
                        <a:t> –D10,D31</a:t>
                      </a:r>
                      <a:endParaRPr lang="en-US" sz="1200" dirty="0"/>
                    </a:p>
                  </a:txBody>
                  <a:tcPr anchor="ctr"/>
                </a:tc>
                <a:tc>
                  <a:txBody>
                    <a:bodyPr/>
                    <a:lstStyle/>
                    <a:p>
                      <a:r>
                        <a:rPr lang="de-DE" sz="1200" dirty="0"/>
                        <a:t>~100* fully </a:t>
                      </a:r>
                      <a:r>
                        <a:rPr lang="de-DE" sz="1200" dirty="0" err="1"/>
                        <a:t>completed</a:t>
                      </a:r>
                      <a:endParaRPr lang="en-US" sz="1200" dirty="0"/>
                    </a:p>
                  </a:txBody>
                  <a:tcPr anchor="ctr"/>
                </a:tc>
                <a:extLst>
                  <a:ext uri="{0D108BD9-81ED-4DB2-BD59-A6C34878D82A}">
                    <a16:rowId xmlns:a16="http://schemas.microsoft.com/office/drawing/2014/main" val="805167128"/>
                  </a:ext>
                </a:extLst>
              </a:tr>
            </a:tbl>
          </a:graphicData>
        </a:graphic>
      </p:graphicFrame>
      <p:graphicFrame>
        <p:nvGraphicFramePr>
          <p:cNvPr id="8" name="Table 7">
            <a:extLst>
              <a:ext uri="{FF2B5EF4-FFF2-40B4-BE49-F238E27FC236}">
                <a16:creationId xmlns:a16="http://schemas.microsoft.com/office/drawing/2014/main" id="{9C6E8F6E-BB8D-4C9E-89E9-FAD733C3E8A1}"/>
              </a:ext>
            </a:extLst>
          </p:cNvPr>
          <p:cNvGraphicFramePr>
            <a:graphicFrameLocks noGrp="1"/>
          </p:cNvGraphicFramePr>
          <p:nvPr>
            <p:extLst>
              <p:ext uri="{D42A27DB-BD31-4B8C-83A1-F6EECF244321}">
                <p14:modId xmlns:p14="http://schemas.microsoft.com/office/powerpoint/2010/main" val="3715754694"/>
              </p:ext>
            </p:extLst>
          </p:nvPr>
        </p:nvGraphicFramePr>
        <p:xfrm>
          <a:off x="210048" y="4458594"/>
          <a:ext cx="5550369" cy="1118015"/>
        </p:xfrm>
        <a:graphic>
          <a:graphicData uri="http://schemas.openxmlformats.org/drawingml/2006/table">
            <a:tbl>
              <a:tblPr firstRow="1" bandRow="1">
                <a:tableStyleId>{5C22544A-7EE6-4342-B048-85BDC9FD1C3A}</a:tableStyleId>
              </a:tblPr>
              <a:tblGrid>
                <a:gridCol w="2087978">
                  <a:extLst>
                    <a:ext uri="{9D8B030D-6E8A-4147-A177-3AD203B41FA5}">
                      <a16:colId xmlns:a16="http://schemas.microsoft.com/office/drawing/2014/main" val="2520946764"/>
                    </a:ext>
                  </a:extLst>
                </a:gridCol>
                <a:gridCol w="1860506">
                  <a:extLst>
                    <a:ext uri="{9D8B030D-6E8A-4147-A177-3AD203B41FA5}">
                      <a16:colId xmlns:a16="http://schemas.microsoft.com/office/drawing/2014/main" val="515830635"/>
                    </a:ext>
                  </a:extLst>
                </a:gridCol>
                <a:gridCol w="1601885">
                  <a:extLst>
                    <a:ext uri="{9D8B030D-6E8A-4147-A177-3AD203B41FA5}">
                      <a16:colId xmlns:a16="http://schemas.microsoft.com/office/drawing/2014/main" val="4256392135"/>
                    </a:ext>
                  </a:extLst>
                </a:gridCol>
              </a:tblGrid>
              <a:tr h="569375">
                <a:tc>
                  <a:txBody>
                    <a:bodyPr/>
                    <a:lstStyle/>
                    <a:p>
                      <a:pPr algn="ctr"/>
                      <a:r>
                        <a:rPr lang="en-US" sz="1200" dirty="0"/>
                        <a:t>Process of interest</a:t>
                      </a:r>
                    </a:p>
                  </a:txBody>
                  <a:tcPr anchor="ctr"/>
                </a:tc>
                <a:tc>
                  <a:txBody>
                    <a:bodyPr/>
                    <a:lstStyle/>
                    <a:p>
                      <a:pPr algn="ctr"/>
                      <a:r>
                        <a:rPr lang="de-DE" sz="1200" dirty="0"/>
                        <a:t>Workflow </a:t>
                      </a:r>
                      <a:r>
                        <a:rPr lang="de-DE" sz="1200" dirty="0" err="1"/>
                        <a:t>with</a:t>
                      </a:r>
                      <a:r>
                        <a:rPr lang="de-DE" sz="1200" dirty="0"/>
                        <a:t> </a:t>
                      </a:r>
                      <a:r>
                        <a:rPr lang="de-DE" sz="1200" dirty="0" err="1"/>
                        <a:t>Sequential</a:t>
                      </a:r>
                      <a:r>
                        <a:rPr lang="de-DE" sz="1200" dirty="0"/>
                        <a:t> </a:t>
                      </a:r>
                      <a:r>
                        <a:rPr lang="de-DE" sz="1200" dirty="0" err="1"/>
                        <a:t>run</a:t>
                      </a:r>
                      <a:endParaRPr lang="en-US" sz="1200" dirty="0"/>
                    </a:p>
                  </a:txBody>
                  <a:tcPr anchor="ctr"/>
                </a:tc>
                <a:tc>
                  <a:txBody>
                    <a:bodyPr/>
                    <a:lstStyle/>
                    <a:p>
                      <a:pPr algn="ctr"/>
                      <a:r>
                        <a:rPr lang="de-DE" sz="1200" dirty="0"/>
                        <a:t>Workflow </a:t>
                      </a:r>
                      <a:r>
                        <a:rPr lang="de-DE" sz="1200" dirty="0" err="1"/>
                        <a:t>based</a:t>
                      </a:r>
                      <a:r>
                        <a:rPr lang="de-DE" sz="1200" dirty="0"/>
                        <a:t> on Framework</a:t>
                      </a:r>
                      <a:endParaRPr lang="en-US" sz="1200" dirty="0"/>
                    </a:p>
                  </a:txBody>
                  <a:tcPr anchor="ctr"/>
                </a:tc>
                <a:extLst>
                  <a:ext uri="{0D108BD9-81ED-4DB2-BD59-A6C34878D82A}">
                    <a16:rowId xmlns:a16="http://schemas.microsoft.com/office/drawing/2014/main" val="1179595933"/>
                  </a:ext>
                </a:extLst>
              </a:tr>
              <a:tr h="244018">
                <a:tc>
                  <a:txBody>
                    <a:bodyPr/>
                    <a:lstStyle/>
                    <a:p>
                      <a:pPr algn="l"/>
                      <a:r>
                        <a:rPr lang="en-US" sz="1200" dirty="0"/>
                        <a:t>Training</a:t>
                      </a:r>
                    </a:p>
                  </a:txBody>
                  <a:tcPr anchor="ctr"/>
                </a:tc>
                <a:tc>
                  <a:txBody>
                    <a:bodyPr/>
                    <a:lstStyle/>
                    <a:p>
                      <a:r>
                        <a:rPr lang="de-DE" sz="1200" dirty="0"/>
                        <a:t>&gt;3 </a:t>
                      </a:r>
                      <a:r>
                        <a:rPr lang="de-DE" sz="1200" dirty="0" err="1"/>
                        <a:t>months</a:t>
                      </a:r>
                      <a:r>
                        <a:rPr lang="de-DE" sz="1200" dirty="0"/>
                        <a:t> </a:t>
                      </a:r>
                      <a:endParaRPr lang="en-US" sz="1200" dirty="0"/>
                    </a:p>
                  </a:txBody>
                  <a:tcPr anchor="ctr"/>
                </a:tc>
                <a:tc>
                  <a:txBody>
                    <a:bodyPr/>
                    <a:lstStyle/>
                    <a:p>
                      <a:pPr marL="0" marR="0" lvl="0" indent="0" algn="l" defTabSz="914333" rtl="0" eaLnBrk="1" fontAlgn="auto" latinLnBrk="0" hangingPunct="1">
                        <a:lnSpc>
                          <a:spcPct val="100000"/>
                        </a:lnSpc>
                        <a:spcBef>
                          <a:spcPts val="0"/>
                        </a:spcBef>
                        <a:spcAft>
                          <a:spcPts val="0"/>
                        </a:spcAft>
                        <a:buClrTx/>
                        <a:buSzTx/>
                        <a:buFontTx/>
                        <a:buNone/>
                        <a:tabLst/>
                        <a:defRPr/>
                      </a:pPr>
                      <a:r>
                        <a:rPr lang="de-DE" sz="1200" dirty="0"/>
                        <a:t>&lt;1 </a:t>
                      </a:r>
                      <a:r>
                        <a:rPr lang="de-DE" sz="1200" dirty="0" err="1"/>
                        <a:t>month</a:t>
                      </a:r>
                      <a:r>
                        <a:rPr lang="de-DE" sz="1200" dirty="0"/>
                        <a:t> </a:t>
                      </a:r>
                      <a:endParaRPr lang="en-US" sz="1200" dirty="0"/>
                    </a:p>
                  </a:txBody>
                  <a:tcPr anchor="ctr"/>
                </a:tc>
                <a:extLst>
                  <a:ext uri="{0D108BD9-81ED-4DB2-BD59-A6C34878D82A}">
                    <a16:rowId xmlns:a16="http://schemas.microsoft.com/office/drawing/2014/main" val="429063908"/>
                  </a:ext>
                </a:extLst>
              </a:tr>
              <a:tr h="252198">
                <a:tc>
                  <a:txBody>
                    <a:bodyPr/>
                    <a:lstStyle/>
                    <a:p>
                      <a:pPr marL="0" marR="0" lvl="0" indent="0" algn="l" defTabSz="914333" rtl="0" eaLnBrk="1" fontAlgn="auto" latinLnBrk="0" hangingPunct="1">
                        <a:lnSpc>
                          <a:spcPct val="100000"/>
                        </a:lnSpc>
                        <a:spcBef>
                          <a:spcPts val="0"/>
                        </a:spcBef>
                        <a:spcAft>
                          <a:spcPts val="0"/>
                        </a:spcAft>
                        <a:buClrTx/>
                        <a:buSzTx/>
                        <a:buFontTx/>
                        <a:buNone/>
                        <a:tabLst/>
                        <a:defRPr/>
                      </a:pPr>
                      <a:r>
                        <a:rPr lang="en-US" sz="1200" dirty="0"/>
                        <a:t>Ground Truth generation</a:t>
                      </a:r>
                    </a:p>
                  </a:txBody>
                  <a:tcPr anchor="ctr"/>
                </a:tc>
                <a:tc>
                  <a:txBody>
                    <a:bodyPr/>
                    <a:lstStyle/>
                    <a:p>
                      <a:r>
                        <a:rPr lang="en-US" sz="1200" dirty="0"/>
                        <a:t>54.5 hours</a:t>
                      </a:r>
                    </a:p>
                  </a:txBody>
                  <a:tcPr anchor="ctr"/>
                </a:tc>
                <a:tc>
                  <a:txBody>
                    <a:bodyPr/>
                    <a:lstStyle/>
                    <a:p>
                      <a:pPr marL="0" marR="0" lvl="0" indent="0" algn="l" defTabSz="914333" rtl="0" eaLnBrk="1" fontAlgn="auto" latinLnBrk="0" hangingPunct="1">
                        <a:lnSpc>
                          <a:spcPct val="100000"/>
                        </a:lnSpc>
                        <a:spcBef>
                          <a:spcPts val="0"/>
                        </a:spcBef>
                        <a:spcAft>
                          <a:spcPts val="0"/>
                        </a:spcAft>
                        <a:buClrTx/>
                        <a:buSzTx/>
                        <a:buFontTx/>
                        <a:buNone/>
                        <a:tabLst/>
                        <a:defRPr/>
                      </a:pPr>
                      <a:r>
                        <a:rPr lang="en-US" sz="1200" dirty="0"/>
                        <a:t>18.16 hours</a:t>
                      </a:r>
                    </a:p>
                  </a:txBody>
                  <a:tcPr anchor="ctr"/>
                </a:tc>
                <a:extLst>
                  <a:ext uri="{0D108BD9-81ED-4DB2-BD59-A6C34878D82A}">
                    <a16:rowId xmlns:a16="http://schemas.microsoft.com/office/drawing/2014/main" val="1250750513"/>
                  </a:ext>
                </a:extLst>
              </a:tr>
            </a:tbl>
          </a:graphicData>
        </a:graphic>
      </p:graphicFrame>
      <p:sp>
        <p:nvSpPr>
          <p:cNvPr id="5" name="Rectangle 4">
            <a:extLst>
              <a:ext uri="{FF2B5EF4-FFF2-40B4-BE49-F238E27FC236}">
                <a16:creationId xmlns:a16="http://schemas.microsoft.com/office/drawing/2014/main" id="{500C0668-45E8-4A14-9BB6-590C7CE10BA2}"/>
              </a:ext>
            </a:extLst>
          </p:cNvPr>
          <p:cNvSpPr/>
          <p:nvPr/>
        </p:nvSpPr>
        <p:spPr>
          <a:xfrm>
            <a:off x="2289976" y="5017601"/>
            <a:ext cx="3470441" cy="559008"/>
          </a:xfrm>
          <a:prstGeom prst="rect">
            <a:avLst/>
          </a:prstGeom>
          <a:noFill/>
          <a:ln w="38100" cap="flat" cmpd="sng" algn="ctr">
            <a:solidFill>
              <a:srgbClr val="FF0000"/>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IN" sz="1800" b="0" i="0" u="none" strike="noStrike" kern="0" cap="none" spc="0" normalizeH="0" baseline="0" noProof="0" dirty="0">
              <a:ln>
                <a:noFill/>
              </a:ln>
              <a:solidFill>
                <a:srgbClr val="000000"/>
              </a:solidFill>
              <a:effectLst/>
              <a:uLnTx/>
              <a:uFillTx/>
              <a:latin typeface="Bosch Office Sans"/>
              <a:ea typeface="+mn-ea"/>
              <a:cs typeface="+mn-cs"/>
            </a:endParaRPr>
          </a:p>
        </p:txBody>
      </p:sp>
      <p:sp>
        <p:nvSpPr>
          <p:cNvPr id="9" name="Speech Bubble: Rectangle 8">
            <a:extLst>
              <a:ext uri="{FF2B5EF4-FFF2-40B4-BE49-F238E27FC236}">
                <a16:creationId xmlns:a16="http://schemas.microsoft.com/office/drawing/2014/main" id="{2EE122F5-54A8-46BD-8516-63A3885F202E}"/>
              </a:ext>
            </a:extLst>
          </p:cNvPr>
          <p:cNvSpPr/>
          <p:nvPr/>
        </p:nvSpPr>
        <p:spPr>
          <a:xfrm>
            <a:off x="6326062" y="4825558"/>
            <a:ext cx="2893475" cy="803082"/>
          </a:xfrm>
          <a:prstGeom prst="wedgeRectCallout">
            <a:avLst>
              <a:gd name="adj1" fmla="val -73536"/>
              <a:gd name="adj2" fmla="val 9530"/>
            </a:avLst>
          </a:prstGeom>
          <a:ln/>
        </p:spPr>
        <p:style>
          <a:lnRef idx="2">
            <a:schemeClr val="dk1"/>
          </a:lnRef>
          <a:fillRef idx="1">
            <a:schemeClr val="lt1"/>
          </a:fillRef>
          <a:effectRef idx="0">
            <a:schemeClr val="dk1"/>
          </a:effectRef>
          <a:fontRef idx="minor">
            <a:schemeClr val="dk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r>
              <a:rPr kumimoji="0" lang="de-DE" sz="1800" b="0" i="0" u="none" strike="noStrike" kern="0" cap="none" spc="0" normalizeH="0" baseline="0" noProof="0" dirty="0">
                <a:ln>
                  <a:noFill/>
                </a:ln>
                <a:solidFill>
                  <a:srgbClr val="000000"/>
                </a:solidFill>
                <a:effectLst/>
                <a:uLnTx/>
                <a:uFillTx/>
                <a:latin typeface="Bosch Office Sans"/>
                <a:ea typeface="+mn-ea"/>
                <a:cs typeface="+mn-cs"/>
              </a:rPr>
              <a:t>More </a:t>
            </a:r>
            <a:r>
              <a:rPr kumimoji="0" lang="de-DE" sz="1800" b="0" i="0" u="none" strike="noStrike" kern="0" cap="none" spc="0" normalizeH="0" baseline="0" noProof="0" dirty="0" err="1">
                <a:ln>
                  <a:noFill/>
                </a:ln>
                <a:solidFill>
                  <a:srgbClr val="000000"/>
                </a:solidFill>
                <a:effectLst/>
                <a:uLnTx/>
                <a:uFillTx/>
                <a:latin typeface="Bosch Office Sans"/>
                <a:ea typeface="+mn-ea"/>
                <a:cs typeface="+mn-cs"/>
              </a:rPr>
              <a:t>than</a:t>
            </a:r>
            <a:r>
              <a:rPr kumimoji="0" lang="de-DE" sz="1800" b="0" i="0" u="none" strike="noStrike" kern="0" cap="none" spc="0" normalizeH="0" baseline="0" noProof="0" dirty="0">
                <a:ln>
                  <a:noFill/>
                </a:ln>
                <a:solidFill>
                  <a:srgbClr val="000000"/>
                </a:solidFill>
                <a:effectLst/>
                <a:uLnTx/>
                <a:uFillTx/>
                <a:latin typeface="Bosch Office Sans"/>
                <a:ea typeface="+mn-ea"/>
                <a:cs typeface="+mn-cs"/>
              </a:rPr>
              <a:t> 3 </a:t>
            </a:r>
            <a:r>
              <a:rPr kumimoji="0" lang="de-DE" sz="1800" b="0" i="0" u="none" strike="noStrike" kern="0" cap="none" spc="0" normalizeH="0" baseline="0" noProof="0" dirty="0" err="1">
                <a:ln>
                  <a:noFill/>
                </a:ln>
                <a:solidFill>
                  <a:srgbClr val="000000"/>
                </a:solidFill>
                <a:effectLst/>
                <a:uLnTx/>
                <a:uFillTx/>
                <a:latin typeface="Bosch Office Sans"/>
                <a:ea typeface="+mn-ea"/>
                <a:cs typeface="+mn-cs"/>
              </a:rPr>
              <a:t>times</a:t>
            </a:r>
            <a:r>
              <a:rPr kumimoji="0" lang="de-DE" sz="1800" b="0" i="0" u="none" strike="noStrike" kern="0" cap="none" spc="0" normalizeH="0" baseline="0" noProof="0" dirty="0">
                <a:ln>
                  <a:noFill/>
                </a:ln>
                <a:solidFill>
                  <a:srgbClr val="000000"/>
                </a:solidFill>
                <a:effectLst/>
                <a:uLnTx/>
                <a:uFillTx/>
                <a:latin typeface="Bosch Office Sans"/>
                <a:ea typeface="+mn-ea"/>
                <a:cs typeface="+mn-cs"/>
              </a:rPr>
              <a:t> </a:t>
            </a:r>
            <a:r>
              <a:rPr kumimoji="0" lang="de-DE" sz="1800" b="0" i="0" u="none" strike="noStrike" kern="0" cap="none" spc="0" normalizeH="0" baseline="0" noProof="0" dirty="0" err="1">
                <a:ln>
                  <a:noFill/>
                </a:ln>
                <a:solidFill>
                  <a:srgbClr val="000000"/>
                </a:solidFill>
                <a:effectLst/>
                <a:uLnTx/>
                <a:uFillTx/>
                <a:latin typeface="Bosch Office Sans"/>
                <a:ea typeface="+mn-ea"/>
                <a:cs typeface="+mn-cs"/>
              </a:rPr>
              <a:t>speedup</a:t>
            </a:r>
            <a:r>
              <a:rPr kumimoji="0" lang="de-DE" sz="1800" b="0" i="0" u="none" strike="noStrike" kern="0" cap="none" spc="0" normalizeH="0" baseline="0" noProof="0" dirty="0">
                <a:ln>
                  <a:noFill/>
                </a:ln>
                <a:solidFill>
                  <a:srgbClr val="000000"/>
                </a:solidFill>
                <a:effectLst/>
                <a:uLnTx/>
                <a:uFillTx/>
                <a:latin typeface="Bosch Office Sans"/>
                <a:ea typeface="+mn-ea"/>
                <a:cs typeface="+mn-cs"/>
              </a:rPr>
              <a:t> in </a:t>
            </a:r>
            <a:r>
              <a:rPr kumimoji="0" lang="de-DE" sz="1800" b="0" i="0" u="none" strike="noStrike" kern="0" cap="none" spc="0" normalizeH="0" baseline="0" noProof="0" dirty="0" err="1">
                <a:ln>
                  <a:noFill/>
                </a:ln>
                <a:solidFill>
                  <a:srgbClr val="000000"/>
                </a:solidFill>
                <a:effectLst/>
                <a:uLnTx/>
                <a:uFillTx/>
                <a:latin typeface="Bosch Office Sans"/>
                <a:ea typeface="+mn-ea"/>
                <a:cs typeface="+mn-cs"/>
              </a:rPr>
              <a:t>both</a:t>
            </a:r>
            <a:r>
              <a:rPr kumimoji="0" lang="de-DE" sz="1800" b="0" i="0" u="none" strike="noStrike" kern="0" cap="none" spc="0" normalizeH="0" baseline="0" noProof="0" dirty="0">
                <a:ln>
                  <a:noFill/>
                </a:ln>
                <a:solidFill>
                  <a:srgbClr val="000000"/>
                </a:solidFill>
                <a:effectLst/>
                <a:uLnTx/>
                <a:uFillTx/>
                <a:latin typeface="Bosch Office Sans"/>
                <a:ea typeface="+mn-ea"/>
                <a:cs typeface="+mn-cs"/>
              </a:rPr>
              <a:t> </a:t>
            </a:r>
            <a:r>
              <a:rPr kumimoji="0" lang="de-DE" sz="1800" b="0" i="0" u="none" strike="noStrike" kern="0" cap="none" spc="0" normalizeH="0" baseline="0" noProof="0" dirty="0" err="1">
                <a:ln>
                  <a:noFill/>
                </a:ln>
                <a:solidFill>
                  <a:srgbClr val="000000"/>
                </a:solidFill>
                <a:effectLst/>
                <a:uLnTx/>
                <a:uFillTx/>
                <a:latin typeface="Bosch Office Sans"/>
                <a:ea typeface="+mn-ea"/>
                <a:cs typeface="+mn-cs"/>
              </a:rPr>
              <a:t>cases</a:t>
            </a:r>
            <a:endParaRPr kumimoji="0" lang="en-IN" sz="1800" b="0" i="0" u="none" strike="noStrike" kern="0" cap="none" spc="0" normalizeH="0" baseline="0" noProof="0" dirty="0">
              <a:ln>
                <a:noFill/>
              </a:ln>
              <a:solidFill>
                <a:srgbClr val="000000"/>
              </a:solidFill>
              <a:effectLst/>
              <a:uLnTx/>
              <a:uFillTx/>
              <a:latin typeface="Bosch Office Sans"/>
              <a:ea typeface="+mn-ea"/>
              <a:cs typeface="+mn-cs"/>
            </a:endParaRPr>
          </a:p>
        </p:txBody>
      </p:sp>
      <p:pic>
        <p:nvPicPr>
          <p:cNvPr id="11" name="Picture 2" descr="See the source image">
            <a:extLst>
              <a:ext uri="{FF2B5EF4-FFF2-40B4-BE49-F238E27FC236}">
                <a16:creationId xmlns:a16="http://schemas.microsoft.com/office/drawing/2014/main" id="{AC107879-2F96-43AD-9BB2-B7B2B736174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8533" b="26648"/>
          <a:stretch/>
        </p:blipFill>
        <p:spPr bwMode="auto">
          <a:xfrm>
            <a:off x="10156366" y="21168"/>
            <a:ext cx="813259" cy="3644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8459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887F79-CCFC-4DC7-8BFF-2BBE00D93877}"/>
              </a:ext>
            </a:extLst>
          </p:cNvPr>
          <p:cNvSpPr>
            <a:spLocks noGrp="1"/>
          </p:cNvSpPr>
          <p:nvPr>
            <p:ph type="title"/>
          </p:nvPr>
        </p:nvSpPr>
        <p:spPr/>
        <p:txBody>
          <a:bodyPr/>
          <a:lstStyle/>
          <a:p>
            <a:r>
              <a:rPr lang="de-DE" dirty="0" err="1"/>
              <a:t>Object</a:t>
            </a:r>
            <a:r>
              <a:rPr lang="de-DE" dirty="0"/>
              <a:t> </a:t>
            </a:r>
            <a:r>
              <a:rPr lang="de-DE" dirty="0" err="1"/>
              <a:t>Oriented</a:t>
            </a:r>
            <a:r>
              <a:rPr lang="de-DE" dirty="0"/>
              <a:t> </a:t>
            </a:r>
            <a:r>
              <a:rPr lang="de-DE" dirty="0" err="1"/>
              <a:t>programming</a:t>
            </a:r>
            <a:r>
              <a:rPr lang="de-DE" dirty="0"/>
              <a:t> and FE like </a:t>
            </a:r>
            <a:r>
              <a:rPr lang="de-DE" dirty="0" err="1"/>
              <a:t>tracking</a:t>
            </a:r>
            <a:r>
              <a:rPr lang="de-DE" dirty="0"/>
              <a:t> </a:t>
            </a:r>
            <a:r>
              <a:rPr lang="de-DE" dirty="0" err="1"/>
              <a:t>of</a:t>
            </a:r>
            <a:r>
              <a:rPr lang="de-DE" dirty="0"/>
              <a:t> </a:t>
            </a:r>
            <a:r>
              <a:rPr lang="de-DE" dirty="0" err="1"/>
              <a:t>objects</a:t>
            </a:r>
            <a:endParaRPr lang="en-IN" dirty="0"/>
          </a:p>
        </p:txBody>
      </p:sp>
      <p:sp>
        <p:nvSpPr>
          <p:cNvPr id="3" name="Text Placeholder 2">
            <a:extLst>
              <a:ext uri="{FF2B5EF4-FFF2-40B4-BE49-F238E27FC236}">
                <a16:creationId xmlns:a16="http://schemas.microsoft.com/office/drawing/2014/main" id="{13DC84BE-B52D-4375-813B-F51A2430DE9E}"/>
              </a:ext>
            </a:extLst>
          </p:cNvPr>
          <p:cNvSpPr>
            <a:spLocks noGrp="1"/>
          </p:cNvSpPr>
          <p:nvPr>
            <p:ph type="body" sz="quarter" idx="15"/>
          </p:nvPr>
        </p:nvSpPr>
        <p:spPr/>
        <p:txBody>
          <a:bodyPr/>
          <a:lstStyle/>
          <a:p>
            <a:r>
              <a:rPr lang="en-IN"/>
              <a:t>Automation framework and discretization</a:t>
            </a:r>
          </a:p>
        </p:txBody>
      </p:sp>
      <p:sp>
        <p:nvSpPr>
          <p:cNvPr id="4" name="Slide Number Placeholder 3">
            <a:extLst>
              <a:ext uri="{FF2B5EF4-FFF2-40B4-BE49-F238E27FC236}">
                <a16:creationId xmlns:a16="http://schemas.microsoft.com/office/drawing/2014/main" id="{3A92E9EE-931C-4E91-A384-A346B87FB307}"/>
              </a:ext>
            </a:extLst>
          </p:cNvPr>
          <p:cNvSpPr>
            <a:spLocks noGrp="1"/>
          </p:cNvSpPr>
          <p:nvPr>
            <p:ph type="sldNum" sz="quarter" idx="12"/>
          </p:nvPr>
        </p:nvSpPr>
        <p:spPr/>
        <p:txBody>
          <a:bodyPr/>
          <a:lstStyle/>
          <a:p>
            <a:fld id="{4898AEC0-503E-4FA4-859C-D0F72D6E3F79}" type="slidenum">
              <a:rPr lang="en-US" noProof="1" smtClean="0"/>
              <a:pPr/>
              <a:t>18</a:t>
            </a:fld>
            <a:endParaRPr lang="en-US" noProof="1"/>
          </a:p>
        </p:txBody>
      </p:sp>
      <p:pic>
        <p:nvPicPr>
          <p:cNvPr id="76" name="Picture 75">
            <a:extLst>
              <a:ext uri="{FF2B5EF4-FFF2-40B4-BE49-F238E27FC236}">
                <a16:creationId xmlns:a16="http://schemas.microsoft.com/office/drawing/2014/main" id="{EBEF434E-D19F-4318-A6DF-D4E9C81EFD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9170" y="1205531"/>
            <a:ext cx="4603167" cy="2164663"/>
          </a:xfrm>
          <a:prstGeom prst="rect">
            <a:avLst/>
          </a:prstGeom>
        </p:spPr>
      </p:pic>
      <p:graphicFrame>
        <p:nvGraphicFramePr>
          <p:cNvPr id="7" name="Table 6">
            <a:extLst>
              <a:ext uri="{FF2B5EF4-FFF2-40B4-BE49-F238E27FC236}">
                <a16:creationId xmlns:a16="http://schemas.microsoft.com/office/drawing/2014/main" id="{556F0823-1294-409E-9FD7-C146F99DCD80}"/>
              </a:ext>
            </a:extLst>
          </p:cNvPr>
          <p:cNvGraphicFramePr>
            <a:graphicFrameLocks noGrp="1"/>
          </p:cNvGraphicFramePr>
          <p:nvPr>
            <p:extLst>
              <p:ext uri="{D42A27DB-BD31-4B8C-83A1-F6EECF244321}">
                <p14:modId xmlns:p14="http://schemas.microsoft.com/office/powerpoint/2010/main" val="3791055006"/>
              </p:ext>
            </p:extLst>
          </p:nvPr>
        </p:nvGraphicFramePr>
        <p:xfrm>
          <a:off x="4997613" y="2115278"/>
          <a:ext cx="5550371" cy="911922"/>
        </p:xfrm>
        <a:graphic>
          <a:graphicData uri="http://schemas.openxmlformats.org/drawingml/2006/table">
            <a:tbl>
              <a:tblPr firstRow="1" bandRow="1">
                <a:tableStyleId>{5C22544A-7EE6-4342-B048-85BDC9FD1C3A}</a:tableStyleId>
              </a:tblPr>
              <a:tblGrid>
                <a:gridCol w="3309820">
                  <a:extLst>
                    <a:ext uri="{9D8B030D-6E8A-4147-A177-3AD203B41FA5}">
                      <a16:colId xmlns:a16="http://schemas.microsoft.com/office/drawing/2014/main" val="515830635"/>
                    </a:ext>
                  </a:extLst>
                </a:gridCol>
                <a:gridCol w="2240551">
                  <a:extLst>
                    <a:ext uri="{9D8B030D-6E8A-4147-A177-3AD203B41FA5}">
                      <a16:colId xmlns:a16="http://schemas.microsoft.com/office/drawing/2014/main" val="4256392135"/>
                    </a:ext>
                  </a:extLst>
                </a:gridCol>
              </a:tblGrid>
              <a:tr h="278622">
                <a:tc>
                  <a:txBody>
                    <a:bodyPr/>
                    <a:lstStyle/>
                    <a:p>
                      <a:pPr algn="ctr"/>
                      <a:r>
                        <a:rPr lang="de-DE" sz="1200" dirty="0"/>
                        <a:t>Parameters</a:t>
                      </a:r>
                      <a:endParaRPr lang="en-US" sz="1200" dirty="0"/>
                    </a:p>
                  </a:txBody>
                  <a:tcPr anchor="ctr"/>
                </a:tc>
                <a:tc>
                  <a:txBody>
                    <a:bodyPr/>
                    <a:lstStyle/>
                    <a:p>
                      <a:pPr algn="ctr"/>
                      <a:r>
                        <a:rPr lang="de-DE" sz="1200" dirty="0"/>
                        <a:t>Values</a:t>
                      </a:r>
                      <a:endParaRPr lang="en-US" sz="1200" dirty="0"/>
                    </a:p>
                  </a:txBody>
                  <a:tcPr anchor="ctr"/>
                </a:tc>
                <a:extLst>
                  <a:ext uri="{0D108BD9-81ED-4DB2-BD59-A6C34878D82A}">
                    <a16:rowId xmlns:a16="http://schemas.microsoft.com/office/drawing/2014/main" val="1179595933"/>
                  </a:ext>
                </a:extLst>
              </a:tr>
              <a:tr h="278622">
                <a:tc>
                  <a:txBody>
                    <a:bodyPr/>
                    <a:lstStyle/>
                    <a:p>
                      <a:pPr algn="l"/>
                      <a:r>
                        <a:rPr lang="de-DE" sz="1200" dirty="0"/>
                        <a:t>Time per </a:t>
                      </a:r>
                      <a:r>
                        <a:rPr lang="de-DE" sz="1200" dirty="0" err="1"/>
                        <a:t>training</a:t>
                      </a:r>
                      <a:endParaRPr lang="en-US" sz="1200" dirty="0"/>
                    </a:p>
                  </a:txBody>
                  <a:tcPr anchor="ctr"/>
                </a:tc>
                <a:tc>
                  <a:txBody>
                    <a:bodyPr/>
                    <a:lstStyle/>
                    <a:p>
                      <a:r>
                        <a:rPr lang="de-DE" sz="1200" dirty="0"/>
                        <a:t>~1-1.5 </a:t>
                      </a:r>
                      <a:r>
                        <a:rPr lang="de-DE" sz="1200" dirty="0" err="1"/>
                        <a:t>days</a:t>
                      </a:r>
                      <a:r>
                        <a:rPr lang="de-DE" sz="1200" dirty="0"/>
                        <a:t> </a:t>
                      </a:r>
                      <a:endParaRPr lang="en-US" sz="1200" baseline="30000" dirty="0"/>
                    </a:p>
                  </a:txBody>
                  <a:tcPr anchor="ctr"/>
                </a:tc>
                <a:extLst>
                  <a:ext uri="{0D108BD9-81ED-4DB2-BD59-A6C34878D82A}">
                    <a16:rowId xmlns:a16="http://schemas.microsoft.com/office/drawing/2014/main" val="474353668"/>
                  </a:ext>
                </a:extLst>
              </a:tr>
              <a:tr h="354678">
                <a:tc>
                  <a:txBody>
                    <a:bodyPr/>
                    <a:lstStyle/>
                    <a:p>
                      <a:pPr marL="0" marR="0" lvl="0" indent="0" algn="l" defTabSz="914333" rtl="0" eaLnBrk="1" fontAlgn="auto" latinLnBrk="0" hangingPunct="1">
                        <a:lnSpc>
                          <a:spcPct val="100000"/>
                        </a:lnSpc>
                        <a:spcBef>
                          <a:spcPts val="0"/>
                        </a:spcBef>
                        <a:spcAft>
                          <a:spcPts val="0"/>
                        </a:spcAft>
                        <a:buClrTx/>
                        <a:buSzTx/>
                        <a:buFontTx/>
                        <a:buNone/>
                        <a:tabLst/>
                        <a:defRPr/>
                      </a:pPr>
                      <a:r>
                        <a:rPr lang="de-DE" sz="1200" dirty="0" err="1"/>
                        <a:t>Number</a:t>
                      </a:r>
                      <a:r>
                        <a:rPr lang="de-DE" sz="1200" dirty="0"/>
                        <a:t> </a:t>
                      </a:r>
                      <a:r>
                        <a:rPr lang="de-DE" sz="1200" dirty="0" err="1"/>
                        <a:t>of</a:t>
                      </a:r>
                      <a:r>
                        <a:rPr lang="de-DE" sz="1200" dirty="0"/>
                        <a:t> </a:t>
                      </a:r>
                      <a:r>
                        <a:rPr lang="de-DE" sz="1200" dirty="0" err="1"/>
                        <a:t>trainings</a:t>
                      </a:r>
                      <a:r>
                        <a:rPr lang="de-DE" sz="1200" dirty="0"/>
                        <a:t> </a:t>
                      </a:r>
                      <a:r>
                        <a:rPr lang="de-DE" sz="1200" dirty="0" err="1"/>
                        <a:t>run</a:t>
                      </a:r>
                      <a:r>
                        <a:rPr lang="de-DE" sz="1200" dirty="0"/>
                        <a:t> –D10,D31</a:t>
                      </a:r>
                      <a:endParaRPr lang="en-US" sz="1200" dirty="0"/>
                    </a:p>
                  </a:txBody>
                  <a:tcPr anchor="ctr"/>
                </a:tc>
                <a:tc>
                  <a:txBody>
                    <a:bodyPr/>
                    <a:lstStyle/>
                    <a:p>
                      <a:r>
                        <a:rPr lang="de-DE" sz="1200" dirty="0"/>
                        <a:t>~100* fully </a:t>
                      </a:r>
                      <a:r>
                        <a:rPr lang="de-DE" sz="1200" dirty="0" err="1"/>
                        <a:t>completed</a:t>
                      </a:r>
                      <a:endParaRPr lang="en-US" sz="1200" dirty="0"/>
                    </a:p>
                  </a:txBody>
                  <a:tcPr anchor="ctr"/>
                </a:tc>
                <a:extLst>
                  <a:ext uri="{0D108BD9-81ED-4DB2-BD59-A6C34878D82A}">
                    <a16:rowId xmlns:a16="http://schemas.microsoft.com/office/drawing/2014/main" val="805167128"/>
                  </a:ext>
                </a:extLst>
              </a:tr>
            </a:tbl>
          </a:graphicData>
        </a:graphic>
      </p:graphicFrame>
      <p:graphicFrame>
        <p:nvGraphicFramePr>
          <p:cNvPr id="8" name="Table 7">
            <a:extLst>
              <a:ext uri="{FF2B5EF4-FFF2-40B4-BE49-F238E27FC236}">
                <a16:creationId xmlns:a16="http://schemas.microsoft.com/office/drawing/2014/main" id="{9C6E8F6E-BB8D-4C9E-89E9-FAD733C3E8A1}"/>
              </a:ext>
            </a:extLst>
          </p:cNvPr>
          <p:cNvGraphicFramePr>
            <a:graphicFrameLocks noGrp="1"/>
          </p:cNvGraphicFramePr>
          <p:nvPr>
            <p:extLst>
              <p:ext uri="{D42A27DB-BD31-4B8C-83A1-F6EECF244321}">
                <p14:modId xmlns:p14="http://schemas.microsoft.com/office/powerpoint/2010/main" val="2558184377"/>
              </p:ext>
            </p:extLst>
          </p:nvPr>
        </p:nvGraphicFramePr>
        <p:xfrm>
          <a:off x="266700" y="3546670"/>
          <a:ext cx="5550369" cy="1118015"/>
        </p:xfrm>
        <a:graphic>
          <a:graphicData uri="http://schemas.openxmlformats.org/drawingml/2006/table">
            <a:tbl>
              <a:tblPr firstRow="1" bandRow="1">
                <a:tableStyleId>{5C22544A-7EE6-4342-B048-85BDC9FD1C3A}</a:tableStyleId>
              </a:tblPr>
              <a:tblGrid>
                <a:gridCol w="2087978">
                  <a:extLst>
                    <a:ext uri="{9D8B030D-6E8A-4147-A177-3AD203B41FA5}">
                      <a16:colId xmlns:a16="http://schemas.microsoft.com/office/drawing/2014/main" val="2520946764"/>
                    </a:ext>
                  </a:extLst>
                </a:gridCol>
                <a:gridCol w="1860506">
                  <a:extLst>
                    <a:ext uri="{9D8B030D-6E8A-4147-A177-3AD203B41FA5}">
                      <a16:colId xmlns:a16="http://schemas.microsoft.com/office/drawing/2014/main" val="515830635"/>
                    </a:ext>
                  </a:extLst>
                </a:gridCol>
                <a:gridCol w="1601885">
                  <a:extLst>
                    <a:ext uri="{9D8B030D-6E8A-4147-A177-3AD203B41FA5}">
                      <a16:colId xmlns:a16="http://schemas.microsoft.com/office/drawing/2014/main" val="4256392135"/>
                    </a:ext>
                  </a:extLst>
                </a:gridCol>
              </a:tblGrid>
              <a:tr h="569375">
                <a:tc>
                  <a:txBody>
                    <a:bodyPr/>
                    <a:lstStyle/>
                    <a:p>
                      <a:pPr algn="ctr"/>
                      <a:r>
                        <a:rPr lang="en-US" sz="1200" dirty="0"/>
                        <a:t>Process of interest</a:t>
                      </a:r>
                    </a:p>
                  </a:txBody>
                  <a:tcPr anchor="ctr"/>
                </a:tc>
                <a:tc>
                  <a:txBody>
                    <a:bodyPr/>
                    <a:lstStyle/>
                    <a:p>
                      <a:pPr algn="ctr"/>
                      <a:r>
                        <a:rPr lang="de-DE" sz="1200" dirty="0"/>
                        <a:t>Workflow </a:t>
                      </a:r>
                      <a:r>
                        <a:rPr lang="de-DE" sz="1200" dirty="0" err="1"/>
                        <a:t>with</a:t>
                      </a:r>
                      <a:r>
                        <a:rPr lang="de-DE" sz="1200" dirty="0"/>
                        <a:t> </a:t>
                      </a:r>
                      <a:r>
                        <a:rPr lang="de-DE" sz="1200" dirty="0" err="1"/>
                        <a:t>Sequential</a:t>
                      </a:r>
                      <a:r>
                        <a:rPr lang="de-DE" sz="1200" dirty="0"/>
                        <a:t> </a:t>
                      </a:r>
                      <a:r>
                        <a:rPr lang="de-DE" sz="1200" dirty="0" err="1"/>
                        <a:t>run</a:t>
                      </a:r>
                      <a:endParaRPr lang="en-US" sz="1200" dirty="0"/>
                    </a:p>
                  </a:txBody>
                  <a:tcPr anchor="ctr"/>
                </a:tc>
                <a:tc>
                  <a:txBody>
                    <a:bodyPr/>
                    <a:lstStyle/>
                    <a:p>
                      <a:pPr algn="ctr"/>
                      <a:r>
                        <a:rPr lang="de-DE" sz="1200" dirty="0"/>
                        <a:t>Workflow </a:t>
                      </a:r>
                      <a:r>
                        <a:rPr lang="de-DE" sz="1200" dirty="0" err="1"/>
                        <a:t>based</a:t>
                      </a:r>
                      <a:r>
                        <a:rPr lang="de-DE" sz="1200" dirty="0"/>
                        <a:t> on Framework</a:t>
                      </a:r>
                      <a:endParaRPr lang="en-US" sz="1200" dirty="0"/>
                    </a:p>
                  </a:txBody>
                  <a:tcPr anchor="ctr"/>
                </a:tc>
                <a:extLst>
                  <a:ext uri="{0D108BD9-81ED-4DB2-BD59-A6C34878D82A}">
                    <a16:rowId xmlns:a16="http://schemas.microsoft.com/office/drawing/2014/main" val="1179595933"/>
                  </a:ext>
                </a:extLst>
              </a:tr>
              <a:tr h="244018">
                <a:tc>
                  <a:txBody>
                    <a:bodyPr/>
                    <a:lstStyle/>
                    <a:p>
                      <a:pPr algn="l"/>
                      <a:r>
                        <a:rPr lang="en-US" sz="1200" dirty="0"/>
                        <a:t>Training</a:t>
                      </a:r>
                    </a:p>
                  </a:txBody>
                  <a:tcPr anchor="ctr"/>
                </a:tc>
                <a:tc>
                  <a:txBody>
                    <a:bodyPr/>
                    <a:lstStyle/>
                    <a:p>
                      <a:r>
                        <a:rPr lang="de-DE" sz="1200" dirty="0"/>
                        <a:t>&gt;3 </a:t>
                      </a:r>
                      <a:r>
                        <a:rPr lang="de-DE" sz="1200" dirty="0" err="1"/>
                        <a:t>months</a:t>
                      </a:r>
                      <a:r>
                        <a:rPr lang="de-DE" sz="1200" dirty="0"/>
                        <a:t> </a:t>
                      </a:r>
                      <a:endParaRPr lang="en-US" sz="1200" dirty="0"/>
                    </a:p>
                  </a:txBody>
                  <a:tcPr anchor="ctr"/>
                </a:tc>
                <a:tc>
                  <a:txBody>
                    <a:bodyPr/>
                    <a:lstStyle/>
                    <a:p>
                      <a:pPr marL="0" marR="0" lvl="0" indent="0" algn="l" defTabSz="914333" rtl="0" eaLnBrk="1" fontAlgn="auto" latinLnBrk="0" hangingPunct="1">
                        <a:lnSpc>
                          <a:spcPct val="100000"/>
                        </a:lnSpc>
                        <a:spcBef>
                          <a:spcPts val="0"/>
                        </a:spcBef>
                        <a:spcAft>
                          <a:spcPts val="0"/>
                        </a:spcAft>
                        <a:buClrTx/>
                        <a:buSzTx/>
                        <a:buFontTx/>
                        <a:buNone/>
                        <a:tabLst/>
                        <a:defRPr/>
                      </a:pPr>
                      <a:r>
                        <a:rPr lang="de-DE" sz="1200" dirty="0"/>
                        <a:t>&lt;1 </a:t>
                      </a:r>
                      <a:r>
                        <a:rPr lang="de-DE" sz="1200" dirty="0" err="1"/>
                        <a:t>month</a:t>
                      </a:r>
                      <a:r>
                        <a:rPr lang="de-DE" sz="1200" dirty="0"/>
                        <a:t> </a:t>
                      </a:r>
                      <a:endParaRPr lang="en-US" sz="1200" dirty="0"/>
                    </a:p>
                  </a:txBody>
                  <a:tcPr anchor="ctr"/>
                </a:tc>
                <a:extLst>
                  <a:ext uri="{0D108BD9-81ED-4DB2-BD59-A6C34878D82A}">
                    <a16:rowId xmlns:a16="http://schemas.microsoft.com/office/drawing/2014/main" val="429063908"/>
                  </a:ext>
                </a:extLst>
              </a:tr>
              <a:tr h="252198">
                <a:tc>
                  <a:txBody>
                    <a:bodyPr/>
                    <a:lstStyle/>
                    <a:p>
                      <a:pPr marL="0" marR="0" lvl="0" indent="0" algn="l" defTabSz="914333" rtl="0" eaLnBrk="1" fontAlgn="auto" latinLnBrk="0" hangingPunct="1">
                        <a:lnSpc>
                          <a:spcPct val="100000"/>
                        </a:lnSpc>
                        <a:spcBef>
                          <a:spcPts val="0"/>
                        </a:spcBef>
                        <a:spcAft>
                          <a:spcPts val="0"/>
                        </a:spcAft>
                        <a:buClrTx/>
                        <a:buSzTx/>
                        <a:buFontTx/>
                        <a:buNone/>
                        <a:tabLst/>
                        <a:defRPr/>
                      </a:pPr>
                      <a:r>
                        <a:rPr lang="en-US" sz="1200" dirty="0"/>
                        <a:t>Ground Truth generation</a:t>
                      </a:r>
                    </a:p>
                  </a:txBody>
                  <a:tcPr anchor="ctr"/>
                </a:tc>
                <a:tc>
                  <a:txBody>
                    <a:bodyPr/>
                    <a:lstStyle/>
                    <a:p>
                      <a:r>
                        <a:rPr lang="en-US" sz="1200" dirty="0"/>
                        <a:t>54.5 hours</a:t>
                      </a:r>
                    </a:p>
                  </a:txBody>
                  <a:tcPr anchor="ctr"/>
                </a:tc>
                <a:tc>
                  <a:txBody>
                    <a:bodyPr/>
                    <a:lstStyle/>
                    <a:p>
                      <a:pPr marL="0" marR="0" lvl="0" indent="0" algn="l" defTabSz="914333" rtl="0" eaLnBrk="1" fontAlgn="auto" latinLnBrk="0" hangingPunct="1">
                        <a:lnSpc>
                          <a:spcPct val="100000"/>
                        </a:lnSpc>
                        <a:spcBef>
                          <a:spcPts val="0"/>
                        </a:spcBef>
                        <a:spcAft>
                          <a:spcPts val="0"/>
                        </a:spcAft>
                        <a:buClrTx/>
                        <a:buSzTx/>
                        <a:buFontTx/>
                        <a:buNone/>
                        <a:tabLst/>
                        <a:defRPr/>
                      </a:pPr>
                      <a:r>
                        <a:rPr lang="en-US" sz="1200" dirty="0"/>
                        <a:t>18.16 hours</a:t>
                      </a:r>
                    </a:p>
                  </a:txBody>
                  <a:tcPr anchor="ctr"/>
                </a:tc>
                <a:extLst>
                  <a:ext uri="{0D108BD9-81ED-4DB2-BD59-A6C34878D82A}">
                    <a16:rowId xmlns:a16="http://schemas.microsoft.com/office/drawing/2014/main" val="1250750513"/>
                  </a:ext>
                </a:extLst>
              </a:tr>
            </a:tbl>
          </a:graphicData>
        </a:graphic>
      </p:graphicFrame>
      <p:sp>
        <p:nvSpPr>
          <p:cNvPr id="5" name="Rectangle 4">
            <a:extLst>
              <a:ext uri="{FF2B5EF4-FFF2-40B4-BE49-F238E27FC236}">
                <a16:creationId xmlns:a16="http://schemas.microsoft.com/office/drawing/2014/main" id="{500C0668-45E8-4A14-9BB6-590C7CE10BA2}"/>
              </a:ext>
            </a:extLst>
          </p:cNvPr>
          <p:cNvSpPr/>
          <p:nvPr/>
        </p:nvSpPr>
        <p:spPr>
          <a:xfrm>
            <a:off x="2346628" y="4105677"/>
            <a:ext cx="3470441" cy="559008"/>
          </a:xfrm>
          <a:prstGeom prst="rect">
            <a:avLst/>
          </a:prstGeom>
          <a:noFill/>
          <a:ln w="38100" cap="flat" cmpd="sng" algn="ctr">
            <a:solidFill>
              <a:srgbClr val="FF0000"/>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IN" sz="1800" b="0" i="0" u="none" strike="noStrike" kern="0" cap="none" spc="0" normalizeH="0" baseline="0" noProof="0" dirty="0">
              <a:ln>
                <a:noFill/>
              </a:ln>
              <a:solidFill>
                <a:srgbClr val="000000"/>
              </a:solidFill>
              <a:effectLst/>
              <a:uLnTx/>
              <a:uFillTx/>
              <a:latin typeface="Bosch Office Sans"/>
              <a:ea typeface="+mn-ea"/>
              <a:cs typeface="+mn-cs"/>
            </a:endParaRPr>
          </a:p>
        </p:txBody>
      </p:sp>
      <p:sp>
        <p:nvSpPr>
          <p:cNvPr id="9" name="Speech Bubble: Rectangle 8">
            <a:extLst>
              <a:ext uri="{FF2B5EF4-FFF2-40B4-BE49-F238E27FC236}">
                <a16:creationId xmlns:a16="http://schemas.microsoft.com/office/drawing/2014/main" id="{2EE122F5-54A8-46BD-8516-63A3885F202E}"/>
              </a:ext>
            </a:extLst>
          </p:cNvPr>
          <p:cNvSpPr/>
          <p:nvPr/>
        </p:nvSpPr>
        <p:spPr>
          <a:xfrm>
            <a:off x="6253405" y="4367030"/>
            <a:ext cx="2893475" cy="803082"/>
          </a:xfrm>
          <a:prstGeom prst="wedgeRectCallout">
            <a:avLst>
              <a:gd name="adj1" fmla="val -72898"/>
              <a:gd name="adj2" fmla="val -52576"/>
            </a:avLst>
          </a:prstGeom>
          <a:ln/>
        </p:spPr>
        <p:style>
          <a:lnRef idx="2">
            <a:schemeClr val="dk1"/>
          </a:lnRef>
          <a:fillRef idx="1">
            <a:schemeClr val="lt1"/>
          </a:fillRef>
          <a:effectRef idx="0">
            <a:schemeClr val="dk1"/>
          </a:effectRef>
          <a:fontRef idx="minor">
            <a:schemeClr val="dk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r>
              <a:rPr kumimoji="0" lang="de-DE" sz="1800" b="0" i="0" u="none" strike="noStrike" kern="0" cap="none" spc="0" normalizeH="0" baseline="0" noProof="0" dirty="0">
                <a:ln>
                  <a:noFill/>
                </a:ln>
                <a:solidFill>
                  <a:srgbClr val="000000"/>
                </a:solidFill>
                <a:effectLst/>
                <a:uLnTx/>
                <a:uFillTx/>
                <a:latin typeface="Bosch Office Sans"/>
                <a:ea typeface="+mn-ea"/>
                <a:cs typeface="+mn-cs"/>
              </a:rPr>
              <a:t>More </a:t>
            </a:r>
            <a:r>
              <a:rPr kumimoji="0" lang="de-DE" sz="1800" b="0" i="0" u="none" strike="noStrike" kern="0" cap="none" spc="0" normalizeH="0" baseline="0" noProof="0" dirty="0" err="1">
                <a:ln>
                  <a:noFill/>
                </a:ln>
                <a:solidFill>
                  <a:srgbClr val="000000"/>
                </a:solidFill>
                <a:effectLst/>
                <a:uLnTx/>
                <a:uFillTx/>
                <a:latin typeface="Bosch Office Sans"/>
                <a:ea typeface="+mn-ea"/>
                <a:cs typeface="+mn-cs"/>
              </a:rPr>
              <a:t>than</a:t>
            </a:r>
            <a:r>
              <a:rPr kumimoji="0" lang="de-DE" sz="1800" b="0" i="0" u="none" strike="noStrike" kern="0" cap="none" spc="0" normalizeH="0" baseline="0" noProof="0" dirty="0">
                <a:ln>
                  <a:noFill/>
                </a:ln>
                <a:solidFill>
                  <a:srgbClr val="000000"/>
                </a:solidFill>
                <a:effectLst/>
                <a:uLnTx/>
                <a:uFillTx/>
                <a:latin typeface="Bosch Office Sans"/>
                <a:ea typeface="+mn-ea"/>
                <a:cs typeface="+mn-cs"/>
              </a:rPr>
              <a:t> 3 </a:t>
            </a:r>
            <a:r>
              <a:rPr kumimoji="0" lang="de-DE" sz="1800" b="0" i="0" u="none" strike="noStrike" kern="0" cap="none" spc="0" normalizeH="0" baseline="0" noProof="0" dirty="0" err="1">
                <a:ln>
                  <a:noFill/>
                </a:ln>
                <a:solidFill>
                  <a:srgbClr val="000000"/>
                </a:solidFill>
                <a:effectLst/>
                <a:uLnTx/>
                <a:uFillTx/>
                <a:latin typeface="Bosch Office Sans"/>
                <a:ea typeface="+mn-ea"/>
                <a:cs typeface="+mn-cs"/>
              </a:rPr>
              <a:t>times</a:t>
            </a:r>
            <a:r>
              <a:rPr kumimoji="0" lang="de-DE" sz="1800" b="0" i="0" u="none" strike="noStrike" kern="0" cap="none" spc="0" normalizeH="0" baseline="0" noProof="0" dirty="0">
                <a:ln>
                  <a:noFill/>
                </a:ln>
                <a:solidFill>
                  <a:srgbClr val="000000"/>
                </a:solidFill>
                <a:effectLst/>
                <a:uLnTx/>
                <a:uFillTx/>
                <a:latin typeface="Bosch Office Sans"/>
                <a:ea typeface="+mn-ea"/>
                <a:cs typeface="+mn-cs"/>
              </a:rPr>
              <a:t> </a:t>
            </a:r>
            <a:r>
              <a:rPr kumimoji="0" lang="de-DE" sz="1800" b="0" i="0" u="none" strike="noStrike" kern="0" cap="none" spc="0" normalizeH="0" baseline="0" noProof="0" dirty="0" err="1">
                <a:ln>
                  <a:noFill/>
                </a:ln>
                <a:solidFill>
                  <a:srgbClr val="000000"/>
                </a:solidFill>
                <a:effectLst/>
                <a:uLnTx/>
                <a:uFillTx/>
                <a:latin typeface="Bosch Office Sans"/>
                <a:ea typeface="+mn-ea"/>
                <a:cs typeface="+mn-cs"/>
              </a:rPr>
              <a:t>speedup</a:t>
            </a:r>
            <a:r>
              <a:rPr kumimoji="0" lang="de-DE" sz="1800" b="0" i="0" u="none" strike="noStrike" kern="0" cap="none" spc="0" normalizeH="0" baseline="0" noProof="0" dirty="0">
                <a:ln>
                  <a:noFill/>
                </a:ln>
                <a:solidFill>
                  <a:srgbClr val="000000"/>
                </a:solidFill>
                <a:effectLst/>
                <a:uLnTx/>
                <a:uFillTx/>
                <a:latin typeface="Bosch Office Sans"/>
                <a:ea typeface="+mn-ea"/>
                <a:cs typeface="+mn-cs"/>
              </a:rPr>
              <a:t> in </a:t>
            </a:r>
            <a:r>
              <a:rPr kumimoji="0" lang="de-DE" sz="1800" b="0" i="0" u="none" strike="noStrike" kern="0" cap="none" spc="0" normalizeH="0" baseline="0" noProof="0" dirty="0" err="1">
                <a:ln>
                  <a:noFill/>
                </a:ln>
                <a:solidFill>
                  <a:srgbClr val="000000"/>
                </a:solidFill>
                <a:effectLst/>
                <a:uLnTx/>
                <a:uFillTx/>
                <a:latin typeface="Bosch Office Sans"/>
                <a:ea typeface="+mn-ea"/>
                <a:cs typeface="+mn-cs"/>
              </a:rPr>
              <a:t>both</a:t>
            </a:r>
            <a:r>
              <a:rPr kumimoji="0" lang="de-DE" sz="1800" b="0" i="0" u="none" strike="noStrike" kern="0" cap="none" spc="0" normalizeH="0" baseline="0" noProof="0" dirty="0">
                <a:ln>
                  <a:noFill/>
                </a:ln>
                <a:solidFill>
                  <a:srgbClr val="000000"/>
                </a:solidFill>
                <a:effectLst/>
                <a:uLnTx/>
                <a:uFillTx/>
                <a:latin typeface="Bosch Office Sans"/>
                <a:ea typeface="+mn-ea"/>
                <a:cs typeface="+mn-cs"/>
              </a:rPr>
              <a:t> </a:t>
            </a:r>
            <a:r>
              <a:rPr kumimoji="0" lang="de-DE" sz="1800" b="0" i="0" u="none" strike="noStrike" kern="0" cap="none" spc="0" normalizeH="0" baseline="0" noProof="0" dirty="0" err="1">
                <a:ln>
                  <a:noFill/>
                </a:ln>
                <a:solidFill>
                  <a:srgbClr val="000000"/>
                </a:solidFill>
                <a:effectLst/>
                <a:uLnTx/>
                <a:uFillTx/>
                <a:latin typeface="Bosch Office Sans"/>
                <a:ea typeface="+mn-ea"/>
                <a:cs typeface="+mn-cs"/>
              </a:rPr>
              <a:t>cases</a:t>
            </a:r>
            <a:endParaRPr kumimoji="0" lang="en-IN" sz="1800" b="0" i="0" u="none" strike="noStrike" kern="0" cap="none" spc="0" normalizeH="0" baseline="0" noProof="0" dirty="0">
              <a:ln>
                <a:noFill/>
              </a:ln>
              <a:solidFill>
                <a:srgbClr val="000000"/>
              </a:solidFill>
              <a:effectLst/>
              <a:uLnTx/>
              <a:uFillTx/>
              <a:latin typeface="Bosch Office Sans"/>
              <a:ea typeface="+mn-ea"/>
              <a:cs typeface="+mn-cs"/>
            </a:endParaRPr>
          </a:p>
        </p:txBody>
      </p:sp>
      <p:pic>
        <p:nvPicPr>
          <p:cNvPr id="11" name="Picture 2" descr="See the source image">
            <a:extLst>
              <a:ext uri="{FF2B5EF4-FFF2-40B4-BE49-F238E27FC236}">
                <a16:creationId xmlns:a16="http://schemas.microsoft.com/office/drawing/2014/main" id="{AC107879-2F96-43AD-9BB2-B7B2B736174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8533" b="26648"/>
          <a:stretch/>
        </p:blipFill>
        <p:spPr bwMode="auto">
          <a:xfrm>
            <a:off x="10156366" y="21168"/>
            <a:ext cx="813259" cy="3644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0146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a:t>Training of DMN - Microstructure and Error </a:t>
            </a:r>
            <a:r>
              <a:rPr lang="de-DE" dirty="0" err="1"/>
              <a:t>metric</a:t>
            </a:r>
            <a:endParaRPr lang="en-US" dirty="0"/>
          </a:p>
        </p:txBody>
      </p:sp>
      <p:sp>
        <p:nvSpPr>
          <p:cNvPr id="3" name="Text Placeholder 2"/>
          <p:cNvSpPr>
            <a:spLocks noGrp="1"/>
          </p:cNvSpPr>
          <p:nvPr>
            <p:ph type="body" sz="quarter" idx="15"/>
          </p:nvPr>
        </p:nvSpPr>
        <p:spPr/>
        <p:txBody>
          <a:bodyPr/>
          <a:lstStyle/>
          <a:p>
            <a:r>
              <a:rPr lang="en-US" dirty="0"/>
              <a:t>Numerical Investigations</a:t>
            </a:r>
          </a:p>
        </p:txBody>
      </p:sp>
      <p:sp>
        <p:nvSpPr>
          <p:cNvPr id="4" name="Slide Number Placeholder 3"/>
          <p:cNvSpPr>
            <a:spLocks noGrp="1"/>
          </p:cNvSpPr>
          <p:nvPr>
            <p:ph type="sldNum" sz="quarter" idx="12"/>
          </p:nvPr>
        </p:nvSpPr>
        <p:spPr/>
        <p:txBody>
          <a:bodyPr/>
          <a:lstStyle/>
          <a:p>
            <a:fld id="{4898AEC0-503E-4FA4-859C-D0F72D6E3F79}" type="slidenum">
              <a:rPr lang="en-US" noProof="1" smtClean="0"/>
              <a:pPr/>
              <a:t>19</a:t>
            </a:fld>
            <a:endParaRPr lang="en-US" noProof="1"/>
          </a:p>
        </p:txBody>
      </p:sp>
      <p:sp>
        <p:nvSpPr>
          <p:cNvPr id="6" name="Content Placeholder 4"/>
          <p:cNvSpPr txBox="1">
            <a:spLocks/>
          </p:cNvSpPr>
          <p:nvPr/>
        </p:nvSpPr>
        <p:spPr>
          <a:xfrm>
            <a:off x="269254" y="1024883"/>
            <a:ext cx="10762127" cy="572738"/>
          </a:xfrm>
          <a:prstGeom prst="rect">
            <a:avLst/>
          </a:prstGeom>
        </p:spPr>
        <p:txBody>
          <a:bodyPr vert="horz" lIns="0" tIns="0" rIns="0" bIns="0" rtlCol="0">
            <a:noAutofit/>
          </a:bodyPr>
          <a:lstStyle>
            <a:lvl1pPr marL="251982" indent="-251982" algn="l" defTabSz="914333" rtl="0" eaLnBrk="1" latinLnBrk="0" hangingPunct="1">
              <a:lnSpc>
                <a:spcPct val="107000"/>
              </a:lnSpc>
              <a:spcBef>
                <a:spcPts val="500"/>
              </a:spcBef>
              <a:buFont typeface="Wingdings 3" panose="05040102010807070707" pitchFamily="18" charset="2"/>
              <a:buChar char=""/>
              <a:defRPr sz="1800" kern="1200">
                <a:solidFill>
                  <a:schemeClr val="tx1"/>
                </a:solidFill>
                <a:latin typeface="+mn-lt"/>
                <a:ea typeface="+mn-ea"/>
                <a:cs typeface="+mn-cs"/>
              </a:defRPr>
            </a:lvl1pPr>
            <a:lvl2pPr marL="507563" indent="-273580" algn="l" defTabSz="914333" rtl="0" eaLnBrk="1" latinLnBrk="0" hangingPunct="1">
              <a:lnSpc>
                <a:spcPct val="103000"/>
              </a:lnSpc>
              <a:spcBef>
                <a:spcPts val="500"/>
              </a:spcBef>
              <a:buFont typeface="Wingdings 3" panose="05040102010807070707" pitchFamily="18" charset="2"/>
              <a:buChar char=""/>
              <a:defRPr sz="1600" kern="1200">
                <a:solidFill>
                  <a:schemeClr val="tx1"/>
                </a:solidFill>
                <a:latin typeface="+mn-lt"/>
                <a:ea typeface="+mn-ea"/>
                <a:cs typeface="+mn-cs"/>
              </a:defRPr>
            </a:lvl2pPr>
            <a:lvl3pPr marL="730746" indent="-205185" algn="l" defTabSz="914333" rtl="0" eaLnBrk="1" latinLnBrk="0" hangingPunct="1">
              <a:lnSpc>
                <a:spcPct val="102000"/>
              </a:lnSpc>
              <a:spcBef>
                <a:spcPts val="500"/>
              </a:spcBef>
              <a:buFont typeface="Bosch Office Sans" pitchFamily="2" charset="0"/>
              <a:buChar char="‒"/>
              <a:defRPr sz="1400" kern="1200">
                <a:solidFill>
                  <a:schemeClr val="tx1"/>
                </a:solidFill>
                <a:latin typeface="+mn-lt"/>
                <a:ea typeface="+mn-ea"/>
                <a:cs typeface="+mn-cs"/>
              </a:defRPr>
            </a:lvl3pPr>
            <a:lvl4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4pPr>
            <a:lvl5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5pPr>
            <a:lvl6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6pPr>
            <a:lvl7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7pPr>
            <a:lvl8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8pPr>
            <a:lvl9pPr marL="932331" indent="-183586" algn="l" defTabSz="914333" rtl="0" eaLnBrk="1" latinLnBrk="0" hangingPunct="1">
              <a:lnSpc>
                <a:spcPct val="103000"/>
              </a:lnSpc>
              <a:spcBef>
                <a:spcPts val="500"/>
              </a:spcBef>
              <a:buFont typeface="Bosch Office Sans" pitchFamily="2" charset="0"/>
              <a:buChar char="‒"/>
              <a:defRPr sz="1300" kern="1200" baseline="0">
                <a:solidFill>
                  <a:schemeClr val="tx1"/>
                </a:solidFill>
                <a:latin typeface="+mn-lt"/>
                <a:ea typeface="+mn-ea"/>
                <a:cs typeface="+mn-cs"/>
              </a:defRPr>
            </a:lvl9pPr>
          </a:lstStyle>
          <a:p>
            <a:pPr fontAlgn="auto">
              <a:lnSpc>
                <a:spcPct val="100000"/>
              </a:lnSpc>
              <a:spcAft>
                <a:spcPts val="0"/>
              </a:spcAft>
              <a:buFont typeface="Wingdings" panose="05000000000000000000" pitchFamily="2" charset="2"/>
              <a:buChar char="§"/>
            </a:pPr>
            <a:r>
              <a:rPr lang="en-GB" sz="1600" dirty="0"/>
              <a:t>The DMNs are trained by the data generated using the sampling method proposed in Liu et al.</a:t>
            </a:r>
            <a:r>
              <a:rPr lang="en-GB" sz="1600" baseline="30000" dirty="0"/>
              <a:t>[4]</a:t>
            </a:r>
            <a:endParaRPr lang="en-GB" sz="1600" dirty="0"/>
          </a:p>
          <a:p>
            <a:pPr fontAlgn="auto">
              <a:lnSpc>
                <a:spcPct val="100000"/>
              </a:lnSpc>
              <a:spcAft>
                <a:spcPts val="0"/>
              </a:spcAft>
              <a:buFont typeface="Wingdings" panose="05000000000000000000" pitchFamily="2" charset="2"/>
              <a:buChar char="§"/>
            </a:pPr>
            <a:r>
              <a:rPr lang="en-GB" sz="1600" dirty="0"/>
              <a:t>The DMNs are evaluated against FFT</a:t>
            </a:r>
            <a:r>
              <a:rPr lang="en-GB" sz="1600" baseline="30000" dirty="0"/>
              <a:t>[2]</a:t>
            </a:r>
            <a:r>
              <a:rPr lang="en-GB" sz="1600" dirty="0"/>
              <a:t> simulations performed using </a:t>
            </a:r>
            <a:r>
              <a:rPr lang="en-GB" sz="1600" dirty="0" err="1"/>
              <a:t>FeelMath</a:t>
            </a:r>
            <a:r>
              <a:rPr lang="en-GB" sz="1600" baseline="30000" dirty="0"/>
              <a:t>[16]</a:t>
            </a:r>
          </a:p>
          <a:p>
            <a:pPr fontAlgn="auto">
              <a:lnSpc>
                <a:spcPct val="100000"/>
              </a:lnSpc>
              <a:spcAft>
                <a:spcPts val="0"/>
              </a:spcAft>
              <a:buFont typeface="Wingdings" panose="05000000000000000000" pitchFamily="2" charset="2"/>
              <a:buChar char="§"/>
            </a:pPr>
            <a:endParaRPr lang="en-GB" sz="1600" baseline="30000" dirty="0"/>
          </a:p>
          <a:p>
            <a:pPr marL="0" indent="0" fontAlgn="auto">
              <a:lnSpc>
                <a:spcPct val="100000"/>
              </a:lnSpc>
              <a:spcAft>
                <a:spcPts val="0"/>
              </a:spcAft>
              <a:buNone/>
            </a:pPr>
            <a:endParaRPr lang="en-GB" sz="1600" dirty="0"/>
          </a:p>
        </p:txBody>
      </p:sp>
      <p:sp>
        <p:nvSpPr>
          <p:cNvPr id="13" name="Textfeld 56"/>
          <p:cNvSpPr txBox="1"/>
          <p:nvPr/>
        </p:nvSpPr>
        <p:spPr>
          <a:xfrm>
            <a:off x="599509" y="1920314"/>
            <a:ext cx="1770528" cy="339820"/>
          </a:xfrm>
          <a:prstGeom prst="rect">
            <a:avLst/>
          </a:prstGeom>
          <a:noFill/>
        </p:spPr>
        <p:txBody>
          <a:bodyPr wrap="square" lIns="0" tIns="0" rIns="0" bIns="0" rtlCol="0">
            <a:noAutofit/>
          </a:bodyPr>
          <a:lstStyle/>
          <a:p>
            <a:pPr marR="0" defTabSz="914400" eaLnBrk="1" fontAlgn="auto" latinLnBrk="0" hangingPunct="1">
              <a:lnSpc>
                <a:spcPts val="2300"/>
              </a:lnSpc>
              <a:spcBef>
                <a:spcPts val="500"/>
              </a:spcBef>
              <a:spcAft>
                <a:spcPts val="0"/>
              </a:spcAft>
              <a:buClrTx/>
              <a:buSzTx/>
              <a:tabLst/>
            </a:pPr>
            <a:r>
              <a:rPr lang="de-DE" sz="1400" b="1" kern="0" dirty="0">
                <a:solidFill>
                  <a:srgbClr val="000000"/>
                </a:solidFill>
              </a:rPr>
              <a:t>Error measures</a:t>
            </a:r>
            <a:endParaRPr kumimoji="0" lang="en-US" sz="1400" b="1" i="0" u="none" strike="noStrike" kern="0" cap="none" spc="0" normalizeH="0" baseline="0" noProof="0" dirty="0">
              <a:ln>
                <a:noFill/>
              </a:ln>
              <a:solidFill>
                <a:srgbClr val="000000"/>
              </a:solidFill>
              <a:effectLst/>
              <a:uLnTx/>
              <a:uFillTx/>
            </a:endParaRPr>
          </a:p>
        </p:txBody>
      </p:sp>
      <p:graphicFrame>
        <p:nvGraphicFramePr>
          <p:cNvPr id="22" name="Table 21"/>
          <p:cNvGraphicFramePr>
            <a:graphicFrameLocks noGrp="1"/>
          </p:cNvGraphicFramePr>
          <p:nvPr>
            <p:extLst>
              <p:ext uri="{D42A27DB-BD31-4B8C-83A1-F6EECF244321}">
                <p14:modId xmlns:p14="http://schemas.microsoft.com/office/powerpoint/2010/main" val="2891441213"/>
              </p:ext>
            </p:extLst>
          </p:nvPr>
        </p:nvGraphicFramePr>
        <p:xfrm>
          <a:off x="3277023" y="2061046"/>
          <a:ext cx="3129427" cy="2732741"/>
        </p:xfrm>
        <a:graphic>
          <a:graphicData uri="http://schemas.openxmlformats.org/drawingml/2006/table">
            <a:tbl>
              <a:tblPr firstRow="1" bandRow="1">
                <a:tableStyleId>{5C22544A-7EE6-4342-B048-85BDC9FD1C3A}</a:tableStyleId>
              </a:tblPr>
              <a:tblGrid>
                <a:gridCol w="1866153">
                  <a:extLst>
                    <a:ext uri="{9D8B030D-6E8A-4147-A177-3AD203B41FA5}">
                      <a16:colId xmlns:a16="http://schemas.microsoft.com/office/drawing/2014/main" val="515830635"/>
                    </a:ext>
                  </a:extLst>
                </a:gridCol>
                <a:gridCol w="1263274">
                  <a:extLst>
                    <a:ext uri="{9D8B030D-6E8A-4147-A177-3AD203B41FA5}">
                      <a16:colId xmlns:a16="http://schemas.microsoft.com/office/drawing/2014/main" val="4256392135"/>
                    </a:ext>
                  </a:extLst>
                </a:gridCol>
              </a:tblGrid>
              <a:tr h="357859">
                <a:tc>
                  <a:txBody>
                    <a:bodyPr/>
                    <a:lstStyle/>
                    <a:p>
                      <a:pPr algn="ctr"/>
                      <a:r>
                        <a:rPr lang="de-DE" sz="1200" dirty="0"/>
                        <a:t>Parameters</a:t>
                      </a:r>
                      <a:endParaRPr lang="en-US" sz="1200" dirty="0"/>
                    </a:p>
                  </a:txBody>
                  <a:tcPr anchor="ctr"/>
                </a:tc>
                <a:tc>
                  <a:txBody>
                    <a:bodyPr/>
                    <a:lstStyle/>
                    <a:p>
                      <a:pPr algn="ctr"/>
                      <a:r>
                        <a:rPr lang="de-DE" sz="1200" dirty="0"/>
                        <a:t>Values</a:t>
                      </a:r>
                      <a:endParaRPr lang="en-US" sz="1200" dirty="0"/>
                    </a:p>
                  </a:txBody>
                  <a:tcPr anchor="ctr"/>
                </a:tc>
                <a:extLst>
                  <a:ext uri="{0D108BD9-81ED-4DB2-BD59-A6C34878D82A}">
                    <a16:rowId xmlns:a16="http://schemas.microsoft.com/office/drawing/2014/main" val="1179595933"/>
                  </a:ext>
                </a:extLst>
              </a:tr>
              <a:tr h="357859">
                <a:tc>
                  <a:txBody>
                    <a:bodyPr/>
                    <a:lstStyle/>
                    <a:p>
                      <a:pPr algn="l"/>
                      <a:r>
                        <a:rPr lang="de-DE" sz="1200" dirty="0"/>
                        <a:t>Number</a:t>
                      </a:r>
                      <a:r>
                        <a:rPr lang="de-DE" sz="1200" baseline="0" dirty="0"/>
                        <a:t> of voxels</a:t>
                      </a:r>
                      <a:endParaRPr lang="en-US" sz="1200" dirty="0"/>
                    </a:p>
                  </a:txBody>
                  <a:tcPr anchor="ctr"/>
                </a:tc>
                <a:tc>
                  <a:txBody>
                    <a:bodyPr/>
                    <a:lstStyle/>
                    <a:p>
                      <a:r>
                        <a:rPr lang="de-DE" sz="1200" dirty="0"/>
                        <a:t>128</a:t>
                      </a:r>
                      <a:r>
                        <a:rPr lang="de-DE" sz="1200" baseline="30000" dirty="0"/>
                        <a:t>3</a:t>
                      </a:r>
                      <a:endParaRPr lang="en-US" sz="1200" baseline="30000" dirty="0"/>
                    </a:p>
                  </a:txBody>
                  <a:tcPr anchor="ctr"/>
                </a:tc>
                <a:extLst>
                  <a:ext uri="{0D108BD9-81ED-4DB2-BD59-A6C34878D82A}">
                    <a16:rowId xmlns:a16="http://schemas.microsoft.com/office/drawing/2014/main" val="474353668"/>
                  </a:ext>
                </a:extLst>
              </a:tr>
              <a:tr h="357859">
                <a:tc>
                  <a:txBody>
                    <a:bodyPr/>
                    <a:lstStyle/>
                    <a:p>
                      <a:pPr marL="0" marR="0" lvl="0" indent="0" algn="l" defTabSz="914333" rtl="0" eaLnBrk="1" fontAlgn="auto" latinLnBrk="0" hangingPunct="1">
                        <a:lnSpc>
                          <a:spcPct val="100000"/>
                        </a:lnSpc>
                        <a:spcBef>
                          <a:spcPts val="0"/>
                        </a:spcBef>
                        <a:spcAft>
                          <a:spcPts val="0"/>
                        </a:spcAft>
                        <a:buClrTx/>
                        <a:buSzTx/>
                        <a:buFontTx/>
                        <a:buNone/>
                        <a:tabLst/>
                        <a:defRPr/>
                      </a:pPr>
                      <a:r>
                        <a:rPr lang="de-DE" sz="1200" dirty="0"/>
                        <a:t>Fiber diameter</a:t>
                      </a:r>
                      <a:endParaRPr lang="en-US" sz="1200" dirty="0"/>
                    </a:p>
                  </a:txBody>
                  <a:tcPr anchor="ctr"/>
                </a:tc>
                <a:tc>
                  <a:txBody>
                    <a:bodyPr/>
                    <a:lstStyle/>
                    <a:p>
                      <a:r>
                        <a:rPr lang="de-DE" sz="1200" dirty="0"/>
                        <a:t>10 µm</a:t>
                      </a:r>
                      <a:endParaRPr lang="en-US" sz="1200" dirty="0"/>
                    </a:p>
                  </a:txBody>
                  <a:tcPr anchor="ctr"/>
                </a:tc>
                <a:extLst>
                  <a:ext uri="{0D108BD9-81ED-4DB2-BD59-A6C34878D82A}">
                    <a16:rowId xmlns:a16="http://schemas.microsoft.com/office/drawing/2014/main" val="805167128"/>
                  </a:ext>
                </a:extLst>
              </a:tr>
              <a:tr h="357859">
                <a:tc>
                  <a:txBody>
                    <a:bodyPr/>
                    <a:lstStyle/>
                    <a:p>
                      <a:pPr algn="l"/>
                      <a:r>
                        <a:rPr lang="de-DE" sz="1200" dirty="0"/>
                        <a:t>Fiber length</a:t>
                      </a:r>
                      <a:endParaRPr lang="en-US" sz="1200" dirty="0"/>
                    </a:p>
                  </a:txBody>
                  <a:tcPr anchor="ctr"/>
                </a:tc>
                <a:tc>
                  <a:txBody>
                    <a:bodyPr/>
                    <a:lstStyle/>
                    <a:p>
                      <a:r>
                        <a:rPr lang="de-DE" sz="1200" dirty="0"/>
                        <a:t>100 µm</a:t>
                      </a:r>
                      <a:endParaRPr lang="en-US" sz="1200" dirty="0"/>
                    </a:p>
                  </a:txBody>
                  <a:tcPr anchor="ctr"/>
                </a:tc>
                <a:extLst>
                  <a:ext uri="{0D108BD9-81ED-4DB2-BD59-A6C34878D82A}">
                    <a16:rowId xmlns:a16="http://schemas.microsoft.com/office/drawing/2014/main" val="429063908"/>
                  </a:ext>
                </a:extLst>
              </a:tr>
              <a:tr h="357859">
                <a:tc>
                  <a:txBody>
                    <a:bodyPr/>
                    <a:lstStyle/>
                    <a:p>
                      <a:pPr algn="l"/>
                      <a:r>
                        <a:rPr lang="de-DE" sz="1200" dirty="0"/>
                        <a:t>Length of</a:t>
                      </a:r>
                      <a:r>
                        <a:rPr lang="de-DE" sz="1200" baseline="0" dirty="0"/>
                        <a:t> unit cell</a:t>
                      </a:r>
                      <a:endParaRPr lang="en-US" sz="1200" dirty="0"/>
                    </a:p>
                  </a:txBody>
                  <a:tcPr anchor="ctr"/>
                </a:tc>
                <a:tc>
                  <a:txBody>
                    <a:bodyPr/>
                    <a:lstStyle/>
                    <a:p>
                      <a:r>
                        <a:rPr lang="de-DE" sz="1200" dirty="0"/>
                        <a:t>256 µm</a:t>
                      </a:r>
                      <a:endParaRPr lang="en-US" sz="1200" dirty="0"/>
                    </a:p>
                  </a:txBody>
                  <a:tcPr anchor="ctr"/>
                </a:tc>
                <a:extLst>
                  <a:ext uri="{0D108BD9-81ED-4DB2-BD59-A6C34878D82A}">
                    <a16:rowId xmlns:a16="http://schemas.microsoft.com/office/drawing/2014/main" val="308494970"/>
                  </a:ext>
                </a:extLst>
              </a:tr>
              <a:tr h="585587">
                <a:tc>
                  <a:txBody>
                    <a:bodyPr/>
                    <a:lstStyle/>
                    <a:p>
                      <a:pPr algn="l"/>
                      <a:r>
                        <a:rPr lang="de-DE" sz="1200" dirty="0"/>
                        <a:t>Minimum distance between fibers</a:t>
                      </a:r>
                      <a:endParaRPr lang="en-US" sz="1200" dirty="0"/>
                    </a:p>
                  </a:txBody>
                  <a:tcPr anchor="ctr"/>
                </a:tc>
                <a:tc>
                  <a:txBody>
                    <a:bodyPr/>
                    <a:lstStyle/>
                    <a:p>
                      <a:r>
                        <a:rPr lang="de-DE" sz="1200" dirty="0"/>
                        <a:t>4 µm</a:t>
                      </a:r>
                    </a:p>
                  </a:txBody>
                  <a:tcPr anchor="ctr"/>
                </a:tc>
                <a:extLst>
                  <a:ext uri="{0D108BD9-81ED-4DB2-BD59-A6C34878D82A}">
                    <a16:rowId xmlns:a16="http://schemas.microsoft.com/office/drawing/2014/main" val="175883235"/>
                  </a:ext>
                </a:extLst>
              </a:tr>
              <a:tr h="357859">
                <a:tc>
                  <a:txBody>
                    <a:bodyPr/>
                    <a:lstStyle/>
                    <a:p>
                      <a:pPr algn="l"/>
                      <a:r>
                        <a:rPr lang="de-DE" sz="1200" dirty="0"/>
                        <a:t>Volume fraction</a:t>
                      </a:r>
                      <a:endParaRPr lang="en-US" sz="1200" dirty="0"/>
                    </a:p>
                  </a:txBody>
                  <a:tcPr anchor="ctr"/>
                </a:tc>
                <a:tc>
                  <a:txBody>
                    <a:bodyPr/>
                    <a:lstStyle/>
                    <a:p>
                      <a:r>
                        <a:rPr lang="de-DE" sz="1200" dirty="0"/>
                        <a:t>17.8%</a:t>
                      </a:r>
                    </a:p>
                  </a:txBody>
                  <a:tcPr anchor="ctr"/>
                </a:tc>
                <a:extLst>
                  <a:ext uri="{0D108BD9-81ED-4DB2-BD59-A6C34878D82A}">
                    <a16:rowId xmlns:a16="http://schemas.microsoft.com/office/drawing/2014/main" val="3327166538"/>
                  </a:ext>
                </a:extLst>
              </a:tr>
            </a:tbl>
          </a:graphicData>
        </a:graphic>
      </p:graphicFrame>
      <p:sp>
        <p:nvSpPr>
          <p:cNvPr id="7" name="TextBox 6"/>
          <p:cNvSpPr txBox="1"/>
          <p:nvPr/>
        </p:nvSpPr>
        <p:spPr>
          <a:xfrm>
            <a:off x="4947287" y="3480398"/>
            <a:ext cx="238760" cy="162560"/>
          </a:xfrm>
          <a:prstGeom prst="rect">
            <a:avLst/>
          </a:prstGeom>
          <a:noFill/>
        </p:spPr>
        <p:txBody>
          <a:bodyPr wrap="square" lIns="0" tIns="0" rIns="0" bIns="0" rtlCol="0">
            <a:noAutofit/>
          </a:bodyPr>
          <a:lstStyle/>
          <a:p>
            <a:pPr fontAlgn="auto">
              <a:spcBef>
                <a:spcPts val="500"/>
              </a:spcBef>
              <a:spcAft>
                <a:spcPts val="0"/>
              </a:spcAft>
            </a:pPr>
            <a:endParaRPr kumimoji="0" lang="en-US" sz="1200" b="0" i="0" u="none" strike="noStrike" kern="0" cap="none" spc="0" normalizeH="0" baseline="0" noProof="0" dirty="0">
              <a:ln>
                <a:noFill/>
              </a:ln>
              <a:solidFill>
                <a:srgbClr val="000000"/>
              </a:solidFill>
              <a:effectLst/>
              <a:uLnTx/>
              <a:uFillTx/>
            </a:endParaRPr>
          </a:p>
        </p:txBody>
      </p:sp>
      <p:sp>
        <p:nvSpPr>
          <p:cNvPr id="10" name="TextBox 9"/>
          <p:cNvSpPr txBox="1"/>
          <p:nvPr/>
        </p:nvSpPr>
        <p:spPr>
          <a:xfrm>
            <a:off x="4394200" y="3480398"/>
            <a:ext cx="243840" cy="268642"/>
          </a:xfrm>
          <a:prstGeom prst="rect">
            <a:avLst/>
          </a:prstGeom>
          <a:noFill/>
        </p:spPr>
        <p:txBody>
          <a:bodyPr wrap="square" lIns="0" tIns="0" rIns="0" bIns="0" rtlCol="0">
            <a:noAutofit/>
          </a:bodyPr>
          <a:lstStyle/>
          <a:p>
            <a:pPr marR="0" algn="l" defTabSz="914400" eaLnBrk="1" fontAlgn="auto" latinLnBrk="0" hangingPunct="1">
              <a:spcBef>
                <a:spcPts val="500"/>
              </a:spcBef>
              <a:spcAft>
                <a:spcPts val="0"/>
              </a:spcAft>
              <a:buClrTx/>
              <a:buSzTx/>
              <a:buFontTx/>
              <a:buNone/>
              <a:tabLst/>
            </a:pPr>
            <a:endParaRPr kumimoji="0" lang="en-US" sz="1800" b="0" i="0" u="none" strike="noStrike" kern="0" cap="none" spc="0" normalizeH="0" baseline="0" noProof="0" dirty="0">
              <a:ln>
                <a:noFill/>
              </a:ln>
              <a:solidFill>
                <a:srgbClr val="000000"/>
              </a:solidFill>
              <a:effectLst/>
              <a:uLnTx/>
              <a:uFillTx/>
            </a:endParaRPr>
          </a:p>
        </p:txBody>
      </p:sp>
      <p:sp>
        <p:nvSpPr>
          <p:cNvPr id="30" name="Rectangle 29"/>
          <p:cNvSpPr/>
          <p:nvPr/>
        </p:nvSpPr>
        <p:spPr>
          <a:xfrm flipH="1">
            <a:off x="7850569" y="4472796"/>
            <a:ext cx="90408" cy="119778"/>
          </a:xfrm>
          <a:prstGeom prst="rect">
            <a:avLst/>
          </a:prstGeom>
          <a:solidFill>
            <a:schemeClr val="bg1"/>
          </a:solidFill>
          <a:ln w="9525" cap="flat" cmpd="sng" algn="ctr">
            <a:solidFill>
              <a:schemeClr val="bg1"/>
            </a:solidFill>
            <a:prstDash val="solid"/>
          </a:ln>
          <a:effectLst/>
        </p:spPr>
        <p:txBody>
          <a:bodyPr rtlCol="0" anchor="ctr"/>
          <a:lstStyle/>
          <a:p>
            <a:pPr fontAlgn="auto">
              <a:spcBef>
                <a:spcPts val="500"/>
              </a:spcBef>
              <a:spcAft>
                <a:spcPts val="0"/>
              </a:spcAft>
            </a:pPr>
            <a:endParaRPr lang="en-US" sz="1200" kern="0" dirty="0">
              <a:solidFill>
                <a:srgbClr val="000000"/>
              </a:solidFill>
            </a:endParaRPr>
          </a:p>
        </p:txBody>
      </p:sp>
      <p:sp>
        <p:nvSpPr>
          <p:cNvPr id="32" name="Rectangle 31"/>
          <p:cNvSpPr/>
          <p:nvPr/>
        </p:nvSpPr>
        <p:spPr>
          <a:xfrm flipH="1">
            <a:off x="8393426" y="4483485"/>
            <a:ext cx="90408" cy="119778"/>
          </a:xfrm>
          <a:prstGeom prst="rect">
            <a:avLst/>
          </a:prstGeom>
          <a:solidFill>
            <a:schemeClr val="bg1"/>
          </a:solidFill>
          <a:ln w="9525" cap="flat" cmpd="sng" algn="ctr">
            <a:solidFill>
              <a:schemeClr val="bg1"/>
            </a:solidFill>
            <a:prstDash val="solid"/>
          </a:ln>
          <a:effectLst/>
        </p:spPr>
        <p:txBody>
          <a:bodyPr rtlCol="0" anchor="ctr"/>
          <a:lstStyle/>
          <a:p>
            <a:pPr fontAlgn="auto">
              <a:spcBef>
                <a:spcPts val="500"/>
              </a:spcBef>
              <a:spcAft>
                <a:spcPts val="0"/>
              </a:spcAft>
            </a:pPr>
            <a:endParaRPr lang="en-US" sz="1200" kern="0" dirty="0">
              <a:solidFill>
                <a:srgbClr val="000000"/>
              </a:solidFill>
            </a:endParaRPr>
          </a:p>
        </p:txBody>
      </p:sp>
      <p:sp>
        <p:nvSpPr>
          <p:cNvPr id="33" name="Rectangle 32"/>
          <p:cNvSpPr/>
          <p:nvPr/>
        </p:nvSpPr>
        <p:spPr>
          <a:xfrm flipH="1">
            <a:off x="7936559" y="4733898"/>
            <a:ext cx="90408" cy="119778"/>
          </a:xfrm>
          <a:prstGeom prst="rect">
            <a:avLst/>
          </a:prstGeom>
          <a:solidFill>
            <a:schemeClr val="bg1"/>
          </a:solidFill>
          <a:ln w="9525" cap="flat" cmpd="sng" algn="ctr">
            <a:solidFill>
              <a:schemeClr val="bg1"/>
            </a:solidFill>
            <a:prstDash val="solid"/>
          </a:ln>
          <a:effectLst/>
        </p:spPr>
        <p:txBody>
          <a:bodyPr rtlCol="0" anchor="ctr"/>
          <a:lstStyle/>
          <a:p>
            <a:pPr fontAlgn="auto">
              <a:spcBef>
                <a:spcPts val="500"/>
              </a:spcBef>
              <a:spcAft>
                <a:spcPts val="0"/>
              </a:spcAft>
            </a:pPr>
            <a:endParaRPr lang="en-US" sz="1200" kern="0" dirty="0">
              <a:solidFill>
                <a:srgbClr val="000000"/>
              </a:solidFill>
            </a:endParaRPr>
          </a:p>
        </p:txBody>
      </p:sp>
      <p:sp>
        <p:nvSpPr>
          <p:cNvPr id="28" name="Textfeld 56">
            <a:extLst>
              <a:ext uri="{FF2B5EF4-FFF2-40B4-BE49-F238E27FC236}">
                <a16:creationId xmlns:a16="http://schemas.microsoft.com/office/drawing/2014/main" id="{2A08BF8C-5F22-40B0-AD06-CF7C75AA81F8}"/>
              </a:ext>
            </a:extLst>
          </p:cNvPr>
          <p:cNvSpPr txBox="1"/>
          <p:nvPr/>
        </p:nvSpPr>
        <p:spPr>
          <a:xfrm>
            <a:off x="6806428" y="1915677"/>
            <a:ext cx="2667622" cy="339820"/>
          </a:xfrm>
          <a:prstGeom prst="rect">
            <a:avLst/>
          </a:prstGeom>
          <a:noFill/>
        </p:spPr>
        <p:txBody>
          <a:bodyPr wrap="square" lIns="0" tIns="0" rIns="0" bIns="0" rtlCol="0">
            <a:noAutofit/>
          </a:bodyPr>
          <a:lstStyle/>
          <a:p>
            <a:pPr marR="0" defTabSz="914400" eaLnBrk="1" fontAlgn="auto" latinLnBrk="0" hangingPunct="1">
              <a:lnSpc>
                <a:spcPts val="2300"/>
              </a:lnSpc>
              <a:spcBef>
                <a:spcPts val="500"/>
              </a:spcBef>
              <a:spcAft>
                <a:spcPts val="0"/>
              </a:spcAft>
              <a:buClrTx/>
              <a:buSzTx/>
              <a:tabLst/>
            </a:pPr>
            <a:r>
              <a:rPr lang="de-DE" sz="1400" b="1" kern="0" dirty="0">
                <a:solidFill>
                  <a:srgbClr val="000000"/>
                </a:solidFill>
              </a:rPr>
              <a:t>Max and </a:t>
            </a:r>
            <a:r>
              <a:rPr lang="de-DE" sz="1400" b="1" kern="0" dirty="0" err="1">
                <a:solidFill>
                  <a:srgbClr val="000000"/>
                </a:solidFill>
              </a:rPr>
              <a:t>mean</a:t>
            </a:r>
            <a:r>
              <a:rPr lang="de-DE" sz="1400" b="1" kern="0" dirty="0">
                <a:solidFill>
                  <a:srgbClr val="000000"/>
                </a:solidFill>
              </a:rPr>
              <a:t> Error measures</a:t>
            </a:r>
            <a:endParaRPr kumimoji="0" lang="en-US" sz="1400" b="1" i="0" u="none" strike="noStrike" kern="0" cap="none" spc="0" normalizeH="0" baseline="0" noProof="0" dirty="0">
              <a:ln>
                <a:noFill/>
              </a:ln>
              <a:solidFill>
                <a:srgbClr val="000000"/>
              </a:solidFill>
              <a:effectLst/>
              <a:uLnTx/>
              <a:uFillTx/>
            </a:endParaRP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932E59CD-08F1-47B7-A551-83713AAD4AFF}"/>
                  </a:ext>
                </a:extLst>
              </p:cNvPr>
              <p:cNvSpPr txBox="1"/>
              <p:nvPr/>
            </p:nvSpPr>
            <p:spPr>
              <a:xfrm>
                <a:off x="-1145727" y="2328130"/>
                <a:ext cx="5516158" cy="79085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IN" i="1" smtClean="0">
                              <a:solidFill>
                                <a:srgbClr val="836967"/>
                              </a:solidFill>
                              <a:latin typeface="Cambria Math" panose="02040503050406030204" pitchFamily="18" charset="0"/>
                            </a:rPr>
                          </m:ctrlPr>
                        </m:sSubSupPr>
                        <m:e>
                          <m:r>
                            <a:rPr lang="en-IN" i="1">
                              <a:latin typeface="Cambria Math" panose="02040503050406030204" pitchFamily="18" charset="0"/>
                            </a:rPr>
                            <m:t>𝑒</m:t>
                          </m:r>
                        </m:e>
                        <m:sub>
                          <m:r>
                            <a:rPr lang="en-IN" i="1">
                              <a:latin typeface="Cambria Math" panose="02040503050406030204" pitchFamily="18" charset="0"/>
                            </a:rPr>
                            <m:t>𝑖𝑗</m:t>
                          </m:r>
                          <m:r>
                            <a:rPr lang="en-IN" i="0">
                              <a:latin typeface="Cambria Math" panose="02040503050406030204" pitchFamily="18" charset="0"/>
                            </a:rPr>
                            <m:t>,</m:t>
                          </m:r>
                          <m:r>
                            <a:rPr lang="en-IN" i="1">
                              <a:latin typeface="Cambria Math" panose="02040503050406030204" pitchFamily="18" charset="0"/>
                            </a:rPr>
                            <m:t>𝑡</m:t>
                          </m:r>
                        </m:sub>
                        <m:sup>
                          <m:r>
                            <m:rPr>
                              <m:sty m:val="p"/>
                            </m:rPr>
                            <a:rPr lang="en-IN" i="0">
                              <a:latin typeface="Cambria Math" panose="02040503050406030204" pitchFamily="18" charset="0"/>
                            </a:rPr>
                            <m:t>plast</m:t>
                          </m:r>
                        </m:sup>
                      </m:sSubSup>
                      <m:r>
                        <a:rPr lang="en-IN" i="0">
                          <a:latin typeface="Cambria Math" panose="02040503050406030204" pitchFamily="18" charset="0"/>
                        </a:rPr>
                        <m:t>=</m:t>
                      </m:r>
                      <m:f>
                        <m:fPr>
                          <m:ctrlPr>
                            <a:rPr lang="en-IN" i="1">
                              <a:solidFill>
                                <a:srgbClr val="836967"/>
                              </a:solidFill>
                              <a:latin typeface="Cambria Math" panose="02040503050406030204" pitchFamily="18" charset="0"/>
                            </a:rPr>
                          </m:ctrlPr>
                        </m:fPr>
                        <m:num>
                          <m:d>
                            <m:dPr>
                              <m:begChr m:val=""/>
                              <m:endChr m:val=""/>
                              <m:ctrlPr>
                                <a:rPr lang="en-IN" i="1">
                                  <a:solidFill>
                                    <a:srgbClr val="836967"/>
                                  </a:solidFill>
                                  <a:latin typeface="Cambria Math" panose="02040503050406030204" pitchFamily="18" charset="0"/>
                                </a:rPr>
                              </m:ctrlPr>
                            </m:dPr>
                            <m:e>
                              <m:r>
                                <a:rPr lang="en-IN" i="0">
                                  <a:latin typeface="Cambria Math" panose="02040503050406030204" pitchFamily="18" charset="0"/>
                                </a:rPr>
                                <m:t>∥</m:t>
                              </m:r>
                              <m:sSubSup>
                                <m:sSubSupPr>
                                  <m:ctrlPr>
                                    <a:rPr lang="en-IN" i="1">
                                      <a:solidFill>
                                        <a:srgbClr val="836967"/>
                                      </a:solidFill>
                                      <a:latin typeface="Cambria Math" panose="02040503050406030204" pitchFamily="18" charset="0"/>
                                    </a:rPr>
                                  </m:ctrlPr>
                                </m:sSubSupPr>
                                <m:e>
                                  <m:acc>
                                    <m:accPr>
                                      <m:chr m:val="̅"/>
                                      <m:ctrlPr>
                                        <a:rPr lang="en-IN" i="1">
                                          <a:solidFill>
                                            <a:srgbClr val="836967"/>
                                          </a:solidFill>
                                          <a:latin typeface="Cambria Math" panose="02040503050406030204" pitchFamily="18" charset="0"/>
                                        </a:rPr>
                                      </m:ctrlPr>
                                    </m:accPr>
                                    <m:e>
                                      <m:r>
                                        <a:rPr lang="en-IN" b="1" i="1">
                                          <a:latin typeface="Cambria Math" panose="02040503050406030204" pitchFamily="18" charset="0"/>
                                        </a:rPr>
                                        <m:t>𝝈</m:t>
                                      </m:r>
                                    </m:e>
                                  </m:acc>
                                </m:e>
                                <m:sub>
                                  <m:r>
                                    <a:rPr lang="en-IN" b="0" i="1">
                                      <a:latin typeface="Cambria Math" panose="02040503050406030204" pitchFamily="18" charset="0"/>
                                    </a:rPr>
                                    <m:t>𝑖𝑗</m:t>
                                  </m:r>
                                  <m:r>
                                    <a:rPr lang="en-IN" b="0" i="0">
                                      <a:latin typeface="Cambria Math" panose="02040503050406030204" pitchFamily="18" charset="0"/>
                                    </a:rPr>
                                    <m:t>,</m:t>
                                  </m:r>
                                  <m:r>
                                    <a:rPr lang="en-IN" b="0" i="1">
                                      <a:latin typeface="Cambria Math" panose="02040503050406030204" pitchFamily="18" charset="0"/>
                                    </a:rPr>
                                    <m:t>𝑡</m:t>
                                  </m:r>
                                </m:sub>
                                <m:sup>
                                  <m:r>
                                    <m:rPr>
                                      <m:sty m:val="p"/>
                                    </m:rPr>
                                    <a:rPr lang="en-IN" b="0" i="0">
                                      <a:latin typeface="Cambria Math" panose="02040503050406030204" pitchFamily="18" charset="0"/>
                                    </a:rPr>
                                    <m:t>DMN</m:t>
                                  </m:r>
                                </m:sup>
                              </m:sSubSup>
                              <m:r>
                                <a:rPr lang="en-IN" b="0" i="0">
                                  <a:latin typeface="Cambria Math" panose="02040503050406030204" pitchFamily="18" charset="0"/>
                                </a:rPr>
                                <m:t>−</m:t>
                              </m:r>
                              <m:sSubSup>
                                <m:sSubSupPr>
                                  <m:ctrlPr>
                                    <a:rPr lang="en-IN" b="0" i="1">
                                      <a:solidFill>
                                        <a:srgbClr val="836967"/>
                                      </a:solidFill>
                                      <a:latin typeface="Cambria Math" panose="02040503050406030204" pitchFamily="18" charset="0"/>
                                    </a:rPr>
                                  </m:ctrlPr>
                                </m:sSubSupPr>
                                <m:e>
                                  <m:acc>
                                    <m:accPr>
                                      <m:chr m:val="̅"/>
                                      <m:ctrlPr>
                                        <a:rPr lang="en-IN" b="0" i="1">
                                          <a:solidFill>
                                            <a:srgbClr val="836967"/>
                                          </a:solidFill>
                                          <a:latin typeface="Cambria Math" panose="02040503050406030204" pitchFamily="18" charset="0"/>
                                        </a:rPr>
                                      </m:ctrlPr>
                                    </m:accPr>
                                    <m:e>
                                      <m:r>
                                        <a:rPr lang="en-IN" b="1" i="1">
                                          <a:latin typeface="Cambria Math" panose="02040503050406030204" pitchFamily="18" charset="0"/>
                                        </a:rPr>
                                        <m:t>𝝈</m:t>
                                      </m:r>
                                    </m:e>
                                  </m:acc>
                                </m:e>
                                <m:sub>
                                  <m:r>
                                    <a:rPr lang="en-IN" b="0" i="1">
                                      <a:latin typeface="Cambria Math" panose="02040503050406030204" pitchFamily="18" charset="0"/>
                                    </a:rPr>
                                    <m:t>𝑖𝑗</m:t>
                                  </m:r>
                                  <m:r>
                                    <a:rPr lang="en-IN" b="0" i="0">
                                      <a:latin typeface="Cambria Math" panose="02040503050406030204" pitchFamily="18" charset="0"/>
                                    </a:rPr>
                                    <m:t>,</m:t>
                                  </m:r>
                                  <m:r>
                                    <a:rPr lang="en-IN" b="0" i="1">
                                      <a:latin typeface="Cambria Math" panose="02040503050406030204" pitchFamily="18" charset="0"/>
                                    </a:rPr>
                                    <m:t>𝑡</m:t>
                                  </m:r>
                                </m:sub>
                                <m:sup>
                                  <m:r>
                                    <m:rPr>
                                      <m:sty m:val="p"/>
                                    </m:rPr>
                                    <a:rPr lang="en-IN" b="0" i="0">
                                      <a:latin typeface="Cambria Math" panose="02040503050406030204" pitchFamily="18" charset="0"/>
                                    </a:rPr>
                                    <m:t>FFT</m:t>
                                  </m:r>
                                </m:sup>
                              </m:sSubSup>
                              <m:r>
                                <a:rPr lang="en-IN" b="0" i="0">
                                  <a:latin typeface="Cambria Math" panose="02040503050406030204" pitchFamily="18" charset="0"/>
                                </a:rPr>
                                <m:t>∥</m:t>
                              </m:r>
                            </m:e>
                          </m:d>
                        </m:num>
                        <m:den>
                          <m:d>
                            <m:dPr>
                              <m:begChr m:val=""/>
                              <m:endChr m:val=""/>
                              <m:ctrlPr>
                                <a:rPr lang="en-IN" b="0" i="1">
                                  <a:solidFill>
                                    <a:srgbClr val="836967"/>
                                  </a:solidFill>
                                  <a:latin typeface="Cambria Math" panose="02040503050406030204" pitchFamily="18" charset="0"/>
                                </a:rPr>
                              </m:ctrlPr>
                            </m:dPr>
                            <m:e>
                              <m:r>
                                <a:rPr lang="en-IN" b="0" i="0">
                                  <a:latin typeface="Cambria Math" panose="02040503050406030204" pitchFamily="18" charset="0"/>
                                </a:rPr>
                                <m:t>∥</m:t>
                              </m:r>
                              <m:sSubSup>
                                <m:sSubSupPr>
                                  <m:ctrlPr>
                                    <a:rPr lang="en-IN" b="0" i="1">
                                      <a:solidFill>
                                        <a:srgbClr val="836967"/>
                                      </a:solidFill>
                                      <a:latin typeface="Cambria Math" panose="02040503050406030204" pitchFamily="18" charset="0"/>
                                    </a:rPr>
                                  </m:ctrlPr>
                                </m:sSubSupPr>
                                <m:e>
                                  <m:acc>
                                    <m:accPr>
                                      <m:chr m:val="̅"/>
                                      <m:ctrlPr>
                                        <a:rPr lang="en-IN" b="0" i="1">
                                          <a:solidFill>
                                            <a:srgbClr val="836967"/>
                                          </a:solidFill>
                                          <a:latin typeface="Cambria Math" panose="02040503050406030204" pitchFamily="18" charset="0"/>
                                        </a:rPr>
                                      </m:ctrlPr>
                                    </m:accPr>
                                    <m:e>
                                      <m:r>
                                        <a:rPr lang="en-IN" b="1" i="1">
                                          <a:latin typeface="Cambria Math" panose="02040503050406030204" pitchFamily="18" charset="0"/>
                                        </a:rPr>
                                        <m:t>𝝈</m:t>
                                      </m:r>
                                    </m:e>
                                  </m:acc>
                                </m:e>
                                <m:sub>
                                  <m:r>
                                    <a:rPr lang="en-IN" b="0" i="1">
                                      <a:latin typeface="Cambria Math" panose="02040503050406030204" pitchFamily="18" charset="0"/>
                                    </a:rPr>
                                    <m:t>𝑖𝑗</m:t>
                                  </m:r>
                                  <m:r>
                                    <a:rPr lang="en-IN" b="0" i="0">
                                      <a:latin typeface="Cambria Math" panose="02040503050406030204" pitchFamily="18" charset="0"/>
                                    </a:rPr>
                                    <m:t>,</m:t>
                                  </m:r>
                                  <m:r>
                                    <m:rPr>
                                      <m:sty m:val="p"/>
                                    </m:rPr>
                                    <a:rPr lang="en-IN" b="0" i="0">
                                      <a:latin typeface="Cambria Math" panose="02040503050406030204" pitchFamily="18" charset="0"/>
                                    </a:rPr>
                                    <m:t>max</m:t>
                                  </m:r>
                                </m:sub>
                                <m:sup>
                                  <m:r>
                                    <m:rPr>
                                      <m:sty m:val="p"/>
                                    </m:rPr>
                                    <a:rPr lang="en-IN" b="0" i="0">
                                      <a:latin typeface="Cambria Math" panose="02040503050406030204" pitchFamily="18" charset="0"/>
                                    </a:rPr>
                                    <m:t>FFT</m:t>
                                  </m:r>
                                </m:sup>
                              </m:sSubSup>
                              <m:r>
                                <a:rPr lang="en-IN" b="0" i="0">
                                  <a:latin typeface="Cambria Math" panose="02040503050406030204" pitchFamily="18" charset="0"/>
                                </a:rPr>
                                <m:t>∥</m:t>
                              </m:r>
                            </m:e>
                          </m:d>
                        </m:den>
                      </m:f>
                    </m:oMath>
                  </m:oMathPara>
                </a14:m>
                <a:endParaRPr lang="en-IN" dirty="0"/>
              </a:p>
            </p:txBody>
          </p:sp>
        </mc:Choice>
        <mc:Fallback xmlns="">
          <p:sp>
            <p:nvSpPr>
              <p:cNvPr id="31" name="TextBox 30">
                <a:extLst>
                  <a:ext uri="{FF2B5EF4-FFF2-40B4-BE49-F238E27FC236}">
                    <a16:creationId xmlns:a16="http://schemas.microsoft.com/office/drawing/2014/main" id="{932E59CD-08F1-47B7-A551-83713AAD4AFF}"/>
                  </a:ext>
                </a:extLst>
              </p:cNvPr>
              <p:cNvSpPr txBox="1">
                <a:spLocks noRot="1" noChangeAspect="1" noMove="1" noResize="1" noEditPoints="1" noAdjustHandles="1" noChangeArrowheads="1" noChangeShapeType="1" noTextEdit="1"/>
              </p:cNvSpPr>
              <p:nvPr/>
            </p:nvSpPr>
            <p:spPr>
              <a:xfrm>
                <a:off x="-1145727" y="2328130"/>
                <a:ext cx="5516158" cy="790858"/>
              </a:xfrm>
              <a:prstGeom prst="rect">
                <a:avLst/>
              </a:prstGeom>
              <a:blipFill>
                <a:blip r:embed="rId3"/>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47E91F20-7799-407E-AC42-B6F4A08ED9AC}"/>
                  </a:ext>
                </a:extLst>
              </p:cNvPr>
              <p:cNvSpPr txBox="1"/>
              <p:nvPr/>
            </p:nvSpPr>
            <p:spPr>
              <a:xfrm>
                <a:off x="5699013" y="2347281"/>
                <a:ext cx="6089686" cy="59894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IN" sz="1800" i="1" smtClean="0">
                              <a:effectLst/>
                              <a:latin typeface="Cambria Math" panose="02040503050406030204" pitchFamily="18" charset="0"/>
                              <a:ea typeface="Calibri" panose="020F0502020204030204" pitchFamily="34" charset="0"/>
                              <a:cs typeface="Times New Roman" panose="02020603050405020304" pitchFamily="18" charset="0"/>
                            </a:rPr>
                          </m:ctrlPr>
                        </m:sSubSupPr>
                        <m:e>
                          <m:r>
                            <a:rPr lang="en-US" sz="1800" i="1">
                              <a:effectLst/>
                              <a:latin typeface="Cambria Math" panose="02040503050406030204" pitchFamily="18" charset="0"/>
                              <a:ea typeface="Calibri" panose="020F0502020204030204" pitchFamily="34" charset="0"/>
                              <a:cs typeface="Times New Roman" panose="02020603050405020304" pitchFamily="18" charset="0"/>
                            </a:rPr>
                            <m:t>𝑒</m:t>
                          </m:r>
                        </m:e>
                        <m:sub>
                          <m:r>
                            <m:rPr>
                              <m:sty m:val="p"/>
                            </m:rPr>
                            <a:rPr lang="en-US" sz="1800">
                              <a:effectLst/>
                              <a:latin typeface="Cambria Math" panose="02040503050406030204" pitchFamily="18" charset="0"/>
                              <a:ea typeface="Calibri" panose="020F0502020204030204" pitchFamily="34" charset="0"/>
                              <a:cs typeface="Times New Roman" panose="02020603050405020304" pitchFamily="18" charset="0"/>
                            </a:rPr>
                            <m:t>max</m:t>
                          </m:r>
                        </m:sub>
                        <m:sup>
                          <m:r>
                            <m:rPr>
                              <m:nor/>
                            </m:rPr>
                            <a:rPr lang="en-US" sz="1800">
                              <a:effectLst/>
                              <a:latin typeface="Georgia" panose="02040502050405020303" pitchFamily="18" charset="0"/>
                              <a:ea typeface="Calibri" panose="020F0502020204030204" pitchFamily="34" charset="0"/>
                              <a:cs typeface="Times New Roman" panose="02020603050405020304" pitchFamily="18" charset="0"/>
                            </a:rPr>
                            <m:t>plast</m:t>
                          </m:r>
                          <m:r>
                            <m:rPr>
                              <m:nor/>
                            </m:rPr>
                            <a:rPr lang="en-US" sz="1800" i="1">
                              <a:effectLst/>
                              <a:latin typeface="Calibri" panose="020F0502020204030204" pitchFamily="34" charset="0"/>
                              <a:ea typeface="Calibri" panose="020F0502020204030204" pitchFamily="34" charset="0"/>
                              <a:cs typeface="Times New Roman" panose="02020603050405020304" pitchFamily="18" charset="0"/>
                            </a:rPr>
                            <m:t> </m:t>
                          </m:r>
                        </m:sup>
                      </m:sSubSup>
                      <m:r>
                        <a:rPr lang="en-US" sz="1800">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IN" sz="1800" i="1">
                              <a:effectLst/>
                              <a:latin typeface="Cambria Math" panose="02040503050406030204" pitchFamily="18" charset="0"/>
                              <a:ea typeface="Calibri" panose="020F0502020204030204" pitchFamily="34" charset="0"/>
                              <a:cs typeface="Times New Roman" panose="02020603050405020304" pitchFamily="18" charset="0"/>
                            </a:rPr>
                          </m:ctrlPr>
                        </m:sSubPr>
                        <m:e>
                          <m:r>
                            <m:rPr>
                              <m:sty m:val="p"/>
                            </m:rPr>
                            <a:rPr lang="en-US" sz="1800">
                              <a:effectLst/>
                              <a:latin typeface="Cambria Math" panose="02040503050406030204" pitchFamily="18" charset="0"/>
                              <a:ea typeface="Calibri" panose="020F0502020204030204" pitchFamily="34" charset="0"/>
                              <a:cs typeface="Times New Roman" panose="02020603050405020304" pitchFamily="18" charset="0"/>
                            </a:rPr>
                            <m:t>max</m:t>
                          </m:r>
                        </m:e>
                        <m:sub>
                          <m:r>
                            <a:rPr lang="en-US" sz="1800" i="1">
                              <a:effectLst/>
                              <a:latin typeface="Cambria Math" panose="02040503050406030204" pitchFamily="18" charset="0"/>
                              <a:ea typeface="Calibri" panose="020F0502020204030204" pitchFamily="34" charset="0"/>
                              <a:cs typeface="Times New Roman" panose="02020603050405020304" pitchFamily="18" charset="0"/>
                            </a:rPr>
                            <m:t>𝑖</m:t>
                          </m:r>
                          <m:r>
                            <a:rPr lang="en-US" sz="1800">
                              <a:effectLst/>
                              <a:latin typeface="Cambria Math" panose="02040503050406030204" pitchFamily="18" charset="0"/>
                              <a:ea typeface="Calibri" panose="020F0502020204030204" pitchFamily="34" charset="0"/>
                              <a:cs typeface="Times New Roman" panose="02020603050405020304" pitchFamily="18" charset="0"/>
                            </a:rPr>
                            <m:t>∈(1,3),</m:t>
                          </m:r>
                          <m:r>
                            <a:rPr lang="en-US" sz="1800" i="1">
                              <a:effectLst/>
                              <a:latin typeface="Cambria Math" panose="02040503050406030204" pitchFamily="18" charset="0"/>
                              <a:ea typeface="Calibri" panose="020F0502020204030204" pitchFamily="34" charset="0"/>
                              <a:cs typeface="Times New Roman" panose="02020603050405020304" pitchFamily="18" charset="0"/>
                            </a:rPr>
                            <m:t>𝑗</m:t>
                          </m:r>
                          <m:r>
                            <a:rPr lang="en-US" sz="1800">
                              <a:effectLst/>
                              <a:latin typeface="Cambria Math" panose="02040503050406030204" pitchFamily="18" charset="0"/>
                              <a:ea typeface="Calibri" panose="020F0502020204030204" pitchFamily="34" charset="0"/>
                              <a:cs typeface="Times New Roman" panose="02020603050405020304" pitchFamily="18" charset="0"/>
                            </a:rPr>
                            <m:t>∈(</m:t>
                          </m:r>
                          <m:r>
                            <a:rPr lang="en-US" sz="1800" i="1">
                              <a:effectLst/>
                              <a:latin typeface="Cambria Math" panose="02040503050406030204" pitchFamily="18" charset="0"/>
                              <a:ea typeface="Calibri" panose="020F0502020204030204" pitchFamily="34" charset="0"/>
                              <a:cs typeface="Times New Roman" panose="02020603050405020304" pitchFamily="18" charset="0"/>
                            </a:rPr>
                            <m:t>𝑖</m:t>
                          </m:r>
                          <m:r>
                            <a:rPr lang="en-US" sz="1800">
                              <a:effectLst/>
                              <a:latin typeface="Cambria Math" panose="02040503050406030204" pitchFamily="18" charset="0"/>
                              <a:ea typeface="Calibri" panose="020F0502020204030204" pitchFamily="34" charset="0"/>
                              <a:cs typeface="Times New Roman" panose="02020603050405020304" pitchFamily="18" charset="0"/>
                            </a:rPr>
                            <m:t>,3)</m:t>
                          </m:r>
                        </m:sub>
                      </m:sSub>
                      <m:r>
                        <a:rPr lang="en-US" sz="1800">
                          <a:effectLst/>
                          <a:latin typeface="Cambria Math" panose="02040503050406030204" pitchFamily="18" charset="0"/>
                          <a:ea typeface="Calibri" panose="020F0502020204030204" pitchFamily="34" charset="0"/>
                          <a:cs typeface="Times New Roman" panose="02020603050405020304" pitchFamily="18" charset="0"/>
                        </a:rPr>
                        <m:t> </m:t>
                      </m:r>
                      <m:sSub>
                        <m:sSubPr>
                          <m:ctrlPr>
                            <a:rPr lang="en-IN" sz="1800" i="1">
                              <a:effectLst/>
                              <a:latin typeface="Cambria Math" panose="02040503050406030204" pitchFamily="18" charset="0"/>
                              <a:ea typeface="Calibri" panose="020F0502020204030204" pitchFamily="34" charset="0"/>
                              <a:cs typeface="Times New Roman" panose="02020603050405020304" pitchFamily="18" charset="0"/>
                            </a:rPr>
                          </m:ctrlPr>
                        </m:sSubPr>
                        <m:e>
                          <m:r>
                            <m:rPr>
                              <m:sty m:val="p"/>
                            </m:rPr>
                            <a:rPr lang="en-US" sz="1800">
                              <a:effectLst/>
                              <a:latin typeface="Cambria Math" panose="02040503050406030204" pitchFamily="18" charset="0"/>
                              <a:ea typeface="Calibri" panose="020F0502020204030204" pitchFamily="34" charset="0"/>
                              <a:cs typeface="Times New Roman" panose="02020603050405020304" pitchFamily="18" charset="0"/>
                            </a:rPr>
                            <m:t>max</m:t>
                          </m:r>
                        </m:e>
                        <m:sub>
                          <m:r>
                            <a:rPr lang="en-US" sz="1800" i="1">
                              <a:effectLst/>
                              <a:latin typeface="Cambria Math" panose="02040503050406030204" pitchFamily="18" charset="0"/>
                              <a:ea typeface="Calibri" panose="020F0502020204030204" pitchFamily="34" charset="0"/>
                              <a:cs typeface="Times New Roman" panose="02020603050405020304" pitchFamily="18" charset="0"/>
                            </a:rPr>
                            <m:t>𝑡</m:t>
                          </m:r>
                          <m:r>
                            <a:rPr lang="en-US" sz="1800">
                              <a:effectLst/>
                              <a:latin typeface="Cambria Math" panose="02040503050406030204" pitchFamily="18" charset="0"/>
                              <a:ea typeface="Calibri" panose="020F0502020204030204" pitchFamily="34" charset="0"/>
                              <a:cs typeface="Times New Roman" panose="02020603050405020304" pitchFamily="18" charset="0"/>
                            </a:rPr>
                            <m:t>∈</m:t>
                          </m:r>
                          <m:r>
                            <a:rPr lang="en-US" sz="1800" i="1">
                              <a:effectLst/>
                              <a:latin typeface="Cambria Math" panose="02040503050406030204" pitchFamily="18" charset="0"/>
                              <a:ea typeface="Calibri" panose="020F0502020204030204" pitchFamily="34" charset="0"/>
                              <a:cs typeface="Times New Roman" panose="02020603050405020304" pitchFamily="18" charset="0"/>
                            </a:rPr>
                            <m:t>𝒯</m:t>
                          </m:r>
                        </m:sub>
                      </m:sSub>
                      <m:r>
                        <a:rPr lang="en-US" sz="1800">
                          <a:effectLst/>
                          <a:latin typeface="Cambria Math" panose="02040503050406030204" pitchFamily="18" charset="0"/>
                          <a:ea typeface="Calibri" panose="020F0502020204030204" pitchFamily="34" charset="0"/>
                          <a:cs typeface="Times New Roman" panose="02020603050405020304" pitchFamily="18" charset="0"/>
                        </a:rPr>
                        <m:t> </m:t>
                      </m:r>
                      <m:d>
                        <m:dPr>
                          <m:ctrlPr>
                            <a:rPr lang="en-IN" sz="1800" i="1">
                              <a:effectLst/>
                              <a:latin typeface="Cambria Math" panose="02040503050406030204" pitchFamily="18" charset="0"/>
                              <a:ea typeface="Calibri" panose="020F0502020204030204" pitchFamily="34" charset="0"/>
                              <a:cs typeface="Times New Roman" panose="02020603050405020304" pitchFamily="18" charset="0"/>
                            </a:rPr>
                          </m:ctrlPr>
                        </m:dPr>
                        <m:e>
                          <m:sSubSup>
                            <m:sSubSupPr>
                              <m:ctrlPr>
                                <a:rPr lang="en-IN" sz="1800" i="1">
                                  <a:effectLst/>
                                  <a:latin typeface="Cambria Math" panose="02040503050406030204" pitchFamily="18" charset="0"/>
                                  <a:ea typeface="Calibri" panose="020F0502020204030204" pitchFamily="34" charset="0"/>
                                  <a:cs typeface="Times New Roman" panose="02020603050405020304" pitchFamily="18" charset="0"/>
                                </a:rPr>
                              </m:ctrlPr>
                            </m:sSubSupPr>
                            <m:e>
                              <m:r>
                                <a:rPr lang="en-US" sz="1800" i="1">
                                  <a:effectLst/>
                                  <a:latin typeface="Cambria Math" panose="02040503050406030204" pitchFamily="18" charset="0"/>
                                  <a:ea typeface="Calibri" panose="020F0502020204030204" pitchFamily="34" charset="0"/>
                                  <a:cs typeface="Times New Roman" panose="02020603050405020304" pitchFamily="18" charset="0"/>
                                </a:rPr>
                                <m:t>𝑒</m:t>
                              </m:r>
                            </m:e>
                            <m:sub>
                              <m:r>
                                <a:rPr lang="en-US" sz="1800" i="1">
                                  <a:effectLst/>
                                  <a:latin typeface="Cambria Math" panose="02040503050406030204" pitchFamily="18" charset="0"/>
                                  <a:ea typeface="Calibri" panose="020F0502020204030204" pitchFamily="34" charset="0"/>
                                  <a:cs typeface="Times New Roman" panose="02020603050405020304" pitchFamily="18" charset="0"/>
                                </a:rPr>
                                <m:t>𝑖𝑗</m:t>
                              </m:r>
                              <m:r>
                                <a:rPr lang="en-US" sz="1800">
                                  <a:effectLst/>
                                  <a:latin typeface="Cambria Math" panose="02040503050406030204" pitchFamily="18" charset="0"/>
                                  <a:ea typeface="Calibri" panose="020F0502020204030204" pitchFamily="34" charset="0"/>
                                  <a:cs typeface="Times New Roman" panose="02020603050405020304" pitchFamily="18" charset="0"/>
                                </a:rPr>
                                <m:t>,</m:t>
                              </m:r>
                              <m:r>
                                <a:rPr lang="en-US" sz="1800" i="1">
                                  <a:effectLst/>
                                  <a:latin typeface="Cambria Math" panose="02040503050406030204" pitchFamily="18" charset="0"/>
                                  <a:ea typeface="Calibri" panose="020F0502020204030204" pitchFamily="34" charset="0"/>
                                  <a:cs typeface="Times New Roman" panose="02020603050405020304" pitchFamily="18" charset="0"/>
                                </a:rPr>
                                <m:t>𝑡</m:t>
                              </m:r>
                            </m:sub>
                            <m:sup>
                              <m:r>
                                <m:rPr>
                                  <m:nor/>
                                </m:rPr>
                                <a:rPr lang="en-US" sz="1800">
                                  <a:effectLst/>
                                  <a:latin typeface="Georgia" panose="02040502050405020303" pitchFamily="18" charset="0"/>
                                  <a:ea typeface="Calibri" panose="020F0502020204030204" pitchFamily="34" charset="0"/>
                                  <a:cs typeface="Times New Roman" panose="02020603050405020304" pitchFamily="18" charset="0"/>
                                </a:rPr>
                                <m:t>plast</m:t>
                              </m:r>
                              <m:r>
                                <m:rPr>
                                  <m:nor/>
                                </m:rPr>
                                <a:rPr lang="en-US" sz="1800" i="1">
                                  <a:effectLst/>
                                  <a:latin typeface="Calibri" panose="020F0502020204030204" pitchFamily="34" charset="0"/>
                                  <a:ea typeface="Calibri" panose="020F0502020204030204" pitchFamily="34" charset="0"/>
                                  <a:cs typeface="Times New Roman" panose="02020603050405020304" pitchFamily="18" charset="0"/>
                                </a:rPr>
                                <m:t> </m:t>
                              </m:r>
                            </m:sup>
                          </m:sSubSup>
                        </m:e>
                      </m:d>
                    </m:oMath>
                  </m:oMathPara>
                </a14:m>
                <a:endParaRPr lang="en-IN" dirty="0"/>
              </a:p>
            </p:txBody>
          </p:sp>
        </mc:Choice>
        <mc:Fallback xmlns="">
          <p:sp>
            <p:nvSpPr>
              <p:cNvPr id="43" name="TextBox 42">
                <a:extLst>
                  <a:ext uri="{FF2B5EF4-FFF2-40B4-BE49-F238E27FC236}">
                    <a16:creationId xmlns:a16="http://schemas.microsoft.com/office/drawing/2014/main" id="{47E91F20-7799-407E-AC42-B6F4A08ED9AC}"/>
                  </a:ext>
                </a:extLst>
              </p:cNvPr>
              <p:cNvSpPr txBox="1">
                <a:spLocks noRot="1" noChangeAspect="1" noMove="1" noResize="1" noEditPoints="1" noAdjustHandles="1" noChangeArrowheads="1" noChangeShapeType="1" noTextEdit="1"/>
              </p:cNvSpPr>
              <p:nvPr/>
            </p:nvSpPr>
            <p:spPr>
              <a:xfrm>
                <a:off x="5699013" y="2347281"/>
                <a:ext cx="6089686" cy="598947"/>
              </a:xfrm>
              <a:prstGeom prst="rect">
                <a:avLst/>
              </a:prstGeom>
              <a:blipFill>
                <a:blip r:embed="rId4"/>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165911B9-5E69-42A4-AE74-D174CD133FD5}"/>
                  </a:ext>
                </a:extLst>
              </p:cNvPr>
              <p:cNvSpPr txBox="1"/>
              <p:nvPr/>
            </p:nvSpPr>
            <p:spPr>
              <a:xfrm>
                <a:off x="5699013" y="2962731"/>
                <a:ext cx="6089686" cy="59894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IN" sz="1800" i="1" smtClean="0">
                              <a:effectLst/>
                              <a:latin typeface="Cambria Math" panose="02040503050406030204" pitchFamily="18" charset="0"/>
                              <a:ea typeface="Calibri" panose="020F0502020204030204" pitchFamily="34" charset="0"/>
                              <a:cs typeface="Times New Roman" panose="02020603050405020304" pitchFamily="18" charset="0"/>
                            </a:rPr>
                          </m:ctrlPr>
                        </m:sSubSupPr>
                        <m:e>
                          <m:r>
                            <a:rPr lang="en-US" sz="1800" i="1">
                              <a:effectLst/>
                              <a:latin typeface="Cambria Math" panose="02040503050406030204" pitchFamily="18" charset="0"/>
                              <a:ea typeface="Calibri" panose="020F0502020204030204" pitchFamily="34" charset="0"/>
                              <a:cs typeface="Times New Roman" panose="02020603050405020304" pitchFamily="18" charset="0"/>
                            </a:rPr>
                            <m:t>𝑒</m:t>
                          </m:r>
                        </m:e>
                        <m:sub>
                          <m:r>
                            <m:rPr>
                              <m:sty m:val="p"/>
                            </m:rPr>
                            <a:rPr lang="en-US" sz="1800">
                              <a:effectLst/>
                              <a:latin typeface="Cambria Math" panose="02040503050406030204" pitchFamily="18" charset="0"/>
                              <a:ea typeface="Calibri" panose="020F0502020204030204" pitchFamily="34" charset="0"/>
                              <a:cs typeface="Times New Roman" panose="02020603050405020304" pitchFamily="18" charset="0"/>
                            </a:rPr>
                            <m:t>m</m:t>
                          </m:r>
                          <m:r>
                            <a:rPr lang="de-DE" sz="1800" b="0" i="1" smtClean="0">
                              <a:effectLst/>
                              <a:latin typeface="Cambria Math" panose="02040503050406030204" pitchFamily="18" charset="0"/>
                              <a:ea typeface="Calibri" panose="020F0502020204030204" pitchFamily="34" charset="0"/>
                              <a:cs typeface="Times New Roman" panose="02020603050405020304" pitchFamily="18" charset="0"/>
                            </a:rPr>
                            <m:t>𝑒𝑎𝑛</m:t>
                          </m:r>
                        </m:sub>
                        <m:sup>
                          <m:r>
                            <m:rPr>
                              <m:nor/>
                            </m:rPr>
                            <a:rPr lang="en-US" sz="1800">
                              <a:effectLst/>
                              <a:latin typeface="Georgia" panose="02040502050405020303" pitchFamily="18" charset="0"/>
                              <a:ea typeface="Calibri" panose="020F0502020204030204" pitchFamily="34" charset="0"/>
                              <a:cs typeface="Times New Roman" panose="02020603050405020304" pitchFamily="18" charset="0"/>
                            </a:rPr>
                            <m:t>plast</m:t>
                          </m:r>
                          <m:r>
                            <m:rPr>
                              <m:nor/>
                            </m:rPr>
                            <a:rPr lang="en-US" sz="1800" i="1">
                              <a:effectLst/>
                              <a:latin typeface="Calibri" panose="020F0502020204030204" pitchFamily="34" charset="0"/>
                              <a:ea typeface="Calibri" panose="020F0502020204030204" pitchFamily="34" charset="0"/>
                              <a:cs typeface="Times New Roman" panose="02020603050405020304" pitchFamily="18" charset="0"/>
                            </a:rPr>
                            <m:t> </m:t>
                          </m:r>
                        </m:sup>
                      </m:sSubSup>
                      <m:r>
                        <a:rPr lang="en-US" sz="1800">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IN" sz="1800" i="1">
                              <a:effectLst/>
                              <a:latin typeface="Cambria Math" panose="02040503050406030204" pitchFamily="18" charset="0"/>
                              <a:ea typeface="Calibri" panose="020F0502020204030204" pitchFamily="34" charset="0"/>
                              <a:cs typeface="Times New Roman" panose="02020603050405020304" pitchFamily="18" charset="0"/>
                            </a:rPr>
                          </m:ctrlPr>
                        </m:sSubPr>
                        <m:e>
                          <m:r>
                            <m:rPr>
                              <m:sty m:val="p"/>
                            </m:rPr>
                            <a:rPr lang="en-US" sz="1800">
                              <a:effectLst/>
                              <a:latin typeface="Cambria Math" panose="02040503050406030204" pitchFamily="18" charset="0"/>
                              <a:ea typeface="Calibri" panose="020F0502020204030204" pitchFamily="34" charset="0"/>
                              <a:cs typeface="Times New Roman" panose="02020603050405020304" pitchFamily="18" charset="0"/>
                            </a:rPr>
                            <m:t>max</m:t>
                          </m:r>
                        </m:e>
                        <m:sub>
                          <m:r>
                            <a:rPr lang="en-US" sz="1800" i="1">
                              <a:effectLst/>
                              <a:latin typeface="Cambria Math" panose="02040503050406030204" pitchFamily="18" charset="0"/>
                              <a:ea typeface="Calibri" panose="020F0502020204030204" pitchFamily="34" charset="0"/>
                              <a:cs typeface="Times New Roman" panose="02020603050405020304" pitchFamily="18" charset="0"/>
                            </a:rPr>
                            <m:t>𝑖</m:t>
                          </m:r>
                          <m:r>
                            <a:rPr lang="en-US" sz="1800">
                              <a:effectLst/>
                              <a:latin typeface="Cambria Math" panose="02040503050406030204" pitchFamily="18" charset="0"/>
                              <a:ea typeface="Calibri" panose="020F0502020204030204" pitchFamily="34" charset="0"/>
                              <a:cs typeface="Times New Roman" panose="02020603050405020304" pitchFamily="18" charset="0"/>
                            </a:rPr>
                            <m:t>∈(1,3),</m:t>
                          </m:r>
                          <m:r>
                            <a:rPr lang="en-US" sz="1800" i="1">
                              <a:effectLst/>
                              <a:latin typeface="Cambria Math" panose="02040503050406030204" pitchFamily="18" charset="0"/>
                              <a:ea typeface="Calibri" panose="020F0502020204030204" pitchFamily="34" charset="0"/>
                              <a:cs typeface="Times New Roman" panose="02020603050405020304" pitchFamily="18" charset="0"/>
                            </a:rPr>
                            <m:t>𝑗</m:t>
                          </m:r>
                          <m:r>
                            <a:rPr lang="en-US" sz="1800">
                              <a:effectLst/>
                              <a:latin typeface="Cambria Math" panose="02040503050406030204" pitchFamily="18" charset="0"/>
                              <a:ea typeface="Calibri" panose="020F0502020204030204" pitchFamily="34" charset="0"/>
                              <a:cs typeface="Times New Roman" panose="02020603050405020304" pitchFamily="18" charset="0"/>
                            </a:rPr>
                            <m:t>∈(</m:t>
                          </m:r>
                          <m:r>
                            <a:rPr lang="en-US" sz="1800" i="1">
                              <a:effectLst/>
                              <a:latin typeface="Cambria Math" panose="02040503050406030204" pitchFamily="18" charset="0"/>
                              <a:ea typeface="Calibri" panose="020F0502020204030204" pitchFamily="34" charset="0"/>
                              <a:cs typeface="Times New Roman" panose="02020603050405020304" pitchFamily="18" charset="0"/>
                            </a:rPr>
                            <m:t>𝑖</m:t>
                          </m:r>
                          <m:r>
                            <a:rPr lang="en-US" sz="1800">
                              <a:effectLst/>
                              <a:latin typeface="Cambria Math" panose="02040503050406030204" pitchFamily="18" charset="0"/>
                              <a:ea typeface="Calibri" panose="020F0502020204030204" pitchFamily="34" charset="0"/>
                              <a:cs typeface="Times New Roman" panose="02020603050405020304" pitchFamily="18" charset="0"/>
                            </a:rPr>
                            <m:t>,3)</m:t>
                          </m:r>
                        </m:sub>
                      </m:sSub>
                      <m:r>
                        <a:rPr lang="en-US" sz="1800">
                          <a:effectLst/>
                          <a:latin typeface="Cambria Math" panose="02040503050406030204" pitchFamily="18" charset="0"/>
                          <a:ea typeface="Calibri" panose="020F0502020204030204" pitchFamily="34" charset="0"/>
                          <a:cs typeface="Times New Roman" panose="02020603050405020304" pitchFamily="18" charset="0"/>
                        </a:rPr>
                        <m:t> </m:t>
                      </m:r>
                      <m:sSub>
                        <m:sSubPr>
                          <m:ctrlPr>
                            <a:rPr lang="en-IN" sz="1800" i="1">
                              <a:effectLst/>
                              <a:latin typeface="Cambria Math" panose="02040503050406030204" pitchFamily="18" charset="0"/>
                              <a:ea typeface="Calibri" panose="020F0502020204030204" pitchFamily="34" charset="0"/>
                              <a:cs typeface="Times New Roman" panose="02020603050405020304" pitchFamily="18" charset="0"/>
                            </a:rPr>
                          </m:ctrlPr>
                        </m:sSubPr>
                        <m:e>
                          <m:r>
                            <m:rPr>
                              <m:sty m:val="p"/>
                            </m:rPr>
                            <a:rPr lang="en-US" sz="1800">
                              <a:effectLst/>
                              <a:latin typeface="Cambria Math" panose="02040503050406030204" pitchFamily="18" charset="0"/>
                              <a:ea typeface="Calibri" panose="020F0502020204030204" pitchFamily="34" charset="0"/>
                              <a:cs typeface="Times New Roman" panose="02020603050405020304" pitchFamily="18" charset="0"/>
                            </a:rPr>
                            <m:t>m</m:t>
                          </m:r>
                          <m:r>
                            <a:rPr lang="de-DE" sz="1800" b="0" i="1" smtClean="0">
                              <a:effectLst/>
                              <a:latin typeface="Cambria Math" panose="02040503050406030204" pitchFamily="18" charset="0"/>
                              <a:ea typeface="Calibri" panose="020F0502020204030204" pitchFamily="34" charset="0"/>
                              <a:cs typeface="Times New Roman" panose="02020603050405020304" pitchFamily="18" charset="0"/>
                            </a:rPr>
                            <m:t>𝑒𝑎𝑛</m:t>
                          </m:r>
                        </m:e>
                        <m:sub>
                          <m:r>
                            <a:rPr lang="en-US" sz="1800" i="1">
                              <a:effectLst/>
                              <a:latin typeface="Cambria Math" panose="02040503050406030204" pitchFamily="18" charset="0"/>
                              <a:ea typeface="Calibri" panose="020F0502020204030204" pitchFamily="34" charset="0"/>
                              <a:cs typeface="Times New Roman" panose="02020603050405020304" pitchFamily="18" charset="0"/>
                            </a:rPr>
                            <m:t>𝑡</m:t>
                          </m:r>
                          <m:r>
                            <a:rPr lang="en-US" sz="1800">
                              <a:effectLst/>
                              <a:latin typeface="Cambria Math" panose="02040503050406030204" pitchFamily="18" charset="0"/>
                              <a:ea typeface="Calibri" panose="020F0502020204030204" pitchFamily="34" charset="0"/>
                              <a:cs typeface="Times New Roman" panose="02020603050405020304" pitchFamily="18" charset="0"/>
                            </a:rPr>
                            <m:t>∈</m:t>
                          </m:r>
                          <m:r>
                            <a:rPr lang="en-US" sz="1800" i="1">
                              <a:effectLst/>
                              <a:latin typeface="Cambria Math" panose="02040503050406030204" pitchFamily="18" charset="0"/>
                              <a:ea typeface="Calibri" panose="020F0502020204030204" pitchFamily="34" charset="0"/>
                              <a:cs typeface="Times New Roman" panose="02020603050405020304" pitchFamily="18" charset="0"/>
                            </a:rPr>
                            <m:t>𝒯</m:t>
                          </m:r>
                        </m:sub>
                      </m:sSub>
                      <m:r>
                        <a:rPr lang="en-US" sz="1800">
                          <a:effectLst/>
                          <a:latin typeface="Cambria Math" panose="02040503050406030204" pitchFamily="18" charset="0"/>
                          <a:ea typeface="Calibri" panose="020F0502020204030204" pitchFamily="34" charset="0"/>
                          <a:cs typeface="Times New Roman" panose="02020603050405020304" pitchFamily="18" charset="0"/>
                        </a:rPr>
                        <m:t> </m:t>
                      </m:r>
                      <m:d>
                        <m:dPr>
                          <m:ctrlPr>
                            <a:rPr lang="en-IN" sz="1800" i="1">
                              <a:effectLst/>
                              <a:latin typeface="Cambria Math" panose="02040503050406030204" pitchFamily="18" charset="0"/>
                              <a:ea typeface="Calibri" panose="020F0502020204030204" pitchFamily="34" charset="0"/>
                              <a:cs typeface="Times New Roman" panose="02020603050405020304" pitchFamily="18" charset="0"/>
                            </a:rPr>
                          </m:ctrlPr>
                        </m:dPr>
                        <m:e>
                          <m:sSubSup>
                            <m:sSubSupPr>
                              <m:ctrlPr>
                                <a:rPr lang="en-IN" sz="1800" i="1">
                                  <a:effectLst/>
                                  <a:latin typeface="Cambria Math" panose="02040503050406030204" pitchFamily="18" charset="0"/>
                                  <a:ea typeface="Calibri" panose="020F0502020204030204" pitchFamily="34" charset="0"/>
                                  <a:cs typeface="Times New Roman" panose="02020603050405020304" pitchFamily="18" charset="0"/>
                                </a:rPr>
                              </m:ctrlPr>
                            </m:sSubSupPr>
                            <m:e>
                              <m:r>
                                <a:rPr lang="en-US" sz="1800" i="1">
                                  <a:effectLst/>
                                  <a:latin typeface="Cambria Math" panose="02040503050406030204" pitchFamily="18" charset="0"/>
                                  <a:ea typeface="Calibri" panose="020F0502020204030204" pitchFamily="34" charset="0"/>
                                  <a:cs typeface="Times New Roman" panose="02020603050405020304" pitchFamily="18" charset="0"/>
                                </a:rPr>
                                <m:t>𝑒</m:t>
                              </m:r>
                            </m:e>
                            <m:sub>
                              <m:r>
                                <a:rPr lang="en-US" sz="1800" i="1">
                                  <a:effectLst/>
                                  <a:latin typeface="Cambria Math" panose="02040503050406030204" pitchFamily="18" charset="0"/>
                                  <a:ea typeface="Calibri" panose="020F0502020204030204" pitchFamily="34" charset="0"/>
                                  <a:cs typeface="Times New Roman" panose="02020603050405020304" pitchFamily="18" charset="0"/>
                                </a:rPr>
                                <m:t>𝑖𝑗</m:t>
                              </m:r>
                              <m:r>
                                <a:rPr lang="en-US" sz="1800">
                                  <a:effectLst/>
                                  <a:latin typeface="Cambria Math" panose="02040503050406030204" pitchFamily="18" charset="0"/>
                                  <a:ea typeface="Calibri" panose="020F0502020204030204" pitchFamily="34" charset="0"/>
                                  <a:cs typeface="Times New Roman" panose="02020603050405020304" pitchFamily="18" charset="0"/>
                                </a:rPr>
                                <m:t>,</m:t>
                              </m:r>
                              <m:r>
                                <a:rPr lang="en-US" sz="1800" i="1">
                                  <a:effectLst/>
                                  <a:latin typeface="Cambria Math" panose="02040503050406030204" pitchFamily="18" charset="0"/>
                                  <a:ea typeface="Calibri" panose="020F0502020204030204" pitchFamily="34" charset="0"/>
                                  <a:cs typeface="Times New Roman" panose="02020603050405020304" pitchFamily="18" charset="0"/>
                                </a:rPr>
                                <m:t>𝑡</m:t>
                              </m:r>
                            </m:sub>
                            <m:sup>
                              <m:r>
                                <m:rPr>
                                  <m:nor/>
                                </m:rPr>
                                <a:rPr lang="en-US" sz="1800">
                                  <a:effectLst/>
                                  <a:latin typeface="Georgia" panose="02040502050405020303" pitchFamily="18" charset="0"/>
                                  <a:ea typeface="Calibri" panose="020F0502020204030204" pitchFamily="34" charset="0"/>
                                  <a:cs typeface="Times New Roman" panose="02020603050405020304" pitchFamily="18" charset="0"/>
                                </a:rPr>
                                <m:t>plast</m:t>
                              </m:r>
                              <m:r>
                                <m:rPr>
                                  <m:nor/>
                                </m:rPr>
                                <a:rPr lang="en-US" sz="1800" i="1">
                                  <a:effectLst/>
                                  <a:latin typeface="Calibri" panose="020F0502020204030204" pitchFamily="34" charset="0"/>
                                  <a:ea typeface="Calibri" panose="020F0502020204030204" pitchFamily="34" charset="0"/>
                                  <a:cs typeface="Times New Roman" panose="02020603050405020304" pitchFamily="18" charset="0"/>
                                </a:rPr>
                                <m:t> </m:t>
                              </m:r>
                            </m:sup>
                          </m:sSubSup>
                        </m:e>
                      </m:d>
                    </m:oMath>
                  </m:oMathPara>
                </a14:m>
                <a:endParaRPr lang="en-IN" dirty="0"/>
              </a:p>
            </p:txBody>
          </p:sp>
        </mc:Choice>
        <mc:Fallback xmlns="">
          <p:sp>
            <p:nvSpPr>
              <p:cNvPr id="44" name="TextBox 43">
                <a:extLst>
                  <a:ext uri="{FF2B5EF4-FFF2-40B4-BE49-F238E27FC236}">
                    <a16:creationId xmlns:a16="http://schemas.microsoft.com/office/drawing/2014/main" id="{165911B9-5E69-42A4-AE74-D174CD133FD5}"/>
                  </a:ext>
                </a:extLst>
              </p:cNvPr>
              <p:cNvSpPr txBox="1">
                <a:spLocks noRot="1" noChangeAspect="1" noMove="1" noResize="1" noEditPoints="1" noAdjustHandles="1" noChangeArrowheads="1" noChangeShapeType="1" noTextEdit="1"/>
              </p:cNvSpPr>
              <p:nvPr/>
            </p:nvSpPr>
            <p:spPr>
              <a:xfrm>
                <a:off x="5699013" y="2962731"/>
                <a:ext cx="6089686" cy="598947"/>
              </a:xfrm>
              <a:prstGeom prst="rect">
                <a:avLst/>
              </a:prstGeom>
              <a:blipFill>
                <a:blip r:embed="rId5"/>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D05347CE-FA94-4A28-BD95-7DC245996599}"/>
                  </a:ext>
                </a:extLst>
              </p:cNvPr>
              <p:cNvSpPr txBox="1"/>
              <p:nvPr/>
            </p:nvSpPr>
            <p:spPr>
              <a:xfrm>
                <a:off x="-1145727" y="3686304"/>
                <a:ext cx="5486400" cy="104759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IN" sz="1800" i="1" smtClean="0">
                              <a:effectLst/>
                              <a:latin typeface="Cambria Math" panose="02040503050406030204" pitchFamily="18" charset="0"/>
                              <a:ea typeface="Calibri" panose="020F0502020204030204" pitchFamily="34" charset="0"/>
                              <a:cs typeface="Times New Roman" panose="02020603050405020304" pitchFamily="18" charset="0"/>
                            </a:rPr>
                          </m:ctrlPr>
                        </m:sSubSupPr>
                        <m:e>
                          <m:r>
                            <a:rPr lang="en-US" sz="1800" i="1">
                              <a:effectLst/>
                              <a:latin typeface="Cambria Math" panose="02040503050406030204" pitchFamily="18" charset="0"/>
                              <a:ea typeface="Calibri" panose="020F0502020204030204" pitchFamily="34" charset="0"/>
                              <a:cs typeface="Times New Roman" panose="02020603050405020304" pitchFamily="18" charset="0"/>
                            </a:rPr>
                            <m:t>𝑒</m:t>
                          </m:r>
                        </m:e>
                        <m:sub>
                          <m:r>
                            <a:rPr lang="en-US" sz="1800" i="1">
                              <a:effectLst/>
                              <a:latin typeface="Cambria Math" panose="02040503050406030204" pitchFamily="18" charset="0"/>
                              <a:ea typeface="Calibri" panose="020F0502020204030204" pitchFamily="34" charset="0"/>
                              <a:cs typeface="Times New Roman" panose="02020603050405020304" pitchFamily="18" charset="0"/>
                            </a:rPr>
                            <m:t>𝑖𝑖</m:t>
                          </m:r>
                          <m:r>
                            <a:rPr lang="en-US" sz="1800">
                              <a:effectLst/>
                              <a:latin typeface="Cambria Math" panose="02040503050406030204" pitchFamily="18" charset="0"/>
                              <a:ea typeface="Calibri" panose="020F0502020204030204" pitchFamily="34" charset="0"/>
                              <a:cs typeface="Times New Roman" panose="02020603050405020304" pitchFamily="18" charset="0"/>
                            </a:rPr>
                            <m:t>,</m:t>
                          </m:r>
                          <m:r>
                            <a:rPr lang="en-US" sz="1800" i="1">
                              <a:effectLst/>
                              <a:latin typeface="Cambria Math" panose="02040503050406030204" pitchFamily="18" charset="0"/>
                              <a:ea typeface="Calibri" panose="020F0502020204030204" pitchFamily="34" charset="0"/>
                              <a:cs typeface="Times New Roman" panose="02020603050405020304" pitchFamily="18" charset="0"/>
                            </a:rPr>
                            <m:t>𝑖</m:t>
                          </m:r>
                          <m:r>
                            <a:rPr lang="en-US" sz="1800">
                              <a:effectLst/>
                              <a:latin typeface="Cambria Math" panose="02040503050406030204" pitchFamily="18" charset="0"/>
                              <a:ea typeface="Calibri" panose="020F0502020204030204" pitchFamily="34" charset="0"/>
                              <a:cs typeface="Times New Roman" panose="02020603050405020304" pitchFamily="18" charset="0"/>
                            </a:rPr>
                            <m:t>∈(1,3),</m:t>
                          </m:r>
                          <m:r>
                            <a:rPr lang="en-US" sz="1800" i="1">
                              <a:effectLst/>
                              <a:latin typeface="Cambria Math" panose="02040503050406030204" pitchFamily="18" charset="0"/>
                              <a:ea typeface="Calibri" panose="020F0502020204030204" pitchFamily="34" charset="0"/>
                              <a:cs typeface="Times New Roman" panose="02020603050405020304" pitchFamily="18" charset="0"/>
                            </a:rPr>
                            <m:t>𝑡</m:t>
                          </m:r>
                        </m:sub>
                        <m:sup>
                          <m:r>
                            <m:rPr>
                              <m:nor/>
                            </m:rPr>
                            <a:rPr lang="en-US" sz="1800">
                              <a:effectLst/>
                              <a:latin typeface="Georgia" panose="02040502050405020303" pitchFamily="18" charset="0"/>
                              <a:ea typeface="Calibri" panose="020F0502020204030204" pitchFamily="34" charset="0"/>
                              <a:cs typeface="Times New Roman" panose="02020603050405020304" pitchFamily="18" charset="0"/>
                            </a:rPr>
                            <m:t>creep</m:t>
                          </m:r>
                          <m:r>
                            <m:rPr>
                              <m:nor/>
                            </m:rPr>
                            <a:rPr lang="en-US" sz="1800" i="1">
                              <a:effectLst/>
                              <a:latin typeface="Calibri" panose="020F0502020204030204" pitchFamily="34" charset="0"/>
                              <a:ea typeface="Calibri" panose="020F0502020204030204" pitchFamily="34" charset="0"/>
                              <a:cs typeface="Times New Roman" panose="02020603050405020304" pitchFamily="18" charset="0"/>
                            </a:rPr>
                            <m:t> </m:t>
                          </m:r>
                        </m:sup>
                      </m:sSubSup>
                      <m:r>
                        <a:rPr lang="en-US" sz="1800">
                          <a:effectLst/>
                          <a:latin typeface="Cambria Math" panose="02040503050406030204" pitchFamily="18" charset="0"/>
                          <a:ea typeface="Calibri" panose="020F0502020204030204" pitchFamily="34" charset="0"/>
                          <a:cs typeface="Times New Roman" panose="02020603050405020304" pitchFamily="18" charset="0"/>
                        </a:rPr>
                        <m:t>=</m:t>
                      </m:r>
                      <m:f>
                        <m:fPr>
                          <m:ctrlPr>
                            <a:rPr lang="en-IN" sz="1800" i="1">
                              <a:effectLst/>
                              <a:latin typeface="Cambria Math" panose="02040503050406030204" pitchFamily="18" charset="0"/>
                              <a:ea typeface="Calibri" panose="020F0502020204030204" pitchFamily="34" charset="0"/>
                              <a:cs typeface="Times New Roman" panose="02020603050405020304" pitchFamily="18" charset="0"/>
                            </a:rPr>
                          </m:ctrlPr>
                        </m:fPr>
                        <m:num>
                          <m:d>
                            <m:dPr>
                              <m:begChr m:val="∥"/>
                              <m:endChr m:val="∥"/>
                              <m:ctrlPr>
                                <a:rPr lang="en-IN" sz="1800" i="1">
                                  <a:effectLst/>
                                  <a:latin typeface="Cambria Math" panose="02040503050406030204" pitchFamily="18" charset="0"/>
                                  <a:ea typeface="Calibri" panose="020F0502020204030204" pitchFamily="34" charset="0"/>
                                  <a:cs typeface="Times New Roman" panose="02020603050405020304" pitchFamily="18" charset="0"/>
                                </a:rPr>
                              </m:ctrlPr>
                            </m:dPr>
                            <m:e>
                              <m:sSubSup>
                                <m:sSubSupPr>
                                  <m:ctrlPr>
                                    <a:rPr lang="en-IN" sz="1800" i="1">
                                      <a:effectLst/>
                                      <a:latin typeface="Cambria Math" panose="02040503050406030204" pitchFamily="18" charset="0"/>
                                      <a:ea typeface="Calibri" panose="020F0502020204030204" pitchFamily="34" charset="0"/>
                                      <a:cs typeface="Times New Roman" panose="02020603050405020304" pitchFamily="18" charset="0"/>
                                    </a:rPr>
                                  </m:ctrlPr>
                                </m:sSubSupPr>
                                <m:e>
                                  <m:acc>
                                    <m:accPr>
                                      <m:chr m:val="‾"/>
                                      <m:ctrlPr>
                                        <a:rPr lang="en-IN" sz="1800" i="1">
                                          <a:effectLst/>
                                          <a:latin typeface="Cambria Math" panose="02040503050406030204" pitchFamily="18" charset="0"/>
                                          <a:ea typeface="Calibri" panose="020F0502020204030204" pitchFamily="34" charset="0"/>
                                          <a:cs typeface="Times New Roman" panose="02020603050405020304" pitchFamily="18" charset="0"/>
                                        </a:rPr>
                                      </m:ctrlPr>
                                    </m:accPr>
                                    <m:e>
                                      <m:r>
                                        <a:rPr lang="en-US" sz="1800" i="1">
                                          <a:effectLst/>
                                          <a:latin typeface="Cambria Math" panose="02040503050406030204" pitchFamily="18" charset="0"/>
                                          <a:ea typeface="Calibri" panose="020F0502020204030204" pitchFamily="34" charset="0"/>
                                          <a:cs typeface="Times New Roman" panose="02020603050405020304" pitchFamily="18" charset="0"/>
                                        </a:rPr>
                                        <m:t>𝜀</m:t>
                                      </m:r>
                                    </m:e>
                                  </m:acc>
                                </m:e>
                                <m:sub>
                                  <m:r>
                                    <a:rPr lang="en-US" sz="1800" i="1">
                                      <a:effectLst/>
                                      <a:latin typeface="Cambria Math" panose="02040503050406030204" pitchFamily="18" charset="0"/>
                                      <a:ea typeface="Calibri" panose="020F0502020204030204" pitchFamily="34" charset="0"/>
                                      <a:cs typeface="Times New Roman" panose="02020603050405020304" pitchFamily="18" charset="0"/>
                                    </a:rPr>
                                    <m:t>𝑖𝑖</m:t>
                                  </m:r>
                                  <m:r>
                                    <a:rPr lang="en-US" sz="1800">
                                      <a:effectLst/>
                                      <a:latin typeface="Cambria Math" panose="02040503050406030204" pitchFamily="18" charset="0"/>
                                      <a:ea typeface="Calibri" panose="020F0502020204030204" pitchFamily="34" charset="0"/>
                                      <a:cs typeface="Times New Roman" panose="02020603050405020304" pitchFamily="18" charset="0"/>
                                    </a:rPr>
                                    <m:t>,</m:t>
                                  </m:r>
                                  <m:r>
                                    <a:rPr lang="en-US" sz="1800" i="1">
                                      <a:effectLst/>
                                      <a:latin typeface="Cambria Math" panose="02040503050406030204" pitchFamily="18" charset="0"/>
                                      <a:ea typeface="Calibri" panose="020F0502020204030204" pitchFamily="34" charset="0"/>
                                      <a:cs typeface="Times New Roman" panose="02020603050405020304" pitchFamily="18" charset="0"/>
                                    </a:rPr>
                                    <m:t>𝑡</m:t>
                                  </m:r>
                                </m:sub>
                                <m:sup>
                                  <m:r>
                                    <m:rPr>
                                      <m:sty m:val="p"/>
                                    </m:rPr>
                                    <a:rPr lang="en-US" sz="1800">
                                      <a:effectLst/>
                                      <a:latin typeface="Cambria Math" panose="02040503050406030204" pitchFamily="18" charset="0"/>
                                      <a:ea typeface="Calibri" panose="020F0502020204030204" pitchFamily="34" charset="0"/>
                                      <a:cs typeface="Times New Roman" panose="02020603050405020304" pitchFamily="18" charset="0"/>
                                    </a:rPr>
                                    <m:t>DMN</m:t>
                                  </m:r>
                                </m:sup>
                              </m:sSubSup>
                              <m:r>
                                <a:rPr lang="en-US" sz="1800" i="1">
                                  <a:effectLst/>
                                  <a:latin typeface="Cambria Math" panose="02040503050406030204" pitchFamily="18" charset="0"/>
                                  <a:ea typeface="Calibri" panose="020F0502020204030204" pitchFamily="34" charset="0"/>
                                  <a:cs typeface="Times New Roman" panose="02020603050405020304" pitchFamily="18" charset="0"/>
                                </a:rPr>
                                <m:t>−</m:t>
                              </m:r>
                              <m:sSubSup>
                                <m:sSubSupPr>
                                  <m:ctrlPr>
                                    <a:rPr lang="en-IN" sz="1800" i="1">
                                      <a:effectLst/>
                                      <a:latin typeface="Cambria Math" panose="02040503050406030204" pitchFamily="18" charset="0"/>
                                      <a:ea typeface="Calibri" panose="020F0502020204030204" pitchFamily="34" charset="0"/>
                                      <a:cs typeface="Times New Roman" panose="02020603050405020304" pitchFamily="18" charset="0"/>
                                    </a:rPr>
                                  </m:ctrlPr>
                                </m:sSubSupPr>
                                <m:e>
                                  <m:acc>
                                    <m:accPr>
                                      <m:chr m:val="‾"/>
                                      <m:ctrlPr>
                                        <a:rPr lang="en-IN" sz="1800" i="1">
                                          <a:effectLst/>
                                          <a:latin typeface="Cambria Math" panose="02040503050406030204" pitchFamily="18" charset="0"/>
                                          <a:ea typeface="Calibri" panose="020F0502020204030204" pitchFamily="34" charset="0"/>
                                          <a:cs typeface="Times New Roman" panose="02020603050405020304" pitchFamily="18" charset="0"/>
                                        </a:rPr>
                                      </m:ctrlPr>
                                    </m:accPr>
                                    <m:e>
                                      <m:r>
                                        <a:rPr lang="en-US" sz="1800" i="1">
                                          <a:effectLst/>
                                          <a:latin typeface="Cambria Math" panose="02040503050406030204" pitchFamily="18" charset="0"/>
                                          <a:ea typeface="Calibri" panose="020F0502020204030204" pitchFamily="34" charset="0"/>
                                          <a:cs typeface="Times New Roman" panose="02020603050405020304" pitchFamily="18" charset="0"/>
                                        </a:rPr>
                                        <m:t>𝜀</m:t>
                                      </m:r>
                                    </m:e>
                                  </m:acc>
                                </m:e>
                                <m:sub>
                                  <m:r>
                                    <a:rPr lang="en-US" sz="1800" i="1">
                                      <a:effectLst/>
                                      <a:latin typeface="Cambria Math" panose="02040503050406030204" pitchFamily="18" charset="0"/>
                                      <a:ea typeface="Calibri" panose="020F0502020204030204" pitchFamily="34" charset="0"/>
                                      <a:cs typeface="Times New Roman" panose="02020603050405020304" pitchFamily="18" charset="0"/>
                                    </a:rPr>
                                    <m:t>𝑖𝑖</m:t>
                                  </m:r>
                                  <m:r>
                                    <a:rPr lang="en-US" sz="1800">
                                      <a:effectLst/>
                                      <a:latin typeface="Cambria Math" panose="02040503050406030204" pitchFamily="18" charset="0"/>
                                      <a:ea typeface="Calibri" panose="020F0502020204030204" pitchFamily="34" charset="0"/>
                                      <a:cs typeface="Times New Roman" panose="02020603050405020304" pitchFamily="18" charset="0"/>
                                    </a:rPr>
                                    <m:t>,</m:t>
                                  </m:r>
                                  <m:r>
                                    <a:rPr lang="en-US" sz="1800" i="1">
                                      <a:effectLst/>
                                      <a:latin typeface="Cambria Math" panose="02040503050406030204" pitchFamily="18" charset="0"/>
                                      <a:ea typeface="Calibri" panose="020F0502020204030204" pitchFamily="34" charset="0"/>
                                      <a:cs typeface="Times New Roman" panose="02020603050405020304" pitchFamily="18" charset="0"/>
                                    </a:rPr>
                                    <m:t>𝑡</m:t>
                                  </m:r>
                                </m:sub>
                                <m:sup>
                                  <m:r>
                                    <m:rPr>
                                      <m:sty m:val="p"/>
                                    </m:rPr>
                                    <a:rPr lang="en-US" sz="1800">
                                      <a:effectLst/>
                                      <a:latin typeface="Cambria Math" panose="02040503050406030204" pitchFamily="18" charset="0"/>
                                      <a:ea typeface="Calibri" panose="020F0502020204030204" pitchFamily="34" charset="0"/>
                                      <a:cs typeface="Times New Roman" panose="02020603050405020304" pitchFamily="18" charset="0"/>
                                    </a:rPr>
                                    <m:t>FFT</m:t>
                                  </m:r>
                                </m:sup>
                              </m:sSubSup>
                            </m:e>
                          </m:d>
                        </m:num>
                        <m:den>
                          <m:d>
                            <m:dPr>
                              <m:begChr m:val="∥"/>
                              <m:endChr m:val="∥"/>
                              <m:ctrlPr>
                                <a:rPr lang="en-IN" sz="1800" i="1">
                                  <a:effectLst/>
                                  <a:latin typeface="Cambria Math" panose="02040503050406030204" pitchFamily="18" charset="0"/>
                                  <a:ea typeface="Calibri" panose="020F0502020204030204" pitchFamily="34" charset="0"/>
                                  <a:cs typeface="Times New Roman" panose="02020603050405020304" pitchFamily="18" charset="0"/>
                                </a:rPr>
                              </m:ctrlPr>
                            </m:dPr>
                            <m:e>
                              <m:sSubSup>
                                <m:sSubSupPr>
                                  <m:ctrlPr>
                                    <a:rPr lang="en-IN" sz="1800" i="1">
                                      <a:effectLst/>
                                      <a:latin typeface="Cambria Math" panose="02040503050406030204" pitchFamily="18" charset="0"/>
                                      <a:ea typeface="Calibri" panose="020F0502020204030204" pitchFamily="34" charset="0"/>
                                      <a:cs typeface="Times New Roman" panose="02020603050405020304" pitchFamily="18" charset="0"/>
                                    </a:rPr>
                                  </m:ctrlPr>
                                </m:sSubSupPr>
                                <m:e>
                                  <m:acc>
                                    <m:accPr>
                                      <m:chr m:val="‾"/>
                                      <m:ctrlPr>
                                        <a:rPr lang="en-IN" sz="1800" i="1">
                                          <a:effectLst/>
                                          <a:latin typeface="Cambria Math" panose="02040503050406030204" pitchFamily="18" charset="0"/>
                                          <a:ea typeface="Calibri" panose="020F0502020204030204" pitchFamily="34" charset="0"/>
                                          <a:cs typeface="Times New Roman" panose="02020603050405020304" pitchFamily="18" charset="0"/>
                                        </a:rPr>
                                      </m:ctrlPr>
                                    </m:accPr>
                                    <m:e>
                                      <m:r>
                                        <a:rPr lang="en-US" sz="1800" i="1">
                                          <a:effectLst/>
                                          <a:latin typeface="Cambria Math" panose="02040503050406030204" pitchFamily="18" charset="0"/>
                                          <a:ea typeface="Calibri" panose="020F0502020204030204" pitchFamily="34" charset="0"/>
                                          <a:cs typeface="Times New Roman" panose="02020603050405020304" pitchFamily="18" charset="0"/>
                                        </a:rPr>
                                        <m:t>𝜀</m:t>
                                      </m:r>
                                    </m:e>
                                  </m:acc>
                                </m:e>
                                <m:sub>
                                  <m:r>
                                    <a:rPr lang="en-US" sz="1800" i="1">
                                      <a:effectLst/>
                                      <a:latin typeface="Cambria Math" panose="02040503050406030204" pitchFamily="18" charset="0"/>
                                      <a:ea typeface="Calibri" panose="020F0502020204030204" pitchFamily="34" charset="0"/>
                                      <a:cs typeface="Times New Roman" panose="02020603050405020304" pitchFamily="18" charset="0"/>
                                    </a:rPr>
                                    <m:t>𝑖𝑖</m:t>
                                  </m:r>
                                  <m:r>
                                    <a:rPr lang="en-US" sz="1800">
                                      <a:effectLst/>
                                      <a:latin typeface="Cambria Math" panose="02040503050406030204" pitchFamily="18" charset="0"/>
                                      <a:ea typeface="Calibri" panose="020F0502020204030204" pitchFamily="34" charset="0"/>
                                      <a:cs typeface="Times New Roman" panose="02020603050405020304" pitchFamily="18" charset="0"/>
                                    </a:rPr>
                                    <m:t>,</m:t>
                                  </m:r>
                                  <m:r>
                                    <m:rPr>
                                      <m:sty m:val="p"/>
                                    </m:rPr>
                                    <a:rPr lang="en-US" sz="1800">
                                      <a:effectLst/>
                                      <a:latin typeface="Cambria Math" panose="02040503050406030204" pitchFamily="18" charset="0"/>
                                      <a:ea typeface="Calibri" panose="020F0502020204030204" pitchFamily="34" charset="0"/>
                                      <a:cs typeface="Times New Roman" panose="02020603050405020304" pitchFamily="18" charset="0"/>
                                    </a:rPr>
                                    <m:t>max</m:t>
                                  </m:r>
                                </m:sub>
                                <m:sup>
                                  <m:r>
                                    <m:rPr>
                                      <m:sty m:val="p"/>
                                    </m:rPr>
                                    <a:rPr lang="en-US" sz="1800">
                                      <a:effectLst/>
                                      <a:latin typeface="Cambria Math" panose="02040503050406030204" pitchFamily="18" charset="0"/>
                                      <a:ea typeface="Calibri" panose="020F0502020204030204" pitchFamily="34" charset="0"/>
                                      <a:cs typeface="Times New Roman" panose="02020603050405020304" pitchFamily="18" charset="0"/>
                                    </a:rPr>
                                    <m:t>FFT</m:t>
                                  </m:r>
                                </m:sup>
                              </m:sSubSup>
                            </m:e>
                          </m:d>
                        </m:den>
                      </m:f>
                    </m:oMath>
                  </m:oMathPara>
                </a14:m>
                <a:endParaRPr lang="en-IN" sz="1800" dirty="0">
                  <a:effectLst/>
                  <a:latin typeface="Georgia" panose="02040502050405020303" pitchFamily="18" charset="0"/>
                  <a:ea typeface="Calibri" panose="020F0502020204030204" pitchFamily="34" charset="0"/>
                  <a:cs typeface="Times New Roman" panose="02020603050405020304" pitchFamily="18" charset="0"/>
                </a:endParaRPr>
              </a:p>
              <a:p>
                <a:endParaRPr lang="en-IN" dirty="0"/>
              </a:p>
            </p:txBody>
          </p:sp>
        </mc:Choice>
        <mc:Fallback xmlns="">
          <p:sp>
            <p:nvSpPr>
              <p:cNvPr id="47" name="TextBox 46">
                <a:extLst>
                  <a:ext uri="{FF2B5EF4-FFF2-40B4-BE49-F238E27FC236}">
                    <a16:creationId xmlns:a16="http://schemas.microsoft.com/office/drawing/2014/main" id="{D05347CE-FA94-4A28-BD95-7DC245996599}"/>
                  </a:ext>
                </a:extLst>
              </p:cNvPr>
              <p:cNvSpPr txBox="1">
                <a:spLocks noRot="1" noChangeAspect="1" noMove="1" noResize="1" noEditPoints="1" noAdjustHandles="1" noChangeArrowheads="1" noChangeShapeType="1" noTextEdit="1"/>
              </p:cNvSpPr>
              <p:nvPr/>
            </p:nvSpPr>
            <p:spPr>
              <a:xfrm>
                <a:off x="-1145727" y="3686304"/>
                <a:ext cx="5486400" cy="1047594"/>
              </a:xfrm>
              <a:prstGeom prst="rect">
                <a:avLst/>
              </a:prstGeom>
              <a:blipFill>
                <a:blip r:embed="rId6"/>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8C728CC5-6CAA-4039-BF86-43BD661306FA}"/>
                  </a:ext>
                </a:extLst>
              </p:cNvPr>
              <p:cNvSpPr txBox="1"/>
              <p:nvPr/>
            </p:nvSpPr>
            <p:spPr>
              <a:xfrm>
                <a:off x="4947287" y="3711502"/>
                <a:ext cx="6468432" cy="50687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IN" sz="1800" i="1" smtClean="0">
                              <a:effectLst/>
                              <a:latin typeface="Cambria Math" panose="02040503050406030204" pitchFamily="18" charset="0"/>
                              <a:ea typeface="Calibri" panose="020F0502020204030204" pitchFamily="34" charset="0"/>
                              <a:cs typeface="Times New Roman" panose="02020603050405020304" pitchFamily="18" charset="0"/>
                            </a:rPr>
                          </m:ctrlPr>
                        </m:sSubSupPr>
                        <m:e>
                          <m:r>
                            <a:rPr lang="en-US" sz="1800" i="1">
                              <a:effectLst/>
                              <a:latin typeface="Cambria Math" panose="02040503050406030204" pitchFamily="18" charset="0"/>
                              <a:ea typeface="Calibri" panose="020F0502020204030204" pitchFamily="34" charset="0"/>
                              <a:cs typeface="Times New Roman" panose="02020603050405020304" pitchFamily="18" charset="0"/>
                            </a:rPr>
                            <m:t>𝑒</m:t>
                          </m:r>
                        </m:e>
                        <m:sub>
                          <m:r>
                            <a:rPr lang="en-US" sz="1800" i="1">
                              <a:effectLst/>
                              <a:latin typeface="Cambria Math" panose="02040503050406030204" pitchFamily="18" charset="0"/>
                              <a:ea typeface="Calibri" panose="020F0502020204030204" pitchFamily="34" charset="0"/>
                              <a:cs typeface="Times New Roman" panose="02020603050405020304" pitchFamily="18" charset="0"/>
                            </a:rPr>
                            <m:t>𝑖𝑖</m:t>
                          </m:r>
                          <m:r>
                            <a:rPr lang="en-US" sz="1800">
                              <a:effectLst/>
                              <a:latin typeface="Cambria Math" panose="02040503050406030204" pitchFamily="18" charset="0"/>
                              <a:ea typeface="Calibri" panose="020F0502020204030204" pitchFamily="34" charset="0"/>
                              <a:cs typeface="Times New Roman" panose="02020603050405020304" pitchFamily="18" charset="0"/>
                            </a:rPr>
                            <m:t>,</m:t>
                          </m:r>
                          <m:r>
                            <a:rPr lang="en-US" sz="1800" i="1">
                              <a:effectLst/>
                              <a:latin typeface="Cambria Math" panose="02040503050406030204" pitchFamily="18" charset="0"/>
                              <a:ea typeface="Calibri" panose="020F0502020204030204" pitchFamily="34" charset="0"/>
                              <a:cs typeface="Times New Roman" panose="02020603050405020304" pitchFamily="18" charset="0"/>
                            </a:rPr>
                            <m:t>𝑖</m:t>
                          </m:r>
                          <m:r>
                            <a:rPr lang="en-US" sz="1800">
                              <a:effectLst/>
                              <a:latin typeface="Cambria Math" panose="02040503050406030204" pitchFamily="18" charset="0"/>
                              <a:ea typeface="Calibri" panose="020F0502020204030204" pitchFamily="34" charset="0"/>
                              <a:cs typeface="Times New Roman" panose="02020603050405020304" pitchFamily="18" charset="0"/>
                            </a:rPr>
                            <m:t>∈(1,3),</m:t>
                          </m:r>
                          <m:r>
                            <m:rPr>
                              <m:sty m:val="p"/>
                            </m:rPr>
                            <a:rPr lang="en-US" sz="1800">
                              <a:effectLst/>
                              <a:latin typeface="Cambria Math" panose="02040503050406030204" pitchFamily="18" charset="0"/>
                              <a:ea typeface="Calibri" panose="020F0502020204030204" pitchFamily="34" charset="0"/>
                              <a:cs typeface="Times New Roman" panose="02020603050405020304" pitchFamily="18" charset="0"/>
                            </a:rPr>
                            <m:t>max</m:t>
                          </m:r>
                        </m:sub>
                        <m:sup>
                          <m:r>
                            <m:rPr>
                              <m:nor/>
                            </m:rPr>
                            <a:rPr lang="en-US" sz="1800">
                              <a:effectLst/>
                              <a:latin typeface="Georgia" panose="02040502050405020303" pitchFamily="18" charset="0"/>
                              <a:ea typeface="Calibri" panose="020F0502020204030204" pitchFamily="34" charset="0"/>
                              <a:cs typeface="Times New Roman" panose="02020603050405020304" pitchFamily="18" charset="0"/>
                            </a:rPr>
                            <m:t>creep</m:t>
                          </m:r>
                          <m:r>
                            <m:rPr>
                              <m:nor/>
                            </m:rPr>
                            <a:rPr lang="en-US" sz="1800" i="1">
                              <a:effectLst/>
                              <a:latin typeface="Calibri" panose="020F0502020204030204" pitchFamily="34" charset="0"/>
                              <a:ea typeface="Calibri" panose="020F0502020204030204" pitchFamily="34" charset="0"/>
                              <a:cs typeface="Times New Roman" panose="02020603050405020304" pitchFamily="18" charset="0"/>
                            </a:rPr>
                            <m:t> </m:t>
                          </m:r>
                        </m:sup>
                      </m:sSubSup>
                      <m:r>
                        <a:rPr lang="en-US" sz="1800">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IN" sz="1800" i="1">
                              <a:effectLst/>
                              <a:latin typeface="Cambria Math" panose="02040503050406030204" pitchFamily="18" charset="0"/>
                              <a:ea typeface="Calibri" panose="020F0502020204030204" pitchFamily="34" charset="0"/>
                              <a:cs typeface="Times New Roman" panose="02020603050405020304" pitchFamily="18" charset="0"/>
                            </a:rPr>
                          </m:ctrlPr>
                        </m:sSubPr>
                        <m:e>
                          <m:r>
                            <m:rPr>
                              <m:sty m:val="p"/>
                            </m:rPr>
                            <a:rPr lang="en-US" sz="1800">
                              <a:effectLst/>
                              <a:latin typeface="Cambria Math" panose="02040503050406030204" pitchFamily="18" charset="0"/>
                              <a:ea typeface="Calibri" panose="020F0502020204030204" pitchFamily="34" charset="0"/>
                              <a:cs typeface="Times New Roman" panose="02020603050405020304" pitchFamily="18" charset="0"/>
                            </a:rPr>
                            <m:t>max</m:t>
                          </m:r>
                        </m:e>
                        <m:sub>
                          <m:r>
                            <a:rPr lang="en-US" sz="1800" i="1">
                              <a:effectLst/>
                              <a:latin typeface="Cambria Math" panose="02040503050406030204" pitchFamily="18" charset="0"/>
                              <a:ea typeface="Calibri" panose="020F0502020204030204" pitchFamily="34" charset="0"/>
                              <a:cs typeface="Times New Roman" panose="02020603050405020304" pitchFamily="18" charset="0"/>
                            </a:rPr>
                            <m:t>𝑡</m:t>
                          </m:r>
                          <m:r>
                            <a:rPr lang="en-US" sz="1800">
                              <a:effectLst/>
                              <a:latin typeface="Cambria Math" panose="02040503050406030204" pitchFamily="18" charset="0"/>
                              <a:ea typeface="Calibri" panose="020F0502020204030204" pitchFamily="34" charset="0"/>
                              <a:cs typeface="Times New Roman" panose="02020603050405020304" pitchFamily="18" charset="0"/>
                            </a:rPr>
                            <m:t>∈</m:t>
                          </m:r>
                          <m:r>
                            <a:rPr lang="en-US" sz="1800" i="1">
                              <a:effectLst/>
                              <a:latin typeface="Cambria Math" panose="02040503050406030204" pitchFamily="18" charset="0"/>
                              <a:ea typeface="Calibri" panose="020F0502020204030204" pitchFamily="34" charset="0"/>
                              <a:cs typeface="Times New Roman" panose="02020603050405020304" pitchFamily="18" charset="0"/>
                            </a:rPr>
                            <m:t>𝒯</m:t>
                          </m:r>
                        </m:sub>
                      </m:sSub>
                      <m:r>
                        <a:rPr lang="en-US" sz="1800">
                          <a:effectLst/>
                          <a:latin typeface="Cambria Math" panose="02040503050406030204" pitchFamily="18" charset="0"/>
                          <a:ea typeface="Calibri" panose="020F0502020204030204" pitchFamily="34" charset="0"/>
                          <a:cs typeface="Times New Roman" panose="02020603050405020304" pitchFamily="18" charset="0"/>
                        </a:rPr>
                        <m:t> </m:t>
                      </m:r>
                      <m:d>
                        <m:dPr>
                          <m:ctrlPr>
                            <a:rPr lang="en-IN" sz="1800" i="1">
                              <a:effectLst/>
                              <a:latin typeface="Cambria Math" panose="02040503050406030204" pitchFamily="18" charset="0"/>
                              <a:ea typeface="Calibri" panose="020F0502020204030204" pitchFamily="34" charset="0"/>
                              <a:cs typeface="Times New Roman" panose="02020603050405020304" pitchFamily="18" charset="0"/>
                            </a:rPr>
                          </m:ctrlPr>
                        </m:dPr>
                        <m:e>
                          <m:sSubSup>
                            <m:sSubSupPr>
                              <m:ctrlPr>
                                <a:rPr lang="en-IN" sz="1800" i="1">
                                  <a:effectLst/>
                                  <a:latin typeface="Cambria Math" panose="02040503050406030204" pitchFamily="18" charset="0"/>
                                  <a:ea typeface="Calibri" panose="020F0502020204030204" pitchFamily="34" charset="0"/>
                                  <a:cs typeface="Times New Roman" panose="02020603050405020304" pitchFamily="18" charset="0"/>
                                </a:rPr>
                              </m:ctrlPr>
                            </m:sSubSupPr>
                            <m:e>
                              <m:r>
                                <a:rPr lang="en-US" sz="1800" i="1">
                                  <a:effectLst/>
                                  <a:latin typeface="Cambria Math" panose="02040503050406030204" pitchFamily="18" charset="0"/>
                                  <a:ea typeface="Calibri" panose="020F0502020204030204" pitchFamily="34" charset="0"/>
                                  <a:cs typeface="Times New Roman" panose="02020603050405020304" pitchFamily="18" charset="0"/>
                                </a:rPr>
                                <m:t>𝑒</m:t>
                              </m:r>
                            </m:e>
                            <m:sub>
                              <m:r>
                                <a:rPr lang="en-US" sz="1800" i="1">
                                  <a:effectLst/>
                                  <a:latin typeface="Cambria Math" panose="02040503050406030204" pitchFamily="18" charset="0"/>
                                  <a:ea typeface="Calibri" panose="020F0502020204030204" pitchFamily="34" charset="0"/>
                                  <a:cs typeface="Times New Roman" panose="02020603050405020304" pitchFamily="18" charset="0"/>
                                </a:rPr>
                                <m:t>𝑖𝑖</m:t>
                              </m:r>
                              <m:r>
                                <a:rPr lang="en-US" sz="1800">
                                  <a:effectLst/>
                                  <a:latin typeface="Cambria Math" panose="02040503050406030204" pitchFamily="18" charset="0"/>
                                  <a:ea typeface="Calibri" panose="020F0502020204030204" pitchFamily="34" charset="0"/>
                                  <a:cs typeface="Times New Roman" panose="02020603050405020304" pitchFamily="18" charset="0"/>
                                </a:rPr>
                                <m:t>,</m:t>
                              </m:r>
                              <m:r>
                                <a:rPr lang="en-US" sz="1800" i="1">
                                  <a:effectLst/>
                                  <a:latin typeface="Cambria Math" panose="02040503050406030204" pitchFamily="18" charset="0"/>
                                  <a:ea typeface="Calibri" panose="020F0502020204030204" pitchFamily="34" charset="0"/>
                                  <a:cs typeface="Times New Roman" panose="02020603050405020304" pitchFamily="18" charset="0"/>
                                </a:rPr>
                                <m:t>𝑡</m:t>
                              </m:r>
                            </m:sub>
                            <m:sup>
                              <m:r>
                                <m:rPr>
                                  <m:nor/>
                                </m:rPr>
                                <a:rPr lang="en-US" sz="1800">
                                  <a:effectLst/>
                                  <a:latin typeface="Georgia" panose="02040502050405020303" pitchFamily="18" charset="0"/>
                                  <a:ea typeface="Calibri" panose="020F0502020204030204" pitchFamily="34" charset="0"/>
                                  <a:cs typeface="Times New Roman" panose="02020603050405020304" pitchFamily="18" charset="0"/>
                                </a:rPr>
                                <m:t>creep</m:t>
                              </m:r>
                              <m:r>
                                <m:rPr>
                                  <m:nor/>
                                </m:rPr>
                                <a:rPr lang="en-US" sz="1800" i="1">
                                  <a:effectLst/>
                                  <a:latin typeface="Calibri" panose="020F0502020204030204" pitchFamily="34" charset="0"/>
                                  <a:ea typeface="Calibri" panose="020F0502020204030204" pitchFamily="34" charset="0"/>
                                  <a:cs typeface="Times New Roman" panose="02020603050405020304" pitchFamily="18" charset="0"/>
                                </a:rPr>
                                <m:t> </m:t>
                              </m:r>
                            </m:sup>
                          </m:sSubSup>
                        </m:e>
                      </m:d>
                    </m:oMath>
                  </m:oMathPara>
                </a14:m>
                <a:endParaRPr lang="en-IN" dirty="0"/>
              </a:p>
            </p:txBody>
          </p:sp>
        </mc:Choice>
        <mc:Fallback xmlns="">
          <p:sp>
            <p:nvSpPr>
              <p:cNvPr id="49" name="TextBox 48">
                <a:extLst>
                  <a:ext uri="{FF2B5EF4-FFF2-40B4-BE49-F238E27FC236}">
                    <a16:creationId xmlns:a16="http://schemas.microsoft.com/office/drawing/2014/main" id="{8C728CC5-6CAA-4039-BF86-43BD661306FA}"/>
                  </a:ext>
                </a:extLst>
              </p:cNvPr>
              <p:cNvSpPr txBox="1">
                <a:spLocks noRot="1" noChangeAspect="1" noMove="1" noResize="1" noEditPoints="1" noAdjustHandles="1" noChangeArrowheads="1" noChangeShapeType="1" noTextEdit="1"/>
              </p:cNvSpPr>
              <p:nvPr/>
            </p:nvSpPr>
            <p:spPr>
              <a:xfrm>
                <a:off x="4947287" y="3711502"/>
                <a:ext cx="6468432" cy="506870"/>
              </a:xfrm>
              <a:prstGeom prst="rect">
                <a:avLst/>
              </a:prstGeom>
              <a:blipFill>
                <a:blip r:embed="rId7"/>
                <a:stretch>
                  <a:fillRect b="-6024"/>
                </a:stretch>
              </a:blipFill>
            </p:spPr>
            <p:txBody>
              <a:bodyPr/>
              <a:lstStyle/>
              <a:p>
                <a:r>
                  <a:rPr lang="en-IN">
                    <a:noFill/>
                  </a:rPr>
                  <a:t> </a:t>
                </a:r>
              </a:p>
            </p:txBody>
          </p:sp>
        </mc:Fallback>
      </mc:AlternateContent>
      <p:pic>
        <p:nvPicPr>
          <p:cNvPr id="19" name="Picture 2" descr="See the source image">
            <a:extLst>
              <a:ext uri="{FF2B5EF4-FFF2-40B4-BE49-F238E27FC236}">
                <a16:creationId xmlns:a16="http://schemas.microsoft.com/office/drawing/2014/main" id="{094D2741-02B2-4967-97B2-72C715758BC2}"/>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28533" b="26648"/>
          <a:stretch/>
        </p:blipFill>
        <p:spPr bwMode="auto">
          <a:xfrm>
            <a:off x="10156366" y="21168"/>
            <a:ext cx="813259" cy="3644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9264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 1"/>
          <p:cNvSpPr>
            <a:spLocks noGrp="1"/>
          </p:cNvSpPr>
          <p:nvPr>
            <p:ph type="title"/>
          </p:nvPr>
        </p:nvSpPr>
        <p:spPr>
          <a:xfrm>
            <a:off x="259200" y="648000"/>
            <a:ext cx="5391102" cy="388800"/>
          </a:xfrm>
        </p:spPr>
        <p:txBody>
          <a:bodyPr/>
          <a:lstStyle/>
          <a:p>
            <a:r>
              <a:rPr lang="en-US" dirty="0"/>
              <a:t>Reliability despite complexity</a:t>
            </a:r>
          </a:p>
        </p:txBody>
      </p:sp>
      <p:sp>
        <p:nvSpPr>
          <p:cNvPr id="3" name="Textplatzhalter 2"/>
          <p:cNvSpPr>
            <a:spLocks noGrp="1"/>
          </p:cNvSpPr>
          <p:nvPr>
            <p:ph type="body" sz="quarter" idx="15"/>
          </p:nvPr>
        </p:nvSpPr>
        <p:spPr/>
        <p:txBody>
          <a:bodyPr/>
          <a:lstStyle/>
          <a:p>
            <a:r>
              <a:rPr lang="en-US" dirty="0"/>
              <a:t>Motivation</a:t>
            </a:r>
          </a:p>
        </p:txBody>
      </p:sp>
      <p:sp>
        <p:nvSpPr>
          <p:cNvPr id="4" name="Foliennummernplatzhalter 3"/>
          <p:cNvSpPr>
            <a:spLocks noGrp="1"/>
          </p:cNvSpPr>
          <p:nvPr>
            <p:ph type="sldNum" sz="quarter" idx="12"/>
          </p:nvPr>
        </p:nvSpPr>
        <p:spPr/>
        <p:txBody>
          <a:bodyPr/>
          <a:lstStyle/>
          <a:p>
            <a:fld id="{4898AEC0-503E-4FA4-859C-D0F72D6E3F79}" type="slidenum">
              <a:rPr lang="en-US" noProof="1" smtClean="0"/>
              <a:pPr/>
              <a:t>2</a:t>
            </a:fld>
            <a:endParaRPr lang="en-US" noProof="1"/>
          </a:p>
        </p:txBody>
      </p:sp>
      <p:sp>
        <p:nvSpPr>
          <p:cNvPr id="45" name="Textfeld 44"/>
          <p:cNvSpPr txBox="1"/>
          <p:nvPr/>
        </p:nvSpPr>
        <p:spPr>
          <a:xfrm>
            <a:off x="2605969" y="3096675"/>
            <a:ext cx="3388935" cy="307777"/>
          </a:xfrm>
          <a:prstGeom prst="rect">
            <a:avLst/>
          </a:prstGeom>
        </p:spPr>
        <p:txBody>
          <a:bodyPr wrap="square" rtlCol="0">
            <a:spAutoFit/>
          </a:bodyPr>
          <a:lstStyle/>
          <a:p>
            <a:pPr marL="0" marR="0" lvl="0" indent="0" algn="ctr" defTabSz="5265686"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mj-lt"/>
              </a:rPr>
              <a:t>Complex loading</a:t>
            </a:r>
          </a:p>
        </p:txBody>
      </p:sp>
      <p:sp>
        <p:nvSpPr>
          <p:cNvPr id="46" name="Textfeld 45"/>
          <p:cNvSpPr txBox="1"/>
          <p:nvPr/>
        </p:nvSpPr>
        <p:spPr>
          <a:xfrm>
            <a:off x="-341140" y="3093850"/>
            <a:ext cx="3529350" cy="307777"/>
          </a:xfrm>
          <a:prstGeom prst="rect">
            <a:avLst/>
          </a:prstGeom>
        </p:spPr>
        <p:txBody>
          <a:bodyPr wrap="square" rtlCol="0">
            <a:spAutoFit/>
          </a:bodyPr>
          <a:lstStyle/>
          <a:p>
            <a:pPr algn="ctr" defTabSz="5265686" fontAlgn="auto">
              <a:spcBef>
                <a:spcPts val="0"/>
              </a:spcBef>
              <a:spcAft>
                <a:spcPts val="0"/>
              </a:spcAft>
              <a:defRPr/>
            </a:pPr>
            <a:r>
              <a:rPr kumimoji="0" lang="en-US" sz="1400" b="0" i="0" u="none" strike="noStrike" kern="0" cap="none" spc="0" normalizeH="0" baseline="0" noProof="0" dirty="0">
                <a:ln>
                  <a:noFill/>
                </a:ln>
                <a:solidFill>
                  <a:srgbClr val="000000"/>
                </a:solidFill>
                <a:effectLst/>
                <a:uLnTx/>
                <a:uFillTx/>
                <a:latin typeface="+mj-lt"/>
              </a:rPr>
              <a:t>Complex geometry</a:t>
            </a:r>
          </a:p>
        </p:txBody>
      </p:sp>
      <p:sp>
        <p:nvSpPr>
          <p:cNvPr id="54" name="Textfeld 53"/>
          <p:cNvSpPr txBox="1"/>
          <p:nvPr/>
        </p:nvSpPr>
        <p:spPr>
          <a:xfrm>
            <a:off x="1176628" y="1185676"/>
            <a:ext cx="2127871" cy="307777"/>
          </a:xfrm>
          <a:prstGeom prst="rect">
            <a:avLst/>
          </a:prstGeom>
        </p:spPr>
        <p:txBody>
          <a:bodyPr wrap="square" rtlCol="0">
            <a:spAutoFit/>
          </a:bodyPr>
          <a:lstStyle/>
          <a:p>
            <a:pPr marL="0" marR="0" lvl="0" indent="0" algn="ctr" defTabSz="5265686"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mj-lt"/>
              </a:rPr>
              <a:t>Complex processing</a:t>
            </a:r>
            <a:endParaRPr kumimoji="0" lang="en-US" sz="1400" b="0" i="0" u="none" strike="noStrike" kern="0" cap="none" spc="0" normalizeH="0" baseline="30000" noProof="0" dirty="0">
              <a:ln>
                <a:noFill/>
              </a:ln>
              <a:solidFill>
                <a:srgbClr val="000000"/>
              </a:solidFill>
              <a:effectLst/>
              <a:uLnTx/>
              <a:uFillTx/>
              <a:latin typeface="+mj-lt"/>
            </a:endParaRPr>
          </a:p>
        </p:txBody>
      </p:sp>
      <p:grpSp>
        <p:nvGrpSpPr>
          <p:cNvPr id="8" name="Group 7">
            <a:extLst>
              <a:ext uri="{FF2B5EF4-FFF2-40B4-BE49-F238E27FC236}">
                <a16:creationId xmlns:a16="http://schemas.microsoft.com/office/drawing/2014/main" id="{AF50A5D3-F209-4C60-BE67-83C54D7447EC}"/>
              </a:ext>
            </a:extLst>
          </p:cNvPr>
          <p:cNvGrpSpPr/>
          <p:nvPr/>
        </p:nvGrpSpPr>
        <p:grpSpPr>
          <a:xfrm>
            <a:off x="3060866" y="3463540"/>
            <a:ext cx="2529051" cy="2087525"/>
            <a:chOff x="5720592" y="1273502"/>
            <a:chExt cx="3455997" cy="2761333"/>
          </a:xfrm>
        </p:grpSpPr>
        <p:pic>
          <p:nvPicPr>
            <p:cNvPr id="56" name="Picture 25"/>
            <p:cNvPicPr>
              <a:picLocks noChangeAspect="1"/>
            </p:cNvPicPr>
            <p:nvPr/>
          </p:nvPicPr>
          <p:blipFill rotWithShape="1">
            <a:blip r:embed="rId6" cstate="print">
              <a:extLst>
                <a:ext uri="{28A0092B-C50C-407E-A947-70E740481C1C}">
                  <a14:useLocalDpi xmlns:a14="http://schemas.microsoft.com/office/drawing/2010/main" val="0"/>
                </a:ext>
              </a:extLst>
            </a:blip>
            <a:srcRect l="1411" t="1891" r="10337" b="933"/>
            <a:stretch/>
          </p:blipFill>
          <p:spPr>
            <a:xfrm>
              <a:off x="5720592" y="1295057"/>
              <a:ext cx="3444673" cy="2739778"/>
            </a:xfrm>
            <a:prstGeom prst="rect">
              <a:avLst/>
            </a:prstGeom>
          </p:spPr>
        </p:pic>
        <p:cxnSp>
          <p:nvCxnSpPr>
            <p:cNvPr id="57" name="Straight Arrow Connector 27"/>
            <p:cNvCxnSpPr/>
            <p:nvPr/>
          </p:nvCxnSpPr>
          <p:spPr>
            <a:xfrm flipV="1">
              <a:off x="6807901" y="3258186"/>
              <a:ext cx="0" cy="351083"/>
            </a:xfrm>
            <a:prstGeom prst="straightConnector1">
              <a:avLst/>
            </a:prstGeom>
            <a:ln w="38100">
              <a:solidFill>
                <a:schemeClr val="tx1"/>
              </a:solidFill>
              <a:tailEnd type="triangle"/>
            </a:ln>
          </p:spPr>
          <p:style>
            <a:lnRef idx="1">
              <a:srgbClr val="A80163"/>
            </a:lnRef>
            <a:fillRef idx="0">
              <a:srgbClr val="A80163"/>
            </a:fillRef>
            <a:effectRef idx="0">
              <a:srgbClr val="A80163"/>
            </a:effectRef>
            <a:fontRef idx="minor">
              <a:schemeClr val="tx1"/>
            </a:fontRef>
          </p:style>
        </p:cxnSp>
        <p:cxnSp>
          <p:nvCxnSpPr>
            <p:cNvPr id="58" name="Straight Arrow Connector 46"/>
            <p:cNvCxnSpPr/>
            <p:nvPr/>
          </p:nvCxnSpPr>
          <p:spPr>
            <a:xfrm flipV="1">
              <a:off x="8530238" y="3258186"/>
              <a:ext cx="0" cy="351083"/>
            </a:xfrm>
            <a:prstGeom prst="straightConnector1">
              <a:avLst/>
            </a:prstGeom>
            <a:ln w="38100">
              <a:solidFill>
                <a:schemeClr val="tx1"/>
              </a:solidFill>
              <a:tailEnd type="triangle"/>
            </a:ln>
          </p:spPr>
          <p:style>
            <a:lnRef idx="1">
              <a:srgbClr val="A80163"/>
            </a:lnRef>
            <a:fillRef idx="0">
              <a:srgbClr val="A80163"/>
            </a:fillRef>
            <a:effectRef idx="0">
              <a:srgbClr val="A80163"/>
            </a:effectRef>
            <a:fontRef idx="minor">
              <a:schemeClr val="tx1"/>
            </a:fontRef>
          </p:style>
        </p:cxnSp>
        <p:sp>
          <p:nvSpPr>
            <p:cNvPr id="59" name="TextBox 28"/>
            <p:cNvSpPr txBox="1"/>
            <p:nvPr/>
          </p:nvSpPr>
          <p:spPr>
            <a:xfrm>
              <a:off x="7523613" y="3331904"/>
              <a:ext cx="389042" cy="459907"/>
            </a:xfrm>
            <a:prstGeom prst="rect">
              <a:avLst/>
            </a:prstGeom>
            <a:noFill/>
          </p:spPr>
          <p:txBody>
            <a:bodyPr wrap="square" lIns="0" tIns="0" rIns="0" bIns="0" rtlCol="0">
              <a:noAutofit/>
            </a:bodyPr>
            <a:lstStyle/>
            <a:p>
              <a:pPr marR="0" defTabSz="914400" eaLnBrk="1" fontAlgn="auto" latinLnBrk="0" hangingPunct="1">
                <a:lnSpc>
                  <a:spcPts val="2300"/>
                </a:lnSpc>
                <a:spcBef>
                  <a:spcPts val="500"/>
                </a:spcBef>
                <a:spcAft>
                  <a:spcPts val="0"/>
                </a:spcAft>
                <a:buClrTx/>
                <a:buSzTx/>
                <a:buFontTx/>
                <a:buNone/>
                <a:tabLst/>
              </a:pPr>
              <a:r>
                <a:rPr kumimoji="0" lang="en-US" sz="1200" b="0" i="0" u="none" strike="noStrike" kern="0" cap="none" spc="0" normalizeH="0" baseline="0" noProof="0" dirty="0">
                  <a:ln>
                    <a:noFill/>
                  </a:ln>
                  <a:effectLst/>
                  <a:uLnTx/>
                  <a:uFillTx/>
                </a:rPr>
                <a:t>F(t)</a:t>
              </a:r>
            </a:p>
          </p:txBody>
        </p:sp>
        <p:grpSp>
          <p:nvGrpSpPr>
            <p:cNvPr id="60" name="Gruppieren 59"/>
            <p:cNvGrpSpPr/>
            <p:nvPr/>
          </p:nvGrpSpPr>
          <p:grpSpPr>
            <a:xfrm>
              <a:off x="5810204" y="1273503"/>
              <a:ext cx="1046243" cy="756990"/>
              <a:chOff x="8134819" y="1092897"/>
              <a:chExt cx="962317" cy="696266"/>
            </a:xfrm>
          </p:grpSpPr>
          <p:cxnSp>
            <p:nvCxnSpPr>
              <p:cNvPr id="75" name="Gerade Verbindung mit Pfeil 74"/>
              <p:cNvCxnSpPr/>
              <p:nvPr/>
            </p:nvCxnSpPr>
            <p:spPr>
              <a:xfrm flipH="1" flipV="1">
                <a:off x="8149108" y="1196274"/>
                <a:ext cx="874" cy="592888"/>
              </a:xfrm>
              <a:prstGeom prst="straightConnector1">
                <a:avLst/>
              </a:prstGeom>
              <a:ln w="19050">
                <a:solidFill>
                  <a:schemeClr val="tx1"/>
                </a:solidFill>
                <a:headEnd type="none" w="med" len="med"/>
                <a:tailEnd type="triangle" w="med" len="med"/>
              </a:ln>
            </p:spPr>
            <p:style>
              <a:lnRef idx="1">
                <a:srgbClr val="A80163"/>
              </a:lnRef>
              <a:fillRef idx="0">
                <a:srgbClr val="A80163"/>
              </a:fillRef>
              <a:effectRef idx="0">
                <a:srgbClr val="A80163"/>
              </a:effectRef>
              <a:fontRef idx="minor">
                <a:schemeClr val="tx1"/>
              </a:fontRef>
            </p:style>
          </p:cxnSp>
          <p:cxnSp>
            <p:nvCxnSpPr>
              <p:cNvPr id="76" name="Gerade Verbindung mit Pfeil 75"/>
              <p:cNvCxnSpPr/>
              <p:nvPr/>
            </p:nvCxnSpPr>
            <p:spPr>
              <a:xfrm>
                <a:off x="8149108" y="1789162"/>
                <a:ext cx="886343" cy="0"/>
              </a:xfrm>
              <a:prstGeom prst="straightConnector1">
                <a:avLst/>
              </a:prstGeom>
              <a:ln w="19050">
                <a:solidFill>
                  <a:schemeClr val="tx1"/>
                </a:solidFill>
                <a:headEnd type="none" w="med" len="med"/>
                <a:tailEnd type="triangle" w="med" len="med"/>
              </a:ln>
            </p:spPr>
            <p:style>
              <a:lnRef idx="1">
                <a:srgbClr val="A80163"/>
              </a:lnRef>
              <a:fillRef idx="0">
                <a:srgbClr val="A80163"/>
              </a:fillRef>
              <a:effectRef idx="0">
                <a:srgbClr val="A80163"/>
              </a:effectRef>
              <a:fontRef idx="minor">
                <a:schemeClr val="tx1"/>
              </a:fontRef>
            </p:style>
          </p:cxnSp>
          <p:sp>
            <p:nvSpPr>
              <p:cNvPr id="77" name="Textfeld 76"/>
              <p:cNvSpPr txBox="1"/>
              <p:nvPr/>
            </p:nvSpPr>
            <p:spPr>
              <a:xfrm>
                <a:off x="8134819" y="1092897"/>
                <a:ext cx="279244" cy="276999"/>
              </a:xfrm>
              <a:prstGeom prst="rect">
                <a:avLst/>
              </a:prstGeom>
              <a:solidFill>
                <a:scrgbClr r="0" g="0" b="0">
                  <a:alpha val="0"/>
                </a:scrgbClr>
              </a:solidFill>
              <a:ln>
                <a:noFill/>
              </a:ln>
            </p:spPr>
            <p:txBody>
              <a:bodyPr wrap="none">
                <a:spAutoFit/>
              </a:bodyPr>
              <a:lstStyle/>
              <a:p>
                <a:pPr>
                  <a:defRPr/>
                </a:pPr>
                <a:r>
                  <a:rPr lang="en-US" sz="1200" i="1" dirty="0">
                    <a:solidFill>
                      <a:srgbClr val="000000"/>
                    </a:solidFill>
                    <a:latin typeface="Bosch Office Sans"/>
                  </a:rPr>
                  <a:t>F</a:t>
                </a:r>
              </a:p>
            </p:txBody>
          </p:sp>
          <p:sp>
            <p:nvSpPr>
              <p:cNvPr id="78" name="Textfeld 77"/>
              <p:cNvSpPr txBox="1"/>
              <p:nvPr/>
            </p:nvSpPr>
            <p:spPr>
              <a:xfrm>
                <a:off x="8869188" y="1512163"/>
                <a:ext cx="227948" cy="276999"/>
              </a:xfrm>
              <a:prstGeom prst="rect">
                <a:avLst/>
              </a:prstGeom>
              <a:solidFill>
                <a:scrgbClr r="0" g="0" b="0">
                  <a:alpha val="0"/>
                </a:scrgbClr>
              </a:solidFill>
              <a:ln>
                <a:noFill/>
              </a:ln>
            </p:spPr>
            <p:txBody>
              <a:bodyPr wrap="none">
                <a:spAutoFit/>
              </a:bodyPr>
              <a:lstStyle/>
              <a:p>
                <a:pPr>
                  <a:defRPr/>
                </a:pPr>
                <a:r>
                  <a:rPr lang="en-US" sz="1200" i="1" dirty="0">
                    <a:solidFill>
                      <a:srgbClr val="000000"/>
                    </a:solidFill>
                    <a:latin typeface="Bosch Office Sans"/>
                  </a:rPr>
                  <a:t>t</a:t>
                </a:r>
              </a:p>
            </p:txBody>
          </p:sp>
          <p:cxnSp>
            <p:nvCxnSpPr>
              <p:cNvPr id="79" name="Gerade Verbindung 30"/>
              <p:cNvCxnSpPr/>
              <p:nvPr/>
            </p:nvCxnSpPr>
            <p:spPr>
              <a:xfrm flipV="1">
                <a:off x="8149108" y="1351455"/>
                <a:ext cx="648072" cy="437708"/>
              </a:xfrm>
              <a:prstGeom prst="line">
                <a:avLst/>
              </a:prstGeom>
              <a:ln w="19050">
                <a:solidFill>
                  <a:srgbClr val="000000"/>
                </a:solidFill>
              </a:ln>
            </p:spPr>
            <p:style>
              <a:lnRef idx="1">
                <a:srgbClr val="A80163"/>
              </a:lnRef>
              <a:fillRef idx="0">
                <a:srgbClr val="A80163"/>
              </a:fillRef>
              <a:effectRef idx="0">
                <a:srgbClr val="A80163"/>
              </a:effectRef>
              <a:fontRef idx="minor">
                <a:schemeClr val="tx1"/>
              </a:fontRef>
            </p:style>
          </p:cxnSp>
        </p:grpSp>
        <p:pic>
          <p:nvPicPr>
            <p:cNvPr id="61" name="Grafik 6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791416" y="3126586"/>
              <a:ext cx="481516" cy="547956"/>
            </a:xfrm>
            <a:prstGeom prst="rect">
              <a:avLst/>
            </a:prstGeom>
          </p:spPr>
        </p:pic>
        <p:pic>
          <p:nvPicPr>
            <p:cNvPr id="62" name="Grafik 6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892569" y="2265347"/>
              <a:ext cx="414254" cy="547956"/>
            </a:xfrm>
            <a:prstGeom prst="rect">
              <a:avLst/>
            </a:prstGeom>
          </p:spPr>
        </p:pic>
        <p:grpSp>
          <p:nvGrpSpPr>
            <p:cNvPr id="63" name="Gruppieren 62"/>
            <p:cNvGrpSpPr/>
            <p:nvPr/>
          </p:nvGrpSpPr>
          <p:grpSpPr>
            <a:xfrm>
              <a:off x="8130346" y="1285498"/>
              <a:ext cx="1046243" cy="744993"/>
              <a:chOff x="9358955" y="1103930"/>
              <a:chExt cx="962317" cy="685232"/>
            </a:xfrm>
          </p:grpSpPr>
          <p:sp>
            <p:nvSpPr>
              <p:cNvPr id="70" name="Textfeld 69"/>
              <p:cNvSpPr txBox="1"/>
              <p:nvPr/>
            </p:nvSpPr>
            <p:spPr>
              <a:xfrm>
                <a:off x="9358955" y="1103930"/>
                <a:ext cx="279244" cy="276999"/>
              </a:xfrm>
              <a:prstGeom prst="rect">
                <a:avLst/>
              </a:prstGeom>
              <a:solidFill>
                <a:scrgbClr r="0" g="0" b="0">
                  <a:alpha val="0"/>
                </a:scrgbClr>
              </a:solidFill>
              <a:ln>
                <a:noFill/>
              </a:ln>
            </p:spPr>
            <p:txBody>
              <a:bodyPr wrap="none">
                <a:spAutoFit/>
              </a:bodyPr>
              <a:lstStyle/>
              <a:p>
                <a:pPr>
                  <a:defRPr/>
                </a:pPr>
                <a:r>
                  <a:rPr lang="en-US" sz="1200" i="1" dirty="0">
                    <a:solidFill>
                      <a:srgbClr val="000000"/>
                    </a:solidFill>
                    <a:latin typeface="Bosch Office Sans"/>
                  </a:rPr>
                  <a:t>F</a:t>
                </a:r>
              </a:p>
            </p:txBody>
          </p:sp>
          <p:sp>
            <p:nvSpPr>
              <p:cNvPr id="71" name="Textfeld 70"/>
              <p:cNvSpPr txBox="1"/>
              <p:nvPr/>
            </p:nvSpPr>
            <p:spPr>
              <a:xfrm>
                <a:off x="10093324" y="1512163"/>
                <a:ext cx="227948" cy="276999"/>
              </a:xfrm>
              <a:prstGeom prst="rect">
                <a:avLst/>
              </a:prstGeom>
              <a:solidFill>
                <a:scrgbClr r="0" g="0" b="0">
                  <a:alpha val="0"/>
                </a:scrgbClr>
              </a:solidFill>
              <a:ln>
                <a:noFill/>
              </a:ln>
            </p:spPr>
            <p:txBody>
              <a:bodyPr wrap="none">
                <a:spAutoFit/>
              </a:bodyPr>
              <a:lstStyle/>
              <a:p>
                <a:pPr>
                  <a:defRPr/>
                </a:pPr>
                <a:r>
                  <a:rPr lang="en-US" sz="1200" i="1" dirty="0">
                    <a:solidFill>
                      <a:srgbClr val="000000"/>
                    </a:solidFill>
                    <a:latin typeface="Bosch Office Sans"/>
                  </a:rPr>
                  <a:t>t</a:t>
                </a:r>
              </a:p>
            </p:txBody>
          </p:sp>
          <p:cxnSp>
            <p:nvCxnSpPr>
              <p:cNvPr id="72" name="Gerade Verbindung mit Pfeil 71"/>
              <p:cNvCxnSpPr/>
              <p:nvPr/>
            </p:nvCxnSpPr>
            <p:spPr>
              <a:xfrm flipH="1" flipV="1">
                <a:off x="9373244" y="1196274"/>
                <a:ext cx="874" cy="592888"/>
              </a:xfrm>
              <a:prstGeom prst="straightConnector1">
                <a:avLst/>
              </a:prstGeom>
              <a:ln w="19050">
                <a:solidFill>
                  <a:schemeClr val="tx1"/>
                </a:solidFill>
                <a:headEnd type="none" w="med" len="med"/>
                <a:tailEnd type="triangle" w="med" len="med"/>
              </a:ln>
            </p:spPr>
            <p:style>
              <a:lnRef idx="1">
                <a:srgbClr val="A80163"/>
              </a:lnRef>
              <a:fillRef idx="0">
                <a:srgbClr val="A80163"/>
              </a:fillRef>
              <a:effectRef idx="0">
                <a:srgbClr val="A80163"/>
              </a:effectRef>
              <a:fontRef idx="minor">
                <a:schemeClr val="tx1"/>
              </a:fontRef>
            </p:style>
          </p:cxnSp>
          <p:sp>
            <p:nvSpPr>
              <p:cNvPr id="73" name="Freihandform 72"/>
              <p:cNvSpPr/>
              <p:nvPr/>
            </p:nvSpPr>
            <p:spPr>
              <a:xfrm>
                <a:off x="9373244" y="1357114"/>
                <a:ext cx="701637" cy="408641"/>
              </a:xfrm>
              <a:custGeom>
                <a:avLst/>
                <a:gdLst>
                  <a:gd name="connsiteX0" fmla="*/ 0 w 866775"/>
                  <a:gd name="connsiteY0" fmla="*/ 232429 h 408641"/>
                  <a:gd name="connsiteX1" fmla="*/ 73818 w 866775"/>
                  <a:gd name="connsiteY1" fmla="*/ 3829 h 408641"/>
                  <a:gd name="connsiteX2" fmla="*/ 171450 w 866775"/>
                  <a:gd name="connsiteY2" fmla="*/ 399116 h 408641"/>
                  <a:gd name="connsiteX3" fmla="*/ 240506 w 866775"/>
                  <a:gd name="connsiteY3" fmla="*/ 177660 h 408641"/>
                  <a:gd name="connsiteX4" fmla="*/ 321468 w 866775"/>
                  <a:gd name="connsiteY4" fmla="*/ 384829 h 408641"/>
                  <a:gd name="connsiteX5" fmla="*/ 402431 w 866775"/>
                  <a:gd name="connsiteY5" fmla="*/ 27641 h 408641"/>
                  <a:gd name="connsiteX6" fmla="*/ 445293 w 866775"/>
                  <a:gd name="connsiteY6" fmla="*/ 222904 h 408641"/>
                  <a:gd name="connsiteX7" fmla="*/ 497681 w 866775"/>
                  <a:gd name="connsiteY7" fmla="*/ 41929 h 408641"/>
                  <a:gd name="connsiteX8" fmla="*/ 564356 w 866775"/>
                  <a:gd name="connsiteY8" fmla="*/ 299104 h 408641"/>
                  <a:gd name="connsiteX9" fmla="*/ 623887 w 866775"/>
                  <a:gd name="connsiteY9" fmla="*/ 137179 h 408641"/>
                  <a:gd name="connsiteX10" fmla="*/ 711993 w 866775"/>
                  <a:gd name="connsiteY10" fmla="*/ 403879 h 408641"/>
                  <a:gd name="connsiteX11" fmla="*/ 766762 w 866775"/>
                  <a:gd name="connsiteY11" fmla="*/ 184804 h 408641"/>
                  <a:gd name="connsiteX12" fmla="*/ 866775 w 866775"/>
                  <a:gd name="connsiteY12" fmla="*/ 408641 h 408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66775" h="408641">
                    <a:moveTo>
                      <a:pt x="0" y="232429"/>
                    </a:moveTo>
                    <a:cubicBezTo>
                      <a:pt x="22621" y="104238"/>
                      <a:pt x="45243" y="-23952"/>
                      <a:pt x="73818" y="3829"/>
                    </a:cubicBezTo>
                    <a:cubicBezTo>
                      <a:pt x="102393" y="31610"/>
                      <a:pt x="143669" y="370144"/>
                      <a:pt x="171450" y="399116"/>
                    </a:cubicBezTo>
                    <a:cubicBezTo>
                      <a:pt x="199231" y="428088"/>
                      <a:pt x="215503" y="180041"/>
                      <a:pt x="240506" y="177660"/>
                    </a:cubicBezTo>
                    <a:cubicBezTo>
                      <a:pt x="265509" y="175279"/>
                      <a:pt x="294481" y="409832"/>
                      <a:pt x="321468" y="384829"/>
                    </a:cubicBezTo>
                    <a:cubicBezTo>
                      <a:pt x="348455" y="359826"/>
                      <a:pt x="381793" y="54629"/>
                      <a:pt x="402431" y="27641"/>
                    </a:cubicBezTo>
                    <a:cubicBezTo>
                      <a:pt x="423069" y="653"/>
                      <a:pt x="429418" y="220523"/>
                      <a:pt x="445293" y="222904"/>
                    </a:cubicBezTo>
                    <a:cubicBezTo>
                      <a:pt x="461168" y="225285"/>
                      <a:pt x="477837" y="29229"/>
                      <a:pt x="497681" y="41929"/>
                    </a:cubicBezTo>
                    <a:cubicBezTo>
                      <a:pt x="517525" y="54629"/>
                      <a:pt x="543322" y="283229"/>
                      <a:pt x="564356" y="299104"/>
                    </a:cubicBezTo>
                    <a:cubicBezTo>
                      <a:pt x="585390" y="314979"/>
                      <a:pt x="599281" y="119717"/>
                      <a:pt x="623887" y="137179"/>
                    </a:cubicBezTo>
                    <a:cubicBezTo>
                      <a:pt x="648493" y="154641"/>
                      <a:pt x="688181" y="395942"/>
                      <a:pt x="711993" y="403879"/>
                    </a:cubicBezTo>
                    <a:cubicBezTo>
                      <a:pt x="735806" y="411817"/>
                      <a:pt x="740965" y="184010"/>
                      <a:pt x="766762" y="184804"/>
                    </a:cubicBezTo>
                    <a:cubicBezTo>
                      <a:pt x="792559" y="185598"/>
                      <a:pt x="829667" y="297119"/>
                      <a:pt x="866775" y="408641"/>
                    </a:cubicBezTo>
                  </a:path>
                </a:pathLst>
              </a:custGeom>
              <a:noFill/>
              <a:ln w="19050" cap="flat" cmpd="sng" algn="ctr">
                <a:solidFill>
                  <a:schemeClr val="tx1"/>
                </a:solidFill>
                <a:prstDash val="solid"/>
              </a:ln>
              <a:effectLst/>
            </p:spPr>
            <p:txBody>
              <a:bodyPr rtlCol="0" anchor="ctr"/>
              <a:lstStyle/>
              <a:p>
                <a:pPr algn="ctr"/>
                <a:endParaRPr lang="en-US" dirty="0"/>
              </a:p>
            </p:txBody>
          </p:sp>
          <p:cxnSp>
            <p:nvCxnSpPr>
              <p:cNvPr id="74" name="Gerade Verbindung mit Pfeil 73"/>
              <p:cNvCxnSpPr/>
              <p:nvPr/>
            </p:nvCxnSpPr>
            <p:spPr>
              <a:xfrm>
                <a:off x="9373244" y="1789162"/>
                <a:ext cx="886343" cy="0"/>
              </a:xfrm>
              <a:prstGeom prst="straightConnector1">
                <a:avLst/>
              </a:prstGeom>
              <a:ln w="19050">
                <a:solidFill>
                  <a:schemeClr val="tx1"/>
                </a:solidFill>
                <a:headEnd type="none" w="med" len="med"/>
                <a:tailEnd type="triangle" w="med" len="med"/>
              </a:ln>
            </p:spPr>
            <p:style>
              <a:lnRef idx="1">
                <a:srgbClr val="A80163"/>
              </a:lnRef>
              <a:fillRef idx="0">
                <a:srgbClr val="A80163"/>
              </a:fillRef>
              <a:effectRef idx="0">
                <a:srgbClr val="A80163"/>
              </a:effectRef>
              <a:fontRef idx="minor">
                <a:schemeClr val="tx1"/>
              </a:fontRef>
            </p:style>
          </p:cxnSp>
        </p:grpSp>
        <p:grpSp>
          <p:nvGrpSpPr>
            <p:cNvPr id="64" name="Gruppieren 63"/>
            <p:cNvGrpSpPr/>
            <p:nvPr/>
          </p:nvGrpSpPr>
          <p:grpSpPr>
            <a:xfrm>
              <a:off x="6956026" y="1273502"/>
              <a:ext cx="1046243" cy="756989"/>
              <a:chOff x="8134819" y="1092897"/>
              <a:chExt cx="962317" cy="696265"/>
            </a:xfrm>
          </p:grpSpPr>
          <p:cxnSp>
            <p:nvCxnSpPr>
              <p:cNvPr id="65" name="Gerade Verbindung mit Pfeil 64"/>
              <p:cNvCxnSpPr/>
              <p:nvPr/>
            </p:nvCxnSpPr>
            <p:spPr>
              <a:xfrm flipH="1" flipV="1">
                <a:off x="8149108" y="1196274"/>
                <a:ext cx="874" cy="592888"/>
              </a:xfrm>
              <a:prstGeom prst="straightConnector1">
                <a:avLst/>
              </a:prstGeom>
              <a:ln w="19050">
                <a:solidFill>
                  <a:schemeClr val="tx1"/>
                </a:solidFill>
                <a:headEnd type="none" w="med" len="med"/>
                <a:tailEnd type="triangle" w="med" len="med"/>
              </a:ln>
            </p:spPr>
            <p:style>
              <a:lnRef idx="1">
                <a:srgbClr val="A80163"/>
              </a:lnRef>
              <a:fillRef idx="0">
                <a:srgbClr val="A80163"/>
              </a:fillRef>
              <a:effectRef idx="0">
                <a:srgbClr val="A80163"/>
              </a:effectRef>
              <a:fontRef idx="minor">
                <a:schemeClr val="tx1"/>
              </a:fontRef>
            </p:style>
          </p:cxnSp>
          <p:cxnSp>
            <p:nvCxnSpPr>
              <p:cNvPr id="66" name="Gerade Verbindung mit Pfeil 65"/>
              <p:cNvCxnSpPr/>
              <p:nvPr/>
            </p:nvCxnSpPr>
            <p:spPr>
              <a:xfrm>
                <a:off x="8149108" y="1789162"/>
                <a:ext cx="886343" cy="0"/>
              </a:xfrm>
              <a:prstGeom prst="straightConnector1">
                <a:avLst/>
              </a:prstGeom>
              <a:ln w="19050">
                <a:solidFill>
                  <a:schemeClr val="tx1"/>
                </a:solidFill>
                <a:headEnd type="none" w="med" len="med"/>
                <a:tailEnd type="triangle" w="med" len="med"/>
              </a:ln>
            </p:spPr>
            <p:style>
              <a:lnRef idx="1">
                <a:srgbClr val="A80163"/>
              </a:lnRef>
              <a:fillRef idx="0">
                <a:srgbClr val="A80163"/>
              </a:fillRef>
              <a:effectRef idx="0">
                <a:srgbClr val="A80163"/>
              </a:effectRef>
              <a:fontRef idx="minor">
                <a:schemeClr val="tx1"/>
              </a:fontRef>
            </p:style>
          </p:cxnSp>
          <p:sp>
            <p:nvSpPr>
              <p:cNvPr id="67" name="Textfeld 66"/>
              <p:cNvSpPr txBox="1"/>
              <p:nvPr/>
            </p:nvSpPr>
            <p:spPr>
              <a:xfrm>
                <a:off x="8134819" y="1092897"/>
                <a:ext cx="279244" cy="276999"/>
              </a:xfrm>
              <a:prstGeom prst="rect">
                <a:avLst/>
              </a:prstGeom>
              <a:solidFill>
                <a:scrgbClr r="0" g="0" b="0">
                  <a:alpha val="0"/>
                </a:scrgbClr>
              </a:solidFill>
              <a:ln>
                <a:noFill/>
              </a:ln>
            </p:spPr>
            <p:txBody>
              <a:bodyPr wrap="none">
                <a:spAutoFit/>
              </a:bodyPr>
              <a:lstStyle/>
              <a:p>
                <a:pPr>
                  <a:defRPr/>
                </a:pPr>
                <a:r>
                  <a:rPr lang="en-US" sz="1200" i="1" dirty="0">
                    <a:solidFill>
                      <a:srgbClr val="000000"/>
                    </a:solidFill>
                    <a:latin typeface="Bosch Office Sans"/>
                  </a:rPr>
                  <a:t>F</a:t>
                </a:r>
              </a:p>
            </p:txBody>
          </p:sp>
          <p:sp>
            <p:nvSpPr>
              <p:cNvPr id="68" name="Textfeld 67"/>
              <p:cNvSpPr txBox="1"/>
              <p:nvPr/>
            </p:nvSpPr>
            <p:spPr>
              <a:xfrm>
                <a:off x="8869188" y="1512163"/>
                <a:ext cx="227948" cy="276999"/>
              </a:xfrm>
              <a:prstGeom prst="rect">
                <a:avLst/>
              </a:prstGeom>
              <a:solidFill>
                <a:scrgbClr r="0" g="0" b="0">
                  <a:alpha val="0"/>
                </a:scrgbClr>
              </a:solidFill>
              <a:ln>
                <a:noFill/>
              </a:ln>
            </p:spPr>
            <p:txBody>
              <a:bodyPr wrap="none">
                <a:spAutoFit/>
              </a:bodyPr>
              <a:lstStyle/>
              <a:p>
                <a:pPr>
                  <a:defRPr/>
                </a:pPr>
                <a:r>
                  <a:rPr lang="en-US" sz="1200" i="1" dirty="0">
                    <a:solidFill>
                      <a:srgbClr val="000000"/>
                    </a:solidFill>
                    <a:latin typeface="Bosch Office Sans"/>
                  </a:rPr>
                  <a:t>t</a:t>
                </a:r>
              </a:p>
            </p:txBody>
          </p:sp>
          <p:cxnSp>
            <p:nvCxnSpPr>
              <p:cNvPr id="69" name="Gerade Verbindung 30"/>
              <p:cNvCxnSpPr/>
              <p:nvPr/>
            </p:nvCxnSpPr>
            <p:spPr>
              <a:xfrm>
                <a:off x="8149108" y="1429123"/>
                <a:ext cx="720080" cy="0"/>
              </a:xfrm>
              <a:prstGeom prst="line">
                <a:avLst/>
              </a:prstGeom>
              <a:ln w="19050">
                <a:solidFill>
                  <a:srgbClr val="000000"/>
                </a:solidFill>
              </a:ln>
            </p:spPr>
            <p:style>
              <a:lnRef idx="1">
                <a:srgbClr val="A80163"/>
              </a:lnRef>
              <a:fillRef idx="0">
                <a:srgbClr val="A80163"/>
              </a:fillRef>
              <a:effectRef idx="0">
                <a:srgbClr val="A80163"/>
              </a:effectRef>
              <a:fontRef idx="minor">
                <a:schemeClr val="tx1"/>
              </a:fontRef>
            </p:style>
          </p:cxnSp>
        </p:grpSp>
      </p:grpSp>
      <p:pic>
        <p:nvPicPr>
          <p:cNvPr id="82" name="Grafik 42">
            <a:extLst>
              <a:ext uri="{FF2B5EF4-FFF2-40B4-BE49-F238E27FC236}">
                <a16:creationId xmlns:a16="http://schemas.microsoft.com/office/drawing/2014/main" id="{EC8E66CF-0F29-4D8B-9777-EDA4F6D3E44E}"/>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423535" y="1494815"/>
            <a:ext cx="2776739" cy="1610400"/>
          </a:xfrm>
          <a:prstGeom prst="rect">
            <a:avLst/>
          </a:prstGeom>
        </p:spPr>
      </p:pic>
      <p:pic>
        <p:nvPicPr>
          <p:cNvPr id="83" name="Grafik 49">
            <a:extLst>
              <a:ext uri="{FF2B5EF4-FFF2-40B4-BE49-F238E27FC236}">
                <a16:creationId xmlns:a16="http://schemas.microsoft.com/office/drawing/2014/main" id="{3BC47E93-B623-44AF-9153-DA64C1FE0E6D}"/>
              </a:ext>
            </a:extLst>
          </p:cNvPr>
          <p:cNvPicPr>
            <a:picLocks noChangeAspect="1"/>
          </p:cNvPicPr>
          <p:nvPr/>
        </p:nvPicPr>
        <p:blipFill rotWithShape="1">
          <a:blip r:embed="rId10" cstate="print">
            <a:clrChange>
              <a:clrFrom>
                <a:srgbClr val="FFFFFF"/>
              </a:clrFrom>
              <a:clrTo>
                <a:srgbClr val="FFFFFF">
                  <a:alpha val="0"/>
                </a:srgbClr>
              </a:clrTo>
            </a:clrChange>
            <a:extLst>
              <a:ext uri="{28A0092B-C50C-407E-A947-70E740481C1C}">
                <a14:useLocalDpi xmlns:a14="http://schemas.microsoft.com/office/drawing/2010/main" val="0"/>
              </a:ext>
            </a:extLst>
          </a:blip>
          <a:srcRect l="8380" r="11611"/>
          <a:stretch/>
        </p:blipFill>
        <p:spPr>
          <a:xfrm>
            <a:off x="3963159" y="1166626"/>
            <a:ext cx="1106015" cy="987817"/>
          </a:xfrm>
          <a:prstGeom prst="rect">
            <a:avLst/>
          </a:prstGeom>
        </p:spPr>
      </p:pic>
      <p:pic>
        <p:nvPicPr>
          <p:cNvPr id="84" name="Grafik 47">
            <a:extLst>
              <a:ext uri="{FF2B5EF4-FFF2-40B4-BE49-F238E27FC236}">
                <a16:creationId xmlns:a16="http://schemas.microsoft.com/office/drawing/2014/main" id="{3B86E6B3-6166-4BE5-BC54-D68120C9B2C7}"/>
              </a:ext>
            </a:extLst>
          </p:cNvPr>
          <p:cNvPicPr>
            <a:picLocks noChangeAspect="1"/>
          </p:cNvPicPr>
          <p:nvPr/>
        </p:nvPicPr>
        <p:blipFill rotWithShape="1">
          <a:blip r:embed="rId11" cstate="print">
            <a:extLst>
              <a:ext uri="{28A0092B-C50C-407E-A947-70E740481C1C}">
                <a14:useLocalDpi xmlns:a14="http://schemas.microsoft.com/office/drawing/2010/main" val="0"/>
              </a:ext>
            </a:extLst>
          </a:blip>
          <a:srcRect l="299" t="1729" r="1689" b="4531"/>
          <a:stretch/>
        </p:blipFill>
        <p:spPr>
          <a:xfrm>
            <a:off x="1742373" y="3484234"/>
            <a:ext cx="1009454" cy="980718"/>
          </a:xfrm>
          <a:prstGeom prst="rect">
            <a:avLst/>
          </a:prstGeom>
        </p:spPr>
      </p:pic>
      <p:pic>
        <p:nvPicPr>
          <p:cNvPr id="85" name="Grafik 48">
            <a:extLst>
              <a:ext uri="{FF2B5EF4-FFF2-40B4-BE49-F238E27FC236}">
                <a16:creationId xmlns:a16="http://schemas.microsoft.com/office/drawing/2014/main" id="{6805B33E-81D5-4A54-BEE6-20DDF9D9841E}"/>
              </a:ext>
            </a:extLst>
          </p:cNvPr>
          <p:cNvPicPr>
            <a:picLocks noChangeAspect="1"/>
          </p:cNvPicPr>
          <p:nvPr/>
        </p:nvPicPr>
        <p:blipFill rotWithShape="1">
          <a:blip r:embed="rId12" cstate="print">
            <a:extLst>
              <a:ext uri="{28A0092B-C50C-407E-A947-70E740481C1C}">
                <a14:useLocalDpi xmlns:a14="http://schemas.microsoft.com/office/drawing/2010/main" val="0"/>
              </a:ext>
            </a:extLst>
          </a:blip>
          <a:srcRect l="-14" t="1066" r="2003" b="5547"/>
          <a:stretch/>
        </p:blipFill>
        <p:spPr>
          <a:xfrm>
            <a:off x="1742374" y="4576143"/>
            <a:ext cx="1009454" cy="980718"/>
          </a:xfrm>
          <a:prstGeom prst="rect">
            <a:avLst/>
          </a:prstGeom>
        </p:spPr>
      </p:pic>
      <p:pic>
        <p:nvPicPr>
          <p:cNvPr id="86" name="Grafik 51">
            <a:extLst>
              <a:ext uri="{FF2B5EF4-FFF2-40B4-BE49-F238E27FC236}">
                <a16:creationId xmlns:a16="http://schemas.microsoft.com/office/drawing/2014/main" id="{26253F72-934D-4EC5-A1EF-ECA82035380A}"/>
              </a:ext>
            </a:extLst>
          </p:cNvPr>
          <p:cNvPicPr>
            <a:picLocks noChangeAspect="1"/>
          </p:cNvPicPr>
          <p:nvPr/>
        </p:nvPicPr>
        <p:blipFill rotWithShape="1">
          <a:blip r:embed="rId13" cstate="print">
            <a:extLst>
              <a:ext uri="{28A0092B-C50C-407E-A947-70E740481C1C}">
                <a14:useLocalDpi xmlns:a14="http://schemas.microsoft.com/office/drawing/2010/main" val="0"/>
              </a:ext>
            </a:extLst>
          </a:blip>
          <a:srcRect l="18378" t="12251" r="14326" b="14588"/>
          <a:stretch/>
        </p:blipFill>
        <p:spPr>
          <a:xfrm>
            <a:off x="213588" y="3484234"/>
            <a:ext cx="1098963" cy="896030"/>
          </a:xfrm>
          <a:prstGeom prst="rect">
            <a:avLst/>
          </a:prstGeom>
        </p:spPr>
      </p:pic>
      <p:pic>
        <p:nvPicPr>
          <p:cNvPr id="87" name="Grafik 52">
            <a:extLst>
              <a:ext uri="{FF2B5EF4-FFF2-40B4-BE49-F238E27FC236}">
                <a16:creationId xmlns:a16="http://schemas.microsoft.com/office/drawing/2014/main" id="{563B9761-A802-4B67-BDB2-2BDFDFD8FE28}"/>
              </a:ext>
            </a:extLst>
          </p:cNvPr>
          <p:cNvPicPr>
            <a:picLocks noChangeAspect="1"/>
          </p:cNvPicPr>
          <p:nvPr/>
        </p:nvPicPr>
        <p:blipFill rotWithShape="1">
          <a:blip r:embed="rId14" cstate="print">
            <a:extLst>
              <a:ext uri="{28A0092B-C50C-407E-A947-70E740481C1C}">
                <a14:useLocalDpi xmlns:a14="http://schemas.microsoft.com/office/drawing/2010/main" val="0"/>
              </a:ext>
            </a:extLst>
          </a:blip>
          <a:srcRect l="14992" t="26661" r="13824" b="20826"/>
          <a:stretch/>
        </p:blipFill>
        <p:spPr>
          <a:xfrm>
            <a:off x="162153" y="4662636"/>
            <a:ext cx="1271182" cy="937754"/>
          </a:xfrm>
          <a:prstGeom prst="rect">
            <a:avLst/>
          </a:prstGeom>
        </p:spPr>
      </p:pic>
      <p:sp>
        <p:nvSpPr>
          <p:cNvPr id="88" name="Titel 1">
            <a:extLst>
              <a:ext uri="{FF2B5EF4-FFF2-40B4-BE49-F238E27FC236}">
                <a16:creationId xmlns:a16="http://schemas.microsoft.com/office/drawing/2014/main" id="{E4B4829F-0320-45FC-A567-D8E704C62E6D}"/>
              </a:ext>
            </a:extLst>
          </p:cNvPr>
          <p:cNvSpPr txBox="1">
            <a:spLocks/>
          </p:cNvSpPr>
          <p:nvPr/>
        </p:nvSpPr>
        <p:spPr>
          <a:xfrm>
            <a:off x="6099546" y="579148"/>
            <a:ext cx="4358999" cy="388800"/>
          </a:xfrm>
          <a:prstGeom prst="rect">
            <a:avLst/>
          </a:prstGeom>
        </p:spPr>
        <p:txBody>
          <a:bodyPr vert="horz" lIns="0" tIns="0" rIns="0" bIns="0" rtlCol="0" anchor="t" anchorCtr="0">
            <a:noAutofit/>
          </a:bodyPr>
          <a:lstStyle>
            <a:lvl1pPr algn="l" defTabSz="914333" rtl="0" eaLnBrk="1" latinLnBrk="0" hangingPunct="1">
              <a:lnSpc>
                <a:spcPct val="89000"/>
              </a:lnSpc>
              <a:spcBef>
                <a:spcPct val="0"/>
              </a:spcBef>
              <a:buNone/>
              <a:defRPr sz="2800" kern="1200" baseline="0">
                <a:solidFill>
                  <a:schemeClr val="accent1"/>
                </a:solidFill>
                <a:latin typeface="+mj-lt"/>
                <a:ea typeface="+mj-ea"/>
                <a:cs typeface="+mj-cs"/>
              </a:defRPr>
            </a:lvl1pPr>
          </a:lstStyle>
          <a:p>
            <a:pPr fontAlgn="auto">
              <a:spcAft>
                <a:spcPts val="0"/>
              </a:spcAft>
            </a:pPr>
            <a:r>
              <a:rPr lang="en-US" dirty="0"/>
              <a:t>From real to virtual testing</a:t>
            </a:r>
          </a:p>
        </p:txBody>
      </p:sp>
      <p:pic>
        <p:nvPicPr>
          <p:cNvPr id="13" name="Picture 12">
            <a:extLst>
              <a:ext uri="{FF2B5EF4-FFF2-40B4-BE49-F238E27FC236}">
                <a16:creationId xmlns:a16="http://schemas.microsoft.com/office/drawing/2014/main" id="{8390B791-062A-416B-820C-A4329EDE4321}"/>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6440286" y="1470510"/>
            <a:ext cx="1410562" cy="2115843"/>
          </a:xfrm>
          <a:prstGeom prst="rect">
            <a:avLst/>
          </a:prstGeom>
        </p:spPr>
      </p:pic>
      <p:sp>
        <p:nvSpPr>
          <p:cNvPr id="15" name="TextBox 14">
            <a:extLst>
              <a:ext uri="{FF2B5EF4-FFF2-40B4-BE49-F238E27FC236}">
                <a16:creationId xmlns:a16="http://schemas.microsoft.com/office/drawing/2014/main" id="{D6F0EB33-264B-4FBD-B61A-EC7880FC0078}"/>
              </a:ext>
            </a:extLst>
          </p:cNvPr>
          <p:cNvSpPr txBox="1"/>
          <p:nvPr/>
        </p:nvSpPr>
        <p:spPr>
          <a:xfrm>
            <a:off x="6099546" y="972225"/>
            <a:ext cx="2193069" cy="388801"/>
          </a:xfrm>
          <a:prstGeom prst="rect">
            <a:avLst/>
          </a:prstGeom>
          <a:noFill/>
        </p:spPr>
        <p:txBody>
          <a:bodyPr wrap="square" lIns="0" tIns="0" rIns="0" bIns="0" rtlCol="0">
            <a:noAutofit/>
          </a:bodyPr>
          <a:lstStyle/>
          <a:p>
            <a:pPr marR="0" algn="l" defTabSz="914400" eaLnBrk="1" fontAlgn="auto" latinLnBrk="0" hangingPunct="1">
              <a:spcBef>
                <a:spcPts val="500"/>
              </a:spcBef>
              <a:spcAft>
                <a:spcPts val="0"/>
              </a:spcAft>
              <a:buClrTx/>
              <a:buSzTx/>
              <a:buFontTx/>
              <a:buNone/>
              <a:tabLst/>
            </a:pPr>
            <a:r>
              <a:rPr kumimoji="0" lang="de-DE" sz="1800" b="0" i="0" u="none" strike="noStrike" kern="0" cap="none" spc="0" normalizeH="0" baseline="0" noProof="0" dirty="0">
                <a:ln>
                  <a:noFill/>
                </a:ln>
                <a:solidFill>
                  <a:srgbClr val="000000"/>
                </a:solidFill>
                <a:effectLst/>
                <a:uLnTx/>
                <a:uFillTx/>
              </a:rPr>
              <a:t>Real </a:t>
            </a:r>
            <a:r>
              <a:rPr kumimoji="0" lang="de-DE" sz="1800" b="0" i="0" u="none" strike="noStrike" kern="0" cap="none" spc="0" normalizeH="0" baseline="0" noProof="0" dirty="0" err="1">
                <a:ln>
                  <a:noFill/>
                </a:ln>
                <a:solidFill>
                  <a:srgbClr val="000000"/>
                </a:solidFill>
                <a:effectLst/>
                <a:uLnTx/>
                <a:uFillTx/>
              </a:rPr>
              <a:t>test</a:t>
            </a:r>
            <a:r>
              <a:rPr kumimoji="0" lang="de-DE" sz="1800" b="0" i="0" u="none" strike="noStrike" kern="0" cap="none" spc="0" normalizeH="0" baseline="0" noProof="0" dirty="0">
                <a:ln>
                  <a:noFill/>
                </a:ln>
                <a:solidFill>
                  <a:srgbClr val="000000"/>
                </a:solidFill>
                <a:effectLst/>
                <a:uLnTx/>
                <a:uFillTx/>
              </a:rPr>
              <a:t> </a:t>
            </a:r>
            <a:r>
              <a:rPr kumimoji="0" lang="de-DE" sz="1800" b="0" i="0" u="none" strike="noStrike" kern="0" cap="none" spc="0" normalizeH="0" baseline="0" noProof="0" dirty="0" err="1">
                <a:ln>
                  <a:noFill/>
                </a:ln>
                <a:solidFill>
                  <a:srgbClr val="000000"/>
                </a:solidFill>
                <a:effectLst/>
                <a:uLnTx/>
                <a:uFillTx/>
              </a:rPr>
              <a:t>specimen</a:t>
            </a:r>
            <a:endParaRPr kumimoji="0" lang="en-IN" sz="1800" b="0" i="0" u="none" strike="noStrike" kern="0" cap="none" spc="0" normalizeH="0" baseline="0" noProof="0" dirty="0">
              <a:ln>
                <a:noFill/>
              </a:ln>
              <a:solidFill>
                <a:srgbClr val="000000"/>
              </a:solidFill>
              <a:effectLst/>
              <a:uLnTx/>
              <a:uFillTx/>
            </a:endParaRPr>
          </a:p>
        </p:txBody>
      </p:sp>
      <p:sp>
        <p:nvSpPr>
          <p:cNvPr id="16" name="TextBox 15">
            <a:extLst>
              <a:ext uri="{FF2B5EF4-FFF2-40B4-BE49-F238E27FC236}">
                <a16:creationId xmlns:a16="http://schemas.microsoft.com/office/drawing/2014/main" id="{E0D6EA69-381C-49C3-9AA7-B9B5CFC31A71}"/>
              </a:ext>
            </a:extLst>
          </p:cNvPr>
          <p:cNvSpPr txBox="1"/>
          <p:nvPr/>
        </p:nvSpPr>
        <p:spPr>
          <a:xfrm>
            <a:off x="8224788" y="922598"/>
            <a:ext cx="2282675" cy="526155"/>
          </a:xfrm>
          <a:prstGeom prst="rect">
            <a:avLst/>
          </a:prstGeom>
          <a:noFill/>
        </p:spPr>
        <p:txBody>
          <a:bodyPr wrap="square" lIns="0" tIns="0" rIns="0" bIns="0" rtlCol="0">
            <a:noAutofit/>
          </a:bodyPr>
          <a:lstStyle/>
          <a:p>
            <a:pPr marR="0" algn="ctr" defTabSz="914400" eaLnBrk="1" fontAlgn="auto" latinLnBrk="0" hangingPunct="1">
              <a:spcBef>
                <a:spcPts val="500"/>
              </a:spcBef>
              <a:spcAft>
                <a:spcPts val="0"/>
              </a:spcAft>
              <a:buClrTx/>
              <a:buSzTx/>
              <a:buFontTx/>
              <a:buNone/>
              <a:tabLst/>
            </a:pPr>
            <a:r>
              <a:rPr kumimoji="0" lang="de-DE" strike="noStrike" kern="0" cap="none" spc="0" normalizeH="0" baseline="0" noProof="0" dirty="0" err="1">
                <a:ln>
                  <a:noFill/>
                </a:ln>
                <a:solidFill>
                  <a:srgbClr val="000000"/>
                </a:solidFill>
                <a:effectLst/>
                <a:uLnTx/>
                <a:uFillTx/>
              </a:rPr>
              <a:t>Multiscale</a:t>
            </a:r>
            <a:r>
              <a:rPr kumimoji="0" lang="de-DE" sz="1800" b="0" i="0" strike="noStrike" kern="0" cap="none" spc="0" normalizeH="0" baseline="0" noProof="0" dirty="0">
                <a:ln>
                  <a:noFill/>
                </a:ln>
                <a:solidFill>
                  <a:srgbClr val="000000"/>
                </a:solidFill>
                <a:effectLst/>
                <a:uLnTx/>
                <a:uFillTx/>
              </a:rPr>
              <a:t> </a:t>
            </a:r>
            <a:r>
              <a:rPr kumimoji="0" lang="de-DE" sz="1800" b="0" i="0" strike="noStrike" kern="0" cap="none" spc="0" normalizeH="0" baseline="0" noProof="0" dirty="0" err="1">
                <a:ln>
                  <a:noFill/>
                </a:ln>
                <a:solidFill>
                  <a:srgbClr val="000000"/>
                </a:solidFill>
                <a:effectLst/>
                <a:uLnTx/>
                <a:uFillTx/>
              </a:rPr>
              <a:t>simulation</a:t>
            </a:r>
            <a:r>
              <a:rPr kumimoji="0" lang="de-DE" sz="1800" b="0" i="0" strike="noStrike" kern="0" cap="none" spc="0" normalizeH="0" baseline="0" noProof="0" dirty="0">
                <a:ln>
                  <a:noFill/>
                </a:ln>
                <a:solidFill>
                  <a:srgbClr val="000000"/>
                </a:solidFill>
                <a:effectLst/>
                <a:uLnTx/>
                <a:uFillTx/>
              </a:rPr>
              <a:t> </a:t>
            </a:r>
            <a:r>
              <a:rPr kumimoji="0" lang="de-DE" sz="1800" b="0" i="0" strike="noStrike" kern="0" cap="none" spc="0" normalizeH="0" baseline="0" noProof="0" dirty="0" err="1">
                <a:ln>
                  <a:noFill/>
                </a:ln>
                <a:solidFill>
                  <a:srgbClr val="000000"/>
                </a:solidFill>
                <a:effectLst/>
                <a:uLnTx/>
                <a:uFillTx/>
              </a:rPr>
              <a:t>model</a:t>
            </a:r>
            <a:endParaRPr kumimoji="0" lang="en-IN" sz="1800" b="0" i="0" strike="noStrike" kern="0" cap="none" spc="0" normalizeH="0" baseline="0" noProof="0" dirty="0">
              <a:ln>
                <a:noFill/>
              </a:ln>
              <a:solidFill>
                <a:srgbClr val="000000"/>
              </a:solidFill>
              <a:effectLst/>
              <a:uLnTx/>
              <a:uFillTx/>
            </a:endParaRPr>
          </a:p>
        </p:txBody>
      </p:sp>
      <p:sp>
        <p:nvSpPr>
          <p:cNvPr id="17" name="TextBox 16">
            <a:extLst>
              <a:ext uri="{FF2B5EF4-FFF2-40B4-BE49-F238E27FC236}">
                <a16:creationId xmlns:a16="http://schemas.microsoft.com/office/drawing/2014/main" id="{DBB2A0F5-5752-44A6-A8D3-4E704185C144}"/>
              </a:ext>
            </a:extLst>
          </p:cNvPr>
          <p:cNvSpPr txBox="1"/>
          <p:nvPr/>
        </p:nvSpPr>
        <p:spPr>
          <a:xfrm>
            <a:off x="6162123" y="3668222"/>
            <a:ext cx="1969238" cy="612742"/>
          </a:xfrm>
          <a:prstGeom prst="rect">
            <a:avLst/>
          </a:prstGeom>
          <a:ln>
            <a:noFill/>
          </a:ln>
        </p:spPr>
        <p:style>
          <a:lnRef idx="2">
            <a:schemeClr val="dk1"/>
          </a:lnRef>
          <a:fillRef idx="1">
            <a:schemeClr val="lt1"/>
          </a:fillRef>
          <a:effectRef idx="0">
            <a:schemeClr val="dk1"/>
          </a:effectRef>
          <a:fontRef idx="minor">
            <a:schemeClr val="dk1"/>
          </a:fontRef>
        </p:style>
        <p:txBody>
          <a:bodyPr wrap="square" lIns="0" tIns="0" rIns="0" bIns="0" rtlCol="0">
            <a:noAutofit/>
          </a:bodyPr>
          <a:lstStyle/>
          <a:p>
            <a:pPr marR="0" algn="ctr" defTabSz="914400" eaLnBrk="1" fontAlgn="auto" latinLnBrk="0" hangingPunct="1">
              <a:spcBef>
                <a:spcPts val="500"/>
              </a:spcBef>
              <a:spcAft>
                <a:spcPts val="0"/>
              </a:spcAft>
              <a:buClrTx/>
              <a:buSzTx/>
              <a:buFontTx/>
              <a:buNone/>
              <a:tabLst/>
            </a:pPr>
            <a:r>
              <a:rPr kumimoji="0" lang="de-DE" sz="1800" b="0" i="0" u="none" strike="noStrike" kern="0" cap="none" spc="0" normalizeH="0" baseline="0" noProof="0" dirty="0">
                <a:ln>
                  <a:noFill/>
                </a:ln>
                <a:solidFill>
                  <a:srgbClr val="000000"/>
                </a:solidFill>
                <a:effectLst/>
                <a:uLnTx/>
                <a:uFillTx/>
              </a:rPr>
              <a:t>Real </a:t>
            </a:r>
          </a:p>
          <a:p>
            <a:pPr marR="0" algn="ctr" defTabSz="914400" eaLnBrk="1" fontAlgn="auto" latinLnBrk="0" hangingPunct="1">
              <a:spcBef>
                <a:spcPts val="500"/>
              </a:spcBef>
              <a:spcAft>
                <a:spcPts val="0"/>
              </a:spcAft>
              <a:buClrTx/>
              <a:buSzTx/>
              <a:buFontTx/>
              <a:buNone/>
              <a:tabLst/>
            </a:pPr>
            <a:r>
              <a:rPr kumimoji="0" lang="de-DE" sz="1800" b="0" i="0" u="none" strike="noStrike" kern="0" cap="none" spc="0" normalizeH="0" baseline="0" noProof="0" dirty="0">
                <a:ln>
                  <a:noFill/>
                </a:ln>
                <a:solidFill>
                  <a:srgbClr val="000000"/>
                </a:solidFill>
                <a:effectLst/>
                <a:uLnTx/>
                <a:uFillTx/>
              </a:rPr>
              <a:t>experimental </a:t>
            </a:r>
            <a:r>
              <a:rPr kumimoji="0" lang="de-DE" sz="1800" b="0" i="0" u="none" strike="noStrike" kern="0" cap="none" spc="0" normalizeH="0" baseline="0" noProof="0" dirty="0" err="1">
                <a:ln>
                  <a:noFill/>
                </a:ln>
                <a:solidFill>
                  <a:srgbClr val="000000"/>
                </a:solidFill>
                <a:effectLst/>
                <a:uLnTx/>
                <a:uFillTx/>
              </a:rPr>
              <a:t>data</a:t>
            </a:r>
            <a:endParaRPr kumimoji="0" lang="en-IN" sz="1800" b="0" i="0" u="none" strike="noStrike" kern="0" cap="none" spc="0" normalizeH="0" baseline="0" noProof="0" dirty="0">
              <a:ln>
                <a:noFill/>
              </a:ln>
              <a:solidFill>
                <a:srgbClr val="000000"/>
              </a:solidFill>
              <a:effectLst/>
              <a:uLnTx/>
              <a:uFillTx/>
            </a:endParaRPr>
          </a:p>
        </p:txBody>
      </p:sp>
      <p:sp>
        <p:nvSpPr>
          <p:cNvPr id="91" name="Rechteck 31______________">
            <a:extLst>
              <a:ext uri="{FF2B5EF4-FFF2-40B4-BE49-F238E27FC236}">
                <a16:creationId xmlns:a16="http://schemas.microsoft.com/office/drawing/2014/main" id="{3CCE380C-5A0A-445D-9414-001C1E38AC75}"/>
              </a:ext>
            </a:extLst>
          </p:cNvPr>
          <p:cNvSpPr/>
          <p:nvPr>
            <p:custDataLst>
              <p:tags r:id="rId2"/>
            </p:custDataLst>
          </p:nvPr>
        </p:nvSpPr>
        <p:spPr>
          <a:xfrm>
            <a:off x="4534220" y="5286275"/>
            <a:ext cx="1055697" cy="324000"/>
          </a:xfrm>
          <a:prstGeom prst="rect">
            <a:avLst/>
          </a:prstGeom>
          <a:solidFill>
            <a:srgbClr val="0E78C5"/>
          </a:solidFill>
          <a:ln w="9525"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prstClr val="white"/>
                </a:solidFill>
                <a:effectLst/>
                <a:uLnTx/>
                <a:uFillTx/>
                <a:latin typeface="Bosch Office Sans"/>
              </a:rPr>
              <a:t>Quasi-static</a:t>
            </a:r>
            <a:endParaRPr kumimoji="0" lang="en-US" sz="1100" b="0" i="0" u="none" strike="noStrike" kern="0" cap="none" spc="0" normalizeH="0" baseline="0" noProof="0" dirty="0">
              <a:ln>
                <a:noFill/>
              </a:ln>
              <a:solidFill>
                <a:prstClr val="white"/>
              </a:solidFill>
              <a:effectLst/>
              <a:uLnTx/>
              <a:uFillTx/>
              <a:latin typeface="Bosch Office Sans"/>
            </a:endParaRPr>
          </a:p>
        </p:txBody>
      </p:sp>
      <p:sp>
        <p:nvSpPr>
          <p:cNvPr id="92" name="Rechteck 31_______________">
            <a:extLst>
              <a:ext uri="{FF2B5EF4-FFF2-40B4-BE49-F238E27FC236}">
                <a16:creationId xmlns:a16="http://schemas.microsoft.com/office/drawing/2014/main" id="{47AE8C89-9BAA-40C9-AFF9-1F6B3FE0AEFC}"/>
              </a:ext>
            </a:extLst>
          </p:cNvPr>
          <p:cNvSpPr/>
          <p:nvPr>
            <p:custDataLst>
              <p:tags r:id="rId3"/>
            </p:custDataLst>
          </p:nvPr>
        </p:nvSpPr>
        <p:spPr>
          <a:xfrm>
            <a:off x="3052579" y="5300018"/>
            <a:ext cx="749303" cy="324000"/>
          </a:xfrm>
          <a:prstGeom prst="rect">
            <a:avLst/>
          </a:prstGeom>
          <a:solidFill>
            <a:srgbClr val="0E78C5"/>
          </a:solidFill>
          <a:ln w="9525" cap="flat" cmpd="sng" algn="ctr">
            <a:solidFill>
              <a:schemeClr val="accent1"/>
            </a:solid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prstClr val="white"/>
                </a:solidFill>
                <a:effectLst/>
                <a:uLnTx/>
                <a:uFillTx/>
                <a:latin typeface="Bosch Office Sans"/>
              </a:rPr>
              <a:t>Creep</a:t>
            </a:r>
            <a:endParaRPr kumimoji="0" lang="en-US" sz="1100" b="0" i="0" u="none" strike="noStrike" kern="0" cap="none" spc="0" normalizeH="0" baseline="0" noProof="0" dirty="0">
              <a:ln>
                <a:noFill/>
              </a:ln>
              <a:solidFill>
                <a:prstClr val="white"/>
              </a:solidFill>
              <a:effectLst/>
              <a:uLnTx/>
              <a:uFillTx/>
              <a:latin typeface="Bosch Office Sans"/>
            </a:endParaRPr>
          </a:p>
        </p:txBody>
      </p:sp>
      <p:sp>
        <p:nvSpPr>
          <p:cNvPr id="5" name="Rectangle 4">
            <a:extLst>
              <a:ext uri="{FF2B5EF4-FFF2-40B4-BE49-F238E27FC236}">
                <a16:creationId xmlns:a16="http://schemas.microsoft.com/office/drawing/2014/main" id="{3BC70941-80BB-4BF4-AFF3-6B9057022166}"/>
              </a:ext>
            </a:extLst>
          </p:cNvPr>
          <p:cNvSpPr/>
          <p:nvPr/>
        </p:nvSpPr>
        <p:spPr>
          <a:xfrm>
            <a:off x="6033568" y="905343"/>
            <a:ext cx="2149952" cy="4734762"/>
          </a:xfrm>
          <a:prstGeom prst="rect">
            <a:avLst/>
          </a:prstGeom>
          <a:solidFill>
            <a:srgbClr val="BFBFBF">
              <a:alpha val="61176"/>
            </a:srgbClr>
          </a:solidFill>
          <a:ln w="9525"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IN" sz="1800" b="0" i="0" u="none" strike="noStrike" kern="0" cap="none" spc="0" normalizeH="0" baseline="0" noProof="0" dirty="0">
              <a:ln>
                <a:noFill/>
              </a:ln>
              <a:solidFill>
                <a:srgbClr val="000000"/>
              </a:solidFill>
              <a:effectLst/>
              <a:uLnTx/>
              <a:uFillTx/>
              <a:latin typeface="Bosch Office Sans"/>
              <a:ea typeface="+mn-ea"/>
              <a:cs typeface="+mn-cs"/>
            </a:endParaRPr>
          </a:p>
        </p:txBody>
      </p:sp>
      <p:sp>
        <p:nvSpPr>
          <p:cNvPr id="6" name="Speech Bubble: Rectangle 5">
            <a:extLst>
              <a:ext uri="{FF2B5EF4-FFF2-40B4-BE49-F238E27FC236}">
                <a16:creationId xmlns:a16="http://schemas.microsoft.com/office/drawing/2014/main" id="{AA03F664-35AD-405F-8536-5CB629004A5B}"/>
              </a:ext>
            </a:extLst>
          </p:cNvPr>
          <p:cNvSpPr/>
          <p:nvPr/>
        </p:nvSpPr>
        <p:spPr>
          <a:xfrm>
            <a:off x="5484812" y="1595887"/>
            <a:ext cx="2646549" cy="1042773"/>
          </a:xfrm>
          <a:prstGeom prst="wedgeRectCallout">
            <a:avLst>
              <a:gd name="adj1" fmla="val 80863"/>
              <a:gd name="adj2" fmla="val -66552"/>
            </a:avLst>
          </a:prstGeom>
          <a:ln/>
        </p:spPr>
        <p:style>
          <a:lnRef idx="2">
            <a:schemeClr val="dk1"/>
          </a:lnRef>
          <a:fillRef idx="1">
            <a:schemeClr val="lt1"/>
          </a:fillRef>
          <a:effectRef idx="0">
            <a:schemeClr val="dk1"/>
          </a:effectRef>
          <a:fontRef idx="minor">
            <a:schemeClr val="dk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r>
              <a:rPr lang="de-DE" kern="0" dirty="0">
                <a:solidFill>
                  <a:srgbClr val="000000"/>
                </a:solidFill>
                <a:latin typeface="Bosch Office Sans"/>
              </a:rPr>
              <a:t>Virtual </a:t>
            </a:r>
            <a:r>
              <a:rPr lang="de-DE" kern="0" dirty="0" err="1">
                <a:solidFill>
                  <a:srgbClr val="000000"/>
                </a:solidFill>
                <a:latin typeface="Bosch Office Sans"/>
              </a:rPr>
              <a:t>data</a:t>
            </a:r>
            <a:r>
              <a:rPr lang="de-DE" kern="0" dirty="0">
                <a:solidFill>
                  <a:srgbClr val="000000"/>
                </a:solidFill>
                <a:latin typeface="Bosch Office Sans"/>
              </a:rPr>
              <a:t> </a:t>
            </a:r>
            <a:r>
              <a:rPr lang="de-DE" kern="0" dirty="0" err="1">
                <a:solidFill>
                  <a:srgbClr val="000000"/>
                </a:solidFill>
                <a:latin typeface="Bosch Office Sans"/>
              </a:rPr>
              <a:t>with</a:t>
            </a:r>
            <a:r>
              <a:rPr lang="de-DE" kern="0" dirty="0">
                <a:solidFill>
                  <a:srgbClr val="000000"/>
                </a:solidFill>
                <a:latin typeface="Bosch Office Sans"/>
              </a:rPr>
              <a:t> </a:t>
            </a:r>
            <a:r>
              <a:rPr lang="de-DE" kern="0" dirty="0" err="1">
                <a:solidFill>
                  <a:srgbClr val="000000"/>
                </a:solidFill>
                <a:latin typeface="Bosch Office Sans"/>
              </a:rPr>
              <a:t>only</a:t>
            </a:r>
            <a:r>
              <a:rPr lang="de-DE" kern="0" dirty="0">
                <a:solidFill>
                  <a:srgbClr val="000000"/>
                </a:solidFill>
                <a:latin typeface="Bosch Office Sans"/>
              </a:rPr>
              <a:t> </a:t>
            </a:r>
            <a:r>
              <a:rPr lang="de-DE" kern="0" dirty="0" err="1">
                <a:solidFill>
                  <a:srgbClr val="000000"/>
                </a:solidFill>
                <a:latin typeface="Bosch Office Sans"/>
              </a:rPr>
              <a:t>few</a:t>
            </a:r>
            <a:r>
              <a:rPr lang="de-DE" kern="0" dirty="0">
                <a:solidFill>
                  <a:srgbClr val="000000"/>
                </a:solidFill>
                <a:latin typeface="Bosch Office Sans"/>
              </a:rPr>
              <a:t> </a:t>
            </a:r>
            <a:r>
              <a:rPr lang="de-DE" kern="0" dirty="0" err="1">
                <a:solidFill>
                  <a:srgbClr val="000000"/>
                </a:solidFill>
                <a:latin typeface="Bosch Office Sans"/>
              </a:rPr>
              <a:t>experiments</a:t>
            </a:r>
            <a:endParaRPr kumimoji="0" lang="en-IN" sz="1800" b="0" i="0" u="none" strike="noStrike" kern="0" cap="none" spc="0" normalizeH="0" baseline="0" noProof="0" dirty="0">
              <a:ln>
                <a:noFill/>
              </a:ln>
              <a:solidFill>
                <a:srgbClr val="000000"/>
              </a:solidFill>
              <a:effectLst/>
              <a:uLnTx/>
              <a:uFillTx/>
              <a:latin typeface="Bosch Office Sans"/>
              <a:ea typeface="+mn-ea"/>
              <a:cs typeface="+mn-cs"/>
            </a:endParaRPr>
          </a:p>
        </p:txBody>
      </p:sp>
      <p:pic>
        <p:nvPicPr>
          <p:cNvPr id="50" name="Picture 49">
            <a:extLst>
              <a:ext uri="{FF2B5EF4-FFF2-40B4-BE49-F238E27FC236}">
                <a16:creationId xmlns:a16="http://schemas.microsoft.com/office/drawing/2014/main" id="{100DD573-7AE6-4FB2-AFD2-D4EACF3D159A}"/>
              </a:ext>
            </a:extLst>
          </p:cNvPr>
          <p:cNvPicPr>
            <a:picLocks noChangeAspect="1"/>
          </p:cNvPicPr>
          <p:nvPr/>
        </p:nvPicPr>
        <p:blipFill rotWithShape="1">
          <a:blip r:embed="rId16">
            <a:extLst>
              <a:ext uri="{28A0092B-C50C-407E-A947-70E740481C1C}">
                <a14:useLocalDpi xmlns:a14="http://schemas.microsoft.com/office/drawing/2010/main" val="0"/>
              </a:ext>
            </a:extLst>
          </a:blip>
          <a:srcRect l="9572"/>
          <a:stretch/>
        </p:blipFill>
        <p:spPr>
          <a:xfrm rot="5400000">
            <a:off x="8363839" y="1991058"/>
            <a:ext cx="2009325" cy="1056479"/>
          </a:xfrm>
          <a:prstGeom prst="rect">
            <a:avLst/>
          </a:prstGeom>
        </p:spPr>
      </p:pic>
      <p:sp>
        <p:nvSpPr>
          <p:cNvPr id="51" name="TextBox 50">
            <a:extLst>
              <a:ext uri="{FF2B5EF4-FFF2-40B4-BE49-F238E27FC236}">
                <a16:creationId xmlns:a16="http://schemas.microsoft.com/office/drawing/2014/main" id="{65C90118-6E3A-4D0A-AC6E-23C4E4D93F3D}"/>
              </a:ext>
            </a:extLst>
          </p:cNvPr>
          <p:cNvSpPr txBox="1"/>
          <p:nvPr/>
        </p:nvSpPr>
        <p:spPr>
          <a:xfrm>
            <a:off x="8345694" y="3659768"/>
            <a:ext cx="1969238" cy="629649"/>
          </a:xfrm>
          <a:prstGeom prst="rect">
            <a:avLst/>
          </a:prstGeom>
        </p:spPr>
        <p:style>
          <a:lnRef idx="2">
            <a:schemeClr val="dk1"/>
          </a:lnRef>
          <a:fillRef idx="1">
            <a:schemeClr val="lt1"/>
          </a:fillRef>
          <a:effectRef idx="0">
            <a:schemeClr val="dk1"/>
          </a:effectRef>
          <a:fontRef idx="minor">
            <a:schemeClr val="dk1"/>
          </a:fontRef>
        </p:style>
        <p:txBody>
          <a:bodyPr wrap="square" lIns="0" tIns="0" rIns="0" bIns="0" rtlCol="0">
            <a:noAutofit/>
          </a:bodyPr>
          <a:lstStyle/>
          <a:p>
            <a:pPr marR="0" algn="ctr" defTabSz="914400" eaLnBrk="1" fontAlgn="auto" latinLnBrk="0" hangingPunct="1">
              <a:spcBef>
                <a:spcPts val="500"/>
              </a:spcBef>
              <a:spcAft>
                <a:spcPts val="0"/>
              </a:spcAft>
              <a:buClrTx/>
              <a:buSzTx/>
              <a:buFontTx/>
              <a:buNone/>
              <a:tabLst/>
            </a:pPr>
            <a:r>
              <a:rPr lang="de-DE" kern="0" dirty="0">
                <a:solidFill>
                  <a:srgbClr val="000000"/>
                </a:solidFill>
              </a:rPr>
              <a:t>V</a:t>
            </a:r>
            <a:r>
              <a:rPr kumimoji="0" lang="de-DE" sz="1800" b="0" i="0" u="none" strike="noStrike" kern="0" cap="none" spc="0" normalizeH="0" baseline="0" noProof="0" dirty="0" err="1">
                <a:ln>
                  <a:noFill/>
                </a:ln>
                <a:solidFill>
                  <a:srgbClr val="000000"/>
                </a:solidFill>
                <a:effectLst/>
                <a:uLnTx/>
                <a:uFillTx/>
              </a:rPr>
              <a:t>irtual</a:t>
            </a:r>
            <a:r>
              <a:rPr kumimoji="0" lang="de-DE" sz="1800" b="0" i="0" u="none" strike="noStrike" kern="0" cap="none" spc="0" normalizeH="0" baseline="0" noProof="0" dirty="0">
                <a:ln>
                  <a:noFill/>
                </a:ln>
                <a:solidFill>
                  <a:srgbClr val="000000"/>
                </a:solidFill>
                <a:effectLst/>
                <a:uLnTx/>
                <a:uFillTx/>
              </a:rPr>
              <a:t> experimental </a:t>
            </a:r>
            <a:r>
              <a:rPr kumimoji="0" lang="de-DE" sz="1800" b="0" i="0" u="none" strike="noStrike" kern="0" cap="none" spc="0" normalizeH="0" baseline="0" noProof="0" dirty="0" err="1">
                <a:ln>
                  <a:noFill/>
                </a:ln>
                <a:solidFill>
                  <a:srgbClr val="000000"/>
                </a:solidFill>
                <a:effectLst/>
                <a:uLnTx/>
                <a:uFillTx/>
              </a:rPr>
              <a:t>data</a:t>
            </a:r>
            <a:endParaRPr kumimoji="0" lang="en-IN" sz="1800" b="0" i="0" u="none" strike="noStrike" kern="0" cap="none" spc="0" normalizeH="0" baseline="0" noProof="0" dirty="0">
              <a:ln>
                <a:noFill/>
              </a:ln>
              <a:solidFill>
                <a:srgbClr val="000000"/>
              </a:solidFill>
              <a:effectLst/>
              <a:uLnTx/>
              <a:uFillTx/>
            </a:endParaRPr>
          </a:p>
        </p:txBody>
      </p:sp>
      <p:pic>
        <p:nvPicPr>
          <p:cNvPr id="52" name="Picture 2" descr="See the source image">
            <a:extLst>
              <a:ext uri="{FF2B5EF4-FFF2-40B4-BE49-F238E27FC236}">
                <a16:creationId xmlns:a16="http://schemas.microsoft.com/office/drawing/2014/main" id="{FD0C6ECB-EEEA-4D17-A202-FE7F8DCBC92A}"/>
              </a:ext>
            </a:extLst>
          </p:cNvPr>
          <p:cNvPicPr>
            <a:picLocks noChangeAspect="1" noChangeArrowheads="1"/>
          </p:cNvPicPr>
          <p:nvPr/>
        </p:nvPicPr>
        <p:blipFill rotWithShape="1">
          <a:blip r:embed="rId17">
            <a:extLst>
              <a:ext uri="{28A0092B-C50C-407E-A947-70E740481C1C}">
                <a14:useLocalDpi xmlns:a14="http://schemas.microsoft.com/office/drawing/2010/main" val="0"/>
              </a:ext>
            </a:extLst>
          </a:blip>
          <a:srcRect t="28533" b="26648"/>
          <a:stretch/>
        </p:blipFill>
        <p:spPr bwMode="auto">
          <a:xfrm>
            <a:off x="10156366" y="21168"/>
            <a:ext cx="813259" cy="3644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2459514"/>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 grpId="0"/>
      <p:bldP spid="15" grpId="0"/>
      <p:bldP spid="16" grpId="0"/>
      <p:bldP spid="17" grpId="0" animBg="1"/>
      <p:bldP spid="5" grpId="0" animBg="1"/>
      <p:bldP spid="6" grpId="0" animBg="1"/>
      <p:bldP spid="51"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00" y="652220"/>
            <a:ext cx="10450800" cy="388800"/>
          </a:xfrm>
        </p:spPr>
        <p:txBody>
          <a:bodyPr/>
          <a:lstStyle/>
          <a:p>
            <a:r>
              <a:rPr lang="de-DE" dirty="0"/>
              <a:t>Training of DMN – </a:t>
            </a:r>
            <a:r>
              <a:rPr lang="de-DE" dirty="0" err="1"/>
              <a:t>sampling</a:t>
            </a:r>
            <a:r>
              <a:rPr lang="de-DE" dirty="0"/>
              <a:t> </a:t>
            </a:r>
            <a:r>
              <a:rPr lang="de-DE" dirty="0" err="1"/>
              <a:t>size</a:t>
            </a:r>
            <a:r>
              <a:rPr lang="de-DE" dirty="0"/>
              <a:t> and Hyperparameters</a:t>
            </a:r>
            <a:endParaRPr lang="en-US" dirty="0"/>
          </a:p>
        </p:txBody>
      </p:sp>
      <p:sp>
        <p:nvSpPr>
          <p:cNvPr id="3" name="Text Placeholder 2"/>
          <p:cNvSpPr>
            <a:spLocks noGrp="1"/>
          </p:cNvSpPr>
          <p:nvPr>
            <p:ph type="body" sz="quarter" idx="15"/>
          </p:nvPr>
        </p:nvSpPr>
        <p:spPr/>
        <p:txBody>
          <a:bodyPr/>
          <a:lstStyle/>
          <a:p>
            <a:r>
              <a:rPr lang="en-US" dirty="0"/>
              <a:t>Numerical Investigations using DMN</a:t>
            </a:r>
          </a:p>
          <a:p>
            <a:endParaRPr lang="en-US" dirty="0"/>
          </a:p>
        </p:txBody>
      </p:sp>
      <p:sp>
        <p:nvSpPr>
          <p:cNvPr id="4" name="Slide Number Placeholder 3"/>
          <p:cNvSpPr>
            <a:spLocks noGrp="1"/>
          </p:cNvSpPr>
          <p:nvPr>
            <p:ph type="sldNum" sz="quarter" idx="12"/>
          </p:nvPr>
        </p:nvSpPr>
        <p:spPr/>
        <p:txBody>
          <a:bodyPr/>
          <a:lstStyle/>
          <a:p>
            <a:fld id="{4898AEC0-503E-4FA4-859C-D0F72D6E3F79}" type="slidenum">
              <a:rPr lang="en-US" noProof="1" smtClean="0"/>
              <a:pPr/>
              <a:t>20</a:t>
            </a:fld>
            <a:endParaRPr lang="en-US" noProof="1"/>
          </a:p>
        </p:txBody>
      </p:sp>
      <p:sp>
        <p:nvSpPr>
          <p:cNvPr id="7" name="Content Placeholder 3">
            <a:extLst>
              <a:ext uri="{FF2B5EF4-FFF2-40B4-BE49-F238E27FC236}">
                <a16:creationId xmlns:a16="http://schemas.microsoft.com/office/drawing/2014/main" id="{5CE65153-F042-4EF3-9562-C741502FC61C}"/>
              </a:ext>
            </a:extLst>
          </p:cNvPr>
          <p:cNvSpPr txBox="1">
            <a:spLocks/>
          </p:cNvSpPr>
          <p:nvPr/>
        </p:nvSpPr>
        <p:spPr>
          <a:xfrm>
            <a:off x="354239" y="4455532"/>
            <a:ext cx="10003790" cy="887351"/>
          </a:xfrm>
          <a:prstGeom prst="rect">
            <a:avLst/>
          </a:prstGeom>
        </p:spPr>
        <p:txBody>
          <a:bodyPr vert="horz" lIns="0" tIns="0" rIns="0" bIns="0" rtlCol="0">
            <a:noAutofit/>
          </a:bodyPr>
          <a:lstStyle>
            <a:lvl1pPr marL="251982" indent="-251982" algn="l" defTabSz="914333" rtl="0" eaLnBrk="1" latinLnBrk="0" hangingPunct="1">
              <a:lnSpc>
                <a:spcPct val="107000"/>
              </a:lnSpc>
              <a:spcBef>
                <a:spcPts val="500"/>
              </a:spcBef>
              <a:buFont typeface="Wingdings 3" panose="05040102010807070707" pitchFamily="18" charset="2"/>
              <a:buChar char=""/>
              <a:defRPr sz="1800" kern="1200">
                <a:solidFill>
                  <a:schemeClr val="tx1"/>
                </a:solidFill>
                <a:latin typeface="+mn-lt"/>
                <a:ea typeface="+mn-ea"/>
                <a:cs typeface="+mn-cs"/>
              </a:defRPr>
            </a:lvl1pPr>
            <a:lvl2pPr marL="507563" indent="-273580" algn="l" defTabSz="914333" rtl="0" eaLnBrk="1" latinLnBrk="0" hangingPunct="1">
              <a:lnSpc>
                <a:spcPct val="103000"/>
              </a:lnSpc>
              <a:spcBef>
                <a:spcPts val="500"/>
              </a:spcBef>
              <a:buFont typeface="Wingdings 3" panose="05040102010807070707" pitchFamily="18" charset="2"/>
              <a:buChar char=""/>
              <a:defRPr sz="1600" kern="1200">
                <a:solidFill>
                  <a:schemeClr val="tx1"/>
                </a:solidFill>
                <a:latin typeface="+mn-lt"/>
                <a:ea typeface="+mn-ea"/>
                <a:cs typeface="+mn-cs"/>
              </a:defRPr>
            </a:lvl2pPr>
            <a:lvl3pPr marL="730746" indent="-205185" algn="l" defTabSz="914333" rtl="0" eaLnBrk="1" latinLnBrk="0" hangingPunct="1">
              <a:lnSpc>
                <a:spcPct val="102000"/>
              </a:lnSpc>
              <a:spcBef>
                <a:spcPts val="500"/>
              </a:spcBef>
              <a:buFont typeface="Bosch Office Sans" pitchFamily="2" charset="0"/>
              <a:buChar char="‒"/>
              <a:defRPr sz="1400" kern="1200">
                <a:solidFill>
                  <a:schemeClr val="tx1"/>
                </a:solidFill>
                <a:latin typeface="+mn-lt"/>
                <a:ea typeface="+mn-ea"/>
                <a:cs typeface="+mn-cs"/>
              </a:defRPr>
            </a:lvl3pPr>
            <a:lvl4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4pPr>
            <a:lvl5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5pPr>
            <a:lvl6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6pPr>
            <a:lvl7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7pPr>
            <a:lvl8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8pPr>
            <a:lvl9pPr marL="932331" indent="-183586" algn="l" defTabSz="914333" rtl="0" eaLnBrk="1" latinLnBrk="0" hangingPunct="1">
              <a:lnSpc>
                <a:spcPct val="103000"/>
              </a:lnSpc>
              <a:spcBef>
                <a:spcPts val="500"/>
              </a:spcBef>
              <a:buFont typeface="Bosch Office Sans" pitchFamily="2" charset="0"/>
              <a:buChar char="‒"/>
              <a:defRPr sz="1300" kern="1200" baseline="0">
                <a:solidFill>
                  <a:schemeClr val="tx1"/>
                </a:solidFill>
                <a:latin typeface="+mn-lt"/>
                <a:ea typeface="+mn-ea"/>
                <a:cs typeface="+mn-cs"/>
              </a:defRPr>
            </a:lvl9pPr>
          </a:lstStyle>
          <a:p>
            <a:pPr fontAlgn="auto">
              <a:spcAft>
                <a:spcPts val="0"/>
              </a:spcAft>
              <a:buFont typeface="Wingdings" panose="05000000000000000000" pitchFamily="2" charset="2"/>
              <a:buChar char="§"/>
            </a:pPr>
            <a:endParaRPr lang="en-US" sz="1600" dirty="0"/>
          </a:p>
          <a:p>
            <a:pPr fontAlgn="auto">
              <a:spcAft>
                <a:spcPts val="0"/>
              </a:spcAft>
              <a:buFont typeface="Wingdings" panose="05000000000000000000" pitchFamily="2" charset="2"/>
              <a:buChar char="§"/>
            </a:pPr>
            <a:r>
              <a:rPr lang="en-US" sz="1600" dirty="0"/>
              <a:t>Good results achieved during the elasticity-based training results in good results in plasticity.</a:t>
            </a:r>
          </a:p>
          <a:p>
            <a:pPr fontAlgn="auto">
              <a:spcAft>
                <a:spcPts val="0"/>
              </a:spcAft>
              <a:buFont typeface="Wingdings" panose="05000000000000000000" pitchFamily="2" charset="2"/>
              <a:buChar char="§"/>
            </a:pPr>
            <a:r>
              <a:rPr lang="en-US" sz="1600" dirty="0"/>
              <a:t>D4 and D10 fail to give good results and also was very time expensive to validate</a:t>
            </a:r>
            <a:endParaRPr lang="de-DE" sz="1600" dirty="0"/>
          </a:p>
        </p:txBody>
      </p:sp>
      <mc:AlternateContent xmlns:mc="http://schemas.openxmlformats.org/markup-compatibility/2006" xmlns:a14="http://schemas.microsoft.com/office/drawing/2010/main">
        <mc:Choice Requires="a14">
          <p:graphicFrame>
            <p:nvGraphicFramePr>
              <p:cNvPr id="10" name="Table 9">
                <a:extLst>
                  <a:ext uri="{FF2B5EF4-FFF2-40B4-BE49-F238E27FC236}">
                    <a16:creationId xmlns:a16="http://schemas.microsoft.com/office/drawing/2014/main" id="{F5C55314-8DE0-43AE-B37C-5A24F6840B04}"/>
                  </a:ext>
                </a:extLst>
              </p:cNvPr>
              <p:cNvGraphicFramePr>
                <a:graphicFrameLocks noGrp="1"/>
              </p:cNvGraphicFramePr>
              <p:nvPr>
                <p:extLst>
                  <p:ext uri="{D42A27DB-BD31-4B8C-83A1-F6EECF244321}">
                    <p14:modId xmlns:p14="http://schemas.microsoft.com/office/powerpoint/2010/main" val="1059733227"/>
                  </p:ext>
                </p:extLst>
              </p:nvPr>
            </p:nvGraphicFramePr>
            <p:xfrm>
              <a:off x="4986145" y="1036800"/>
              <a:ext cx="5716780" cy="3718807"/>
            </p:xfrm>
            <a:graphic>
              <a:graphicData uri="http://schemas.openxmlformats.org/drawingml/2006/table">
                <a:tbl>
                  <a:tblPr firstRow="1" bandRow="1">
                    <a:tableStyleId>{5C22544A-7EE6-4342-B048-85BDC9FD1C3A}</a:tableStyleId>
                  </a:tblPr>
                  <a:tblGrid>
                    <a:gridCol w="3184446">
                      <a:extLst>
                        <a:ext uri="{9D8B030D-6E8A-4147-A177-3AD203B41FA5}">
                          <a16:colId xmlns:a16="http://schemas.microsoft.com/office/drawing/2014/main" val="515830635"/>
                        </a:ext>
                      </a:extLst>
                    </a:gridCol>
                    <a:gridCol w="2532334">
                      <a:extLst>
                        <a:ext uri="{9D8B030D-6E8A-4147-A177-3AD203B41FA5}">
                          <a16:colId xmlns:a16="http://schemas.microsoft.com/office/drawing/2014/main" val="2156226546"/>
                        </a:ext>
                      </a:extLst>
                    </a:gridCol>
                  </a:tblGrid>
                  <a:tr h="326150">
                    <a:tc>
                      <a:txBody>
                        <a:bodyPr/>
                        <a:lstStyle/>
                        <a:p>
                          <a:pPr algn="ctr"/>
                          <a:r>
                            <a:rPr lang="en-US" sz="1400" dirty="0"/>
                            <a:t>Hyper-parameters</a:t>
                          </a:r>
                        </a:p>
                      </a:txBody>
                      <a:tcPr anchor="ctr"/>
                    </a:tc>
                    <a:tc>
                      <a:txBody>
                        <a:bodyPr/>
                        <a:lstStyle/>
                        <a:p>
                          <a:pPr algn="ctr"/>
                          <a:r>
                            <a:rPr lang="en-US" sz="1400" dirty="0"/>
                            <a:t>D31</a:t>
                          </a:r>
                        </a:p>
                      </a:txBody>
                      <a:tcPr anchor="ctr"/>
                    </a:tc>
                    <a:extLst>
                      <a:ext uri="{0D108BD9-81ED-4DB2-BD59-A6C34878D82A}">
                        <a16:rowId xmlns:a16="http://schemas.microsoft.com/office/drawing/2014/main" val="1179595933"/>
                      </a:ext>
                    </a:extLst>
                  </a:tr>
                  <a:tr h="326150">
                    <a:tc>
                      <a:txBody>
                        <a:bodyPr/>
                        <a:lstStyle/>
                        <a:p>
                          <a:pPr algn="l"/>
                          <a:r>
                            <a:rPr lang="en-US" sz="1400" dirty="0"/>
                            <a:t>Number of layers</a:t>
                          </a:r>
                        </a:p>
                      </a:txBody>
                      <a:tcPr anchor="ctr"/>
                    </a:tc>
                    <a:tc>
                      <a:txBody>
                        <a:bodyPr/>
                        <a:lstStyle/>
                        <a:p>
                          <a:r>
                            <a:rPr lang="en-US" sz="1400" dirty="0"/>
                            <a:t>9</a:t>
                          </a:r>
                        </a:p>
                      </a:txBody>
                      <a:tcPr anchor="ctr"/>
                    </a:tc>
                    <a:extLst>
                      <a:ext uri="{0D108BD9-81ED-4DB2-BD59-A6C34878D82A}">
                        <a16:rowId xmlns:a16="http://schemas.microsoft.com/office/drawing/2014/main" val="945923950"/>
                      </a:ext>
                    </a:extLst>
                  </a:tr>
                  <a:tr h="326150">
                    <a:tc>
                      <a:txBody>
                        <a:bodyPr/>
                        <a:lstStyle/>
                        <a:p>
                          <a:pPr algn="l"/>
                          <a:r>
                            <a:rPr lang="en-US" sz="1400" dirty="0"/>
                            <a:t>Optimizer</a:t>
                          </a:r>
                        </a:p>
                      </a:txBody>
                      <a:tcPr anchor="ctr"/>
                    </a:tc>
                    <a:tc>
                      <a:txBody>
                        <a:bodyPr/>
                        <a:lstStyle/>
                        <a:p>
                          <a:r>
                            <a:rPr lang="en-US" sz="1400" dirty="0"/>
                            <a:t>ADAM </a:t>
                          </a:r>
                        </a:p>
                      </a:txBody>
                      <a:tcPr anchor="ctr"/>
                    </a:tc>
                    <a:extLst>
                      <a:ext uri="{0D108BD9-81ED-4DB2-BD59-A6C34878D82A}">
                        <a16:rowId xmlns:a16="http://schemas.microsoft.com/office/drawing/2014/main" val="392271030"/>
                      </a:ext>
                    </a:extLst>
                  </a:tr>
                  <a:tr h="494866">
                    <a:tc>
                      <a:txBody>
                        <a:bodyPr/>
                        <a:lstStyle/>
                        <a:p>
                          <a:pPr algn="l"/>
                          <a:r>
                            <a:rPr lang="en-US" sz="1400" dirty="0"/>
                            <a:t>Optimizer parameters</a:t>
                          </a:r>
                        </a:p>
                      </a:txBody>
                      <a:tcPr anchor="ctr"/>
                    </a:tc>
                    <a:tc>
                      <a:txBody>
                        <a:bodyPr/>
                        <a:lstStyle/>
                        <a:p>
                          <a:pPr marL="0" marR="0" lvl="0" indent="0" algn="l" defTabSz="914333" rtl="0" eaLnBrk="1" fontAlgn="auto" latinLnBrk="0" hangingPunct="1">
                            <a:lnSpc>
                              <a:spcPct val="100000"/>
                            </a:lnSpc>
                            <a:spcBef>
                              <a:spcPts val="0"/>
                            </a:spcBef>
                            <a:spcAft>
                              <a:spcPts val="0"/>
                            </a:spcAft>
                            <a:buClrTx/>
                            <a:buSzTx/>
                            <a:buFontTx/>
                            <a:buNone/>
                            <a:tabLst/>
                            <a:defRPr/>
                          </a:pPr>
                          <a14:m>
                            <m:oMath xmlns:m="http://schemas.openxmlformats.org/officeDocument/2006/math">
                              <m:r>
                                <m:rPr>
                                  <m:sty m:val="p"/>
                                </m:rPr>
                                <a:rPr kumimoji="0" lang="el-GR" sz="1400" b="0" i="1" u="none" strike="noStrike" kern="0" cap="none" spc="0" normalizeH="0" baseline="0" noProof="0" smtClean="0">
                                  <a:ln>
                                    <a:noFill/>
                                  </a:ln>
                                  <a:solidFill>
                                    <a:srgbClr val="000000"/>
                                  </a:solidFill>
                                  <a:effectLst/>
                                  <a:uLnTx/>
                                  <a:uFillTx/>
                                  <a:latin typeface="Cambria Math" panose="02040503050406030204" pitchFamily="18" charset="0"/>
                                </a:rPr>
                                <m:t>β</m:t>
                              </m:r>
                            </m:oMath>
                          </a14:m>
                          <a:r>
                            <a:rPr lang="en-US" sz="1400" baseline="-25000" dirty="0"/>
                            <a:t>1</a:t>
                          </a:r>
                          <a:r>
                            <a:rPr lang="en-US" sz="1400" baseline="0" dirty="0"/>
                            <a:t> =0.99</a:t>
                          </a:r>
                        </a:p>
                        <a:p>
                          <a:pPr marL="0" marR="0" lvl="0" indent="0" algn="l" defTabSz="914333" rtl="0" eaLnBrk="1" fontAlgn="auto" latinLnBrk="0" hangingPunct="1">
                            <a:lnSpc>
                              <a:spcPct val="100000"/>
                            </a:lnSpc>
                            <a:spcBef>
                              <a:spcPts val="0"/>
                            </a:spcBef>
                            <a:spcAft>
                              <a:spcPts val="0"/>
                            </a:spcAft>
                            <a:buClrTx/>
                            <a:buSzTx/>
                            <a:buFontTx/>
                            <a:buNone/>
                            <a:tabLst/>
                            <a:defRPr/>
                          </a:pPr>
                          <a14:m>
                            <m:oMath xmlns:m="http://schemas.openxmlformats.org/officeDocument/2006/math">
                              <m:r>
                                <m:rPr>
                                  <m:sty m:val="p"/>
                                </m:rPr>
                                <a:rPr kumimoji="0" lang="el-GR" sz="1400" b="0" i="1" u="none" strike="noStrike" kern="0" cap="none" spc="0" normalizeH="0" baseline="0" noProof="0" smtClean="0">
                                  <a:ln>
                                    <a:noFill/>
                                  </a:ln>
                                  <a:solidFill>
                                    <a:srgbClr val="000000"/>
                                  </a:solidFill>
                                  <a:effectLst/>
                                  <a:uLnTx/>
                                  <a:uFillTx/>
                                  <a:latin typeface="Cambria Math" panose="02040503050406030204" pitchFamily="18" charset="0"/>
                                </a:rPr>
                                <m:t>β</m:t>
                              </m:r>
                            </m:oMath>
                          </a14:m>
                          <a:r>
                            <a:rPr lang="en-US" sz="1400" baseline="-25000" dirty="0"/>
                            <a:t>2</a:t>
                          </a:r>
                          <a:r>
                            <a:rPr lang="en-US" sz="1400" baseline="0" dirty="0"/>
                            <a:t> =0.99 </a:t>
                          </a:r>
                          <a:r>
                            <a:rPr lang="en-US" sz="1400" baseline="0" dirty="0" err="1"/>
                            <a:t>amsgrad</a:t>
                          </a:r>
                          <a:endParaRPr lang="en-US" sz="1400" baseline="0" dirty="0"/>
                        </a:p>
                      </a:txBody>
                      <a:tcPr anchor="ctr"/>
                    </a:tc>
                    <a:extLst>
                      <a:ext uri="{0D108BD9-81ED-4DB2-BD59-A6C34878D82A}">
                        <a16:rowId xmlns:a16="http://schemas.microsoft.com/office/drawing/2014/main" val="3705096014"/>
                      </a:ext>
                    </a:extLst>
                  </a:tr>
                  <a:tr h="494866">
                    <a:tc>
                      <a:txBody>
                        <a:bodyPr/>
                        <a:lstStyle/>
                        <a:p>
                          <a:pPr algn="l"/>
                          <a:r>
                            <a:rPr lang="en-US" sz="1400" dirty="0"/>
                            <a:t>Learning rate modulation</a:t>
                          </a:r>
                        </a:p>
                      </a:txBody>
                      <a:tcPr anchor="ctr"/>
                    </a:tc>
                    <a:tc>
                      <a:txBody>
                        <a:bodyPr/>
                        <a:lstStyle/>
                        <a:p>
                          <a:pPr marL="0" marR="0" lvl="0" indent="0" algn="l" defTabSz="914333" rtl="0" eaLnBrk="1" fontAlgn="auto" latinLnBrk="0" hangingPunct="1">
                            <a:lnSpc>
                              <a:spcPct val="100000"/>
                            </a:lnSpc>
                            <a:spcBef>
                              <a:spcPts val="0"/>
                            </a:spcBef>
                            <a:spcAft>
                              <a:spcPts val="0"/>
                            </a:spcAft>
                            <a:buClrTx/>
                            <a:buSzTx/>
                            <a:buFontTx/>
                            <a:buNone/>
                            <a:tabLst/>
                            <a:defRPr/>
                          </a:pPr>
                          <a:r>
                            <a:rPr lang="en-US" sz="1350" baseline="0" dirty="0"/>
                            <a:t>Exponential decay and cosine annealing with warm restart</a:t>
                          </a:r>
                        </a:p>
                      </a:txBody>
                      <a:tcPr anchor="ctr"/>
                    </a:tc>
                    <a:extLst>
                      <a:ext uri="{0D108BD9-81ED-4DB2-BD59-A6C34878D82A}">
                        <a16:rowId xmlns:a16="http://schemas.microsoft.com/office/drawing/2014/main" val="2936645414"/>
                      </a:ext>
                    </a:extLst>
                  </a:tr>
                  <a:tr h="292987">
                    <a:tc>
                      <a:txBody>
                        <a:bodyPr/>
                        <a:lstStyle/>
                        <a:p>
                          <a:pPr marL="0" marR="0" lvl="0" indent="0" algn="l" defTabSz="914333" rtl="0" eaLnBrk="1" fontAlgn="auto" latinLnBrk="0" hangingPunct="1">
                            <a:lnSpc>
                              <a:spcPct val="100000"/>
                            </a:lnSpc>
                            <a:spcBef>
                              <a:spcPts val="0"/>
                            </a:spcBef>
                            <a:spcAft>
                              <a:spcPts val="0"/>
                            </a:spcAft>
                            <a:buClrTx/>
                            <a:buSzTx/>
                            <a:buFontTx/>
                            <a:buNone/>
                            <a:tabLst/>
                            <a:defRPr/>
                          </a:pPr>
                          <a:r>
                            <a:rPr lang="en-US" sz="1400" dirty="0"/>
                            <a:t>Learning rate</a:t>
                          </a:r>
                        </a:p>
                      </a:txBody>
                      <a:tcPr anchor="ctr"/>
                    </a:tc>
                    <a:tc>
                      <a:txBody>
                        <a:bodyPr/>
                        <a:lstStyle/>
                        <a:p>
                          <a:r>
                            <a:rPr lang="en-US" sz="1400" dirty="0"/>
                            <a:t>0.0005</a:t>
                          </a:r>
                        </a:p>
                      </a:txBody>
                      <a:tcPr anchor="ctr"/>
                    </a:tc>
                    <a:extLst>
                      <a:ext uri="{0D108BD9-81ED-4DB2-BD59-A6C34878D82A}">
                        <a16:rowId xmlns:a16="http://schemas.microsoft.com/office/drawing/2014/main" val="3821747118"/>
                      </a:ext>
                    </a:extLst>
                  </a:tr>
                  <a:tr h="500077">
                    <a:tc>
                      <a:txBody>
                        <a:bodyPr/>
                        <a:lstStyle/>
                        <a:p>
                          <a:pPr algn="l"/>
                          <a:r>
                            <a:rPr lang="de-DE" sz="1400" dirty="0"/>
                            <a:t>Learning rate </a:t>
                          </a:r>
                          <a:r>
                            <a:rPr lang="de-DE" sz="1400" dirty="0" err="1"/>
                            <a:t>modulation</a:t>
                          </a:r>
                          <a:r>
                            <a:rPr lang="de-DE" sz="1400" dirty="0"/>
                            <a:t> </a:t>
                          </a:r>
                          <a:r>
                            <a:rPr lang="de-DE" sz="1400" dirty="0" err="1"/>
                            <a:t>parameters</a:t>
                          </a:r>
                          <a:endParaRPr lang="en-US" sz="1400" dirty="0"/>
                        </a:p>
                      </a:txBody>
                      <a:tcPr anchor="ctr"/>
                    </a:tc>
                    <a:tc>
                      <a:txBody>
                        <a:bodyPr/>
                        <a:lstStyle/>
                        <a:p>
                          <a:r>
                            <a:rPr lang="en-US" sz="1100" dirty="0"/>
                            <a:t>T_0=20    ,    </a:t>
                          </a:r>
                          <a:r>
                            <a:rPr lang="en-US" sz="1100" dirty="0" err="1"/>
                            <a:t>T_multi</a:t>
                          </a:r>
                          <a:r>
                            <a:rPr lang="en-US" sz="1100" dirty="0"/>
                            <a:t>=1</a:t>
                          </a:r>
                        </a:p>
                        <a:p>
                          <a:r>
                            <a:rPr lang="en-US" sz="1100" dirty="0" err="1"/>
                            <a:t>lr_min</a:t>
                          </a:r>
                          <a:r>
                            <a:rPr lang="en-US" sz="1100" dirty="0"/>
                            <a:t>=0.00005 , </a:t>
                          </a:r>
                          <a:r>
                            <a:rPr lang="el-GR" sz="1100" baseline="0" dirty="0"/>
                            <a:t>γ</a:t>
                          </a:r>
                          <a:r>
                            <a:rPr lang="de-DE" sz="1100" baseline="0" dirty="0"/>
                            <a:t> =</a:t>
                          </a:r>
                          <a:r>
                            <a:rPr lang="en-US" sz="1100" baseline="0" dirty="0"/>
                            <a:t> 0.999</a:t>
                          </a:r>
                          <a:r>
                            <a:rPr lang="en-US" sz="1100" baseline="-25000" dirty="0"/>
                            <a:t> </a:t>
                          </a:r>
                          <a:endParaRPr lang="en-US" sz="1100" dirty="0"/>
                        </a:p>
                      </a:txBody>
                      <a:tcPr anchor="ctr"/>
                    </a:tc>
                    <a:extLst>
                      <a:ext uri="{0D108BD9-81ED-4DB2-BD59-A6C34878D82A}">
                        <a16:rowId xmlns:a16="http://schemas.microsoft.com/office/drawing/2014/main" val="474353668"/>
                      </a:ext>
                    </a:extLst>
                  </a:tr>
                  <a:tr h="291098">
                    <a:tc>
                      <a:txBody>
                        <a:bodyPr/>
                        <a:lstStyle/>
                        <a:p>
                          <a:pPr marL="0" marR="0" lvl="0" indent="0" algn="l" defTabSz="914333" rtl="0" eaLnBrk="1" fontAlgn="auto" latinLnBrk="0" hangingPunct="1">
                            <a:lnSpc>
                              <a:spcPct val="100000"/>
                            </a:lnSpc>
                            <a:spcBef>
                              <a:spcPts val="0"/>
                            </a:spcBef>
                            <a:spcAft>
                              <a:spcPts val="0"/>
                            </a:spcAft>
                            <a:buClrTx/>
                            <a:buSzTx/>
                            <a:buFontTx/>
                            <a:buNone/>
                            <a:tabLst/>
                            <a:defRPr/>
                          </a:pPr>
                          <a:r>
                            <a:rPr lang="en-US" sz="1400" dirty="0"/>
                            <a:t>Number of epochs</a:t>
                          </a:r>
                        </a:p>
                      </a:txBody>
                      <a:tcPr anchor="ctr"/>
                    </a:tc>
                    <a:tc>
                      <a:txBody>
                        <a:bodyPr/>
                        <a:lstStyle/>
                        <a:p>
                          <a:r>
                            <a:rPr lang="en-US" sz="1400" dirty="0"/>
                            <a:t>6000</a:t>
                          </a:r>
                        </a:p>
                      </a:txBody>
                      <a:tcPr anchor="ctr"/>
                    </a:tc>
                    <a:extLst>
                      <a:ext uri="{0D108BD9-81ED-4DB2-BD59-A6C34878D82A}">
                        <a16:rowId xmlns:a16="http://schemas.microsoft.com/office/drawing/2014/main" val="805167128"/>
                      </a:ext>
                    </a:extLst>
                  </a:tr>
                  <a:tr h="291098">
                    <a:tc>
                      <a:txBody>
                        <a:bodyPr/>
                        <a:lstStyle/>
                        <a:p>
                          <a:pPr marL="0" marR="0" lvl="0" indent="0" algn="l" defTabSz="914333" rtl="0" eaLnBrk="1" fontAlgn="auto" latinLnBrk="0" hangingPunct="1">
                            <a:lnSpc>
                              <a:spcPct val="100000"/>
                            </a:lnSpc>
                            <a:spcBef>
                              <a:spcPts val="0"/>
                            </a:spcBef>
                            <a:spcAft>
                              <a:spcPts val="0"/>
                            </a:spcAft>
                            <a:buClrTx/>
                            <a:buSzTx/>
                            <a:buFontTx/>
                            <a:buNone/>
                            <a:tabLst/>
                            <a:defRPr/>
                          </a:pPr>
                          <a:r>
                            <a:rPr lang="en-US" sz="1400" dirty="0"/>
                            <a:t>Batch size</a:t>
                          </a:r>
                        </a:p>
                      </a:txBody>
                      <a:tcPr anchor="ctr"/>
                    </a:tc>
                    <a:tc>
                      <a:txBody>
                        <a:bodyPr/>
                        <a:lstStyle/>
                        <a:p>
                          <a:r>
                            <a:rPr lang="en-US" sz="1400" dirty="0"/>
                            <a:t>45</a:t>
                          </a:r>
                        </a:p>
                      </a:txBody>
                      <a:tcPr anchor="ctr"/>
                    </a:tc>
                    <a:extLst>
                      <a:ext uri="{0D108BD9-81ED-4DB2-BD59-A6C34878D82A}">
                        <a16:rowId xmlns:a16="http://schemas.microsoft.com/office/drawing/2014/main" val="115588638"/>
                      </a:ext>
                    </a:extLst>
                  </a:tr>
                  <a:tr h="291098">
                    <a:tc>
                      <a:txBody>
                        <a:bodyPr/>
                        <a:lstStyle/>
                        <a:p>
                          <a:pPr marL="0" marR="0" lvl="0" indent="0" algn="l" defTabSz="914333" rtl="0" eaLnBrk="1" fontAlgn="auto" latinLnBrk="0" hangingPunct="1">
                            <a:lnSpc>
                              <a:spcPct val="100000"/>
                            </a:lnSpc>
                            <a:spcBef>
                              <a:spcPts val="0"/>
                            </a:spcBef>
                            <a:spcAft>
                              <a:spcPts val="0"/>
                            </a:spcAft>
                            <a:buClrTx/>
                            <a:buSzTx/>
                            <a:buFontTx/>
                            <a:buNone/>
                            <a:tabLst/>
                            <a:defRPr/>
                          </a:pPr>
                          <a:r>
                            <a:rPr lang="en-US" sz="1400" dirty="0"/>
                            <a:t>Penalty parameter</a:t>
                          </a:r>
                        </a:p>
                      </a:txBody>
                      <a:tcPr anchor="ctr"/>
                    </a:tc>
                    <a:tc>
                      <a:txBody>
                        <a:bodyPr/>
                        <a:lstStyle/>
                        <a:p>
                          <a:r>
                            <a:rPr lang="en-US" sz="1400" dirty="0"/>
                            <a:t>1000</a:t>
                          </a:r>
                        </a:p>
                      </a:txBody>
                      <a:tcPr anchor="ctr"/>
                    </a:tc>
                    <a:extLst>
                      <a:ext uri="{0D108BD9-81ED-4DB2-BD59-A6C34878D82A}">
                        <a16:rowId xmlns:a16="http://schemas.microsoft.com/office/drawing/2014/main" val="2481842815"/>
                      </a:ext>
                    </a:extLst>
                  </a:tr>
                </a:tbl>
              </a:graphicData>
            </a:graphic>
          </p:graphicFrame>
        </mc:Choice>
        <mc:Fallback xmlns="">
          <p:graphicFrame>
            <p:nvGraphicFramePr>
              <p:cNvPr id="10" name="Table 9">
                <a:extLst>
                  <a:ext uri="{FF2B5EF4-FFF2-40B4-BE49-F238E27FC236}">
                    <a16:creationId xmlns:a16="http://schemas.microsoft.com/office/drawing/2014/main" id="{F5C55314-8DE0-43AE-B37C-5A24F6840B04}"/>
                  </a:ext>
                </a:extLst>
              </p:cNvPr>
              <p:cNvGraphicFramePr>
                <a:graphicFrameLocks noGrp="1"/>
              </p:cNvGraphicFramePr>
              <p:nvPr>
                <p:extLst>
                  <p:ext uri="{D42A27DB-BD31-4B8C-83A1-F6EECF244321}">
                    <p14:modId xmlns:p14="http://schemas.microsoft.com/office/powerpoint/2010/main" val="1059733227"/>
                  </p:ext>
                </p:extLst>
              </p:nvPr>
            </p:nvGraphicFramePr>
            <p:xfrm>
              <a:off x="4986145" y="1036800"/>
              <a:ext cx="5716780" cy="3718807"/>
            </p:xfrm>
            <a:graphic>
              <a:graphicData uri="http://schemas.openxmlformats.org/drawingml/2006/table">
                <a:tbl>
                  <a:tblPr firstRow="1" bandRow="1">
                    <a:tableStyleId>{5C22544A-7EE6-4342-B048-85BDC9FD1C3A}</a:tableStyleId>
                  </a:tblPr>
                  <a:tblGrid>
                    <a:gridCol w="3184446">
                      <a:extLst>
                        <a:ext uri="{9D8B030D-6E8A-4147-A177-3AD203B41FA5}">
                          <a16:colId xmlns:a16="http://schemas.microsoft.com/office/drawing/2014/main" val="515830635"/>
                        </a:ext>
                      </a:extLst>
                    </a:gridCol>
                    <a:gridCol w="2532334">
                      <a:extLst>
                        <a:ext uri="{9D8B030D-6E8A-4147-A177-3AD203B41FA5}">
                          <a16:colId xmlns:a16="http://schemas.microsoft.com/office/drawing/2014/main" val="2156226546"/>
                        </a:ext>
                      </a:extLst>
                    </a:gridCol>
                  </a:tblGrid>
                  <a:tr h="326150">
                    <a:tc>
                      <a:txBody>
                        <a:bodyPr/>
                        <a:lstStyle/>
                        <a:p>
                          <a:pPr algn="ctr"/>
                          <a:r>
                            <a:rPr lang="en-US" sz="1400" dirty="0"/>
                            <a:t>Hyper-parameters</a:t>
                          </a:r>
                        </a:p>
                      </a:txBody>
                      <a:tcPr anchor="ctr"/>
                    </a:tc>
                    <a:tc>
                      <a:txBody>
                        <a:bodyPr/>
                        <a:lstStyle/>
                        <a:p>
                          <a:pPr algn="ctr"/>
                          <a:r>
                            <a:rPr lang="en-US" sz="1400" dirty="0"/>
                            <a:t>D31</a:t>
                          </a:r>
                        </a:p>
                      </a:txBody>
                      <a:tcPr anchor="ctr"/>
                    </a:tc>
                    <a:extLst>
                      <a:ext uri="{0D108BD9-81ED-4DB2-BD59-A6C34878D82A}">
                        <a16:rowId xmlns:a16="http://schemas.microsoft.com/office/drawing/2014/main" val="1179595933"/>
                      </a:ext>
                    </a:extLst>
                  </a:tr>
                  <a:tr h="326150">
                    <a:tc>
                      <a:txBody>
                        <a:bodyPr/>
                        <a:lstStyle/>
                        <a:p>
                          <a:pPr algn="l"/>
                          <a:r>
                            <a:rPr lang="en-US" sz="1400" dirty="0"/>
                            <a:t>Number of layers</a:t>
                          </a:r>
                        </a:p>
                      </a:txBody>
                      <a:tcPr anchor="ctr"/>
                    </a:tc>
                    <a:tc>
                      <a:txBody>
                        <a:bodyPr/>
                        <a:lstStyle/>
                        <a:p>
                          <a:r>
                            <a:rPr lang="en-US" sz="1400" dirty="0"/>
                            <a:t>9</a:t>
                          </a:r>
                        </a:p>
                      </a:txBody>
                      <a:tcPr anchor="ctr"/>
                    </a:tc>
                    <a:extLst>
                      <a:ext uri="{0D108BD9-81ED-4DB2-BD59-A6C34878D82A}">
                        <a16:rowId xmlns:a16="http://schemas.microsoft.com/office/drawing/2014/main" val="945923950"/>
                      </a:ext>
                    </a:extLst>
                  </a:tr>
                  <a:tr h="326150">
                    <a:tc>
                      <a:txBody>
                        <a:bodyPr/>
                        <a:lstStyle/>
                        <a:p>
                          <a:pPr algn="l"/>
                          <a:r>
                            <a:rPr lang="en-US" sz="1400" dirty="0"/>
                            <a:t>Optimizer</a:t>
                          </a:r>
                        </a:p>
                      </a:txBody>
                      <a:tcPr anchor="ctr"/>
                    </a:tc>
                    <a:tc>
                      <a:txBody>
                        <a:bodyPr/>
                        <a:lstStyle/>
                        <a:p>
                          <a:r>
                            <a:rPr lang="en-US" sz="1400" dirty="0"/>
                            <a:t>ADAM </a:t>
                          </a:r>
                        </a:p>
                      </a:txBody>
                      <a:tcPr anchor="ctr"/>
                    </a:tc>
                    <a:extLst>
                      <a:ext uri="{0D108BD9-81ED-4DB2-BD59-A6C34878D82A}">
                        <a16:rowId xmlns:a16="http://schemas.microsoft.com/office/drawing/2014/main" val="392271030"/>
                      </a:ext>
                    </a:extLst>
                  </a:tr>
                  <a:tr h="518160">
                    <a:tc>
                      <a:txBody>
                        <a:bodyPr/>
                        <a:lstStyle/>
                        <a:p>
                          <a:pPr algn="l"/>
                          <a:r>
                            <a:rPr lang="en-US" sz="1400" dirty="0"/>
                            <a:t>Optimizer parameters</a:t>
                          </a:r>
                        </a:p>
                      </a:txBody>
                      <a:tcPr anchor="ctr"/>
                    </a:tc>
                    <a:tc>
                      <a:txBody>
                        <a:bodyPr/>
                        <a:lstStyle/>
                        <a:p>
                          <a:endParaRPr lang="en-US"/>
                        </a:p>
                      </a:txBody>
                      <a:tcPr anchor="ctr">
                        <a:blipFill>
                          <a:blip r:embed="rId3"/>
                          <a:stretch>
                            <a:fillRect l="-125962" t="-190588" r="-962" b="-441176"/>
                          </a:stretch>
                        </a:blipFill>
                      </a:tcPr>
                    </a:tc>
                    <a:extLst>
                      <a:ext uri="{0D108BD9-81ED-4DB2-BD59-A6C34878D82A}">
                        <a16:rowId xmlns:a16="http://schemas.microsoft.com/office/drawing/2014/main" val="3705096014"/>
                      </a:ext>
                    </a:extLst>
                  </a:tr>
                  <a:tr h="502920">
                    <a:tc>
                      <a:txBody>
                        <a:bodyPr/>
                        <a:lstStyle/>
                        <a:p>
                          <a:pPr algn="l"/>
                          <a:r>
                            <a:rPr lang="en-US" sz="1400" dirty="0"/>
                            <a:t>Learning rate modulation</a:t>
                          </a:r>
                        </a:p>
                      </a:txBody>
                      <a:tcPr anchor="ctr"/>
                    </a:tc>
                    <a:tc>
                      <a:txBody>
                        <a:bodyPr/>
                        <a:lstStyle/>
                        <a:p>
                          <a:pPr marL="0" marR="0" lvl="0" indent="0" algn="l" defTabSz="914333" rtl="0" eaLnBrk="1" fontAlgn="auto" latinLnBrk="0" hangingPunct="1">
                            <a:lnSpc>
                              <a:spcPct val="100000"/>
                            </a:lnSpc>
                            <a:spcBef>
                              <a:spcPts val="0"/>
                            </a:spcBef>
                            <a:spcAft>
                              <a:spcPts val="0"/>
                            </a:spcAft>
                            <a:buClrTx/>
                            <a:buSzTx/>
                            <a:buFontTx/>
                            <a:buNone/>
                            <a:tabLst/>
                            <a:defRPr/>
                          </a:pPr>
                          <a:r>
                            <a:rPr lang="en-US" sz="1350" baseline="0" dirty="0"/>
                            <a:t>Exponential decay and cosine annealing with warm restart</a:t>
                          </a:r>
                        </a:p>
                      </a:txBody>
                      <a:tcPr anchor="ctr"/>
                    </a:tc>
                    <a:extLst>
                      <a:ext uri="{0D108BD9-81ED-4DB2-BD59-A6C34878D82A}">
                        <a16:rowId xmlns:a16="http://schemas.microsoft.com/office/drawing/2014/main" val="2936645414"/>
                      </a:ext>
                    </a:extLst>
                  </a:tr>
                  <a:tr h="304800">
                    <a:tc>
                      <a:txBody>
                        <a:bodyPr/>
                        <a:lstStyle/>
                        <a:p>
                          <a:pPr marL="0" marR="0" lvl="0" indent="0" algn="l" defTabSz="914333" rtl="0" eaLnBrk="1" fontAlgn="auto" latinLnBrk="0" hangingPunct="1">
                            <a:lnSpc>
                              <a:spcPct val="100000"/>
                            </a:lnSpc>
                            <a:spcBef>
                              <a:spcPts val="0"/>
                            </a:spcBef>
                            <a:spcAft>
                              <a:spcPts val="0"/>
                            </a:spcAft>
                            <a:buClrTx/>
                            <a:buSzTx/>
                            <a:buFontTx/>
                            <a:buNone/>
                            <a:tabLst/>
                            <a:defRPr/>
                          </a:pPr>
                          <a:r>
                            <a:rPr lang="en-US" sz="1400" dirty="0"/>
                            <a:t>Learning rate</a:t>
                          </a:r>
                        </a:p>
                      </a:txBody>
                      <a:tcPr anchor="ctr"/>
                    </a:tc>
                    <a:tc>
                      <a:txBody>
                        <a:bodyPr/>
                        <a:lstStyle/>
                        <a:p>
                          <a:r>
                            <a:rPr lang="en-US" sz="1400" dirty="0"/>
                            <a:t>0.0005</a:t>
                          </a:r>
                        </a:p>
                      </a:txBody>
                      <a:tcPr anchor="ctr"/>
                    </a:tc>
                    <a:extLst>
                      <a:ext uri="{0D108BD9-81ED-4DB2-BD59-A6C34878D82A}">
                        <a16:rowId xmlns:a16="http://schemas.microsoft.com/office/drawing/2014/main" val="3821747118"/>
                      </a:ext>
                    </a:extLst>
                  </a:tr>
                  <a:tr h="500077">
                    <a:tc>
                      <a:txBody>
                        <a:bodyPr/>
                        <a:lstStyle/>
                        <a:p>
                          <a:pPr algn="l"/>
                          <a:r>
                            <a:rPr lang="de-DE" sz="1400" dirty="0"/>
                            <a:t>Learning rate </a:t>
                          </a:r>
                          <a:r>
                            <a:rPr lang="de-DE" sz="1400" dirty="0" err="1"/>
                            <a:t>modulation</a:t>
                          </a:r>
                          <a:r>
                            <a:rPr lang="de-DE" sz="1400" dirty="0"/>
                            <a:t> </a:t>
                          </a:r>
                          <a:r>
                            <a:rPr lang="de-DE" sz="1400" dirty="0" err="1"/>
                            <a:t>parameters</a:t>
                          </a:r>
                          <a:endParaRPr lang="en-US" sz="1400" dirty="0"/>
                        </a:p>
                      </a:txBody>
                      <a:tcPr anchor="ctr"/>
                    </a:tc>
                    <a:tc>
                      <a:txBody>
                        <a:bodyPr/>
                        <a:lstStyle/>
                        <a:p>
                          <a:r>
                            <a:rPr lang="en-US" sz="1100" dirty="0"/>
                            <a:t>T_0=20    ,    </a:t>
                          </a:r>
                          <a:r>
                            <a:rPr lang="en-US" sz="1100" dirty="0" err="1"/>
                            <a:t>T_multi</a:t>
                          </a:r>
                          <a:r>
                            <a:rPr lang="en-US" sz="1100" dirty="0"/>
                            <a:t>=1</a:t>
                          </a:r>
                        </a:p>
                        <a:p>
                          <a:r>
                            <a:rPr lang="en-US" sz="1100" dirty="0" err="1"/>
                            <a:t>lr_min</a:t>
                          </a:r>
                          <a:r>
                            <a:rPr lang="en-US" sz="1100" dirty="0"/>
                            <a:t>=0.00005 , </a:t>
                          </a:r>
                          <a:r>
                            <a:rPr lang="el-GR" sz="1100" baseline="0" dirty="0"/>
                            <a:t>γ</a:t>
                          </a:r>
                          <a:r>
                            <a:rPr lang="de-DE" sz="1100" baseline="0" dirty="0"/>
                            <a:t> =</a:t>
                          </a:r>
                          <a:r>
                            <a:rPr lang="en-US" sz="1100" baseline="0" dirty="0"/>
                            <a:t> 0.999</a:t>
                          </a:r>
                          <a:r>
                            <a:rPr lang="en-US" sz="1100" baseline="-25000" dirty="0"/>
                            <a:t> </a:t>
                          </a:r>
                          <a:endParaRPr lang="en-US" sz="1100" dirty="0"/>
                        </a:p>
                      </a:txBody>
                      <a:tcPr anchor="ctr"/>
                    </a:tc>
                    <a:extLst>
                      <a:ext uri="{0D108BD9-81ED-4DB2-BD59-A6C34878D82A}">
                        <a16:rowId xmlns:a16="http://schemas.microsoft.com/office/drawing/2014/main" val="474353668"/>
                      </a:ext>
                    </a:extLst>
                  </a:tr>
                  <a:tr h="304800">
                    <a:tc>
                      <a:txBody>
                        <a:bodyPr/>
                        <a:lstStyle/>
                        <a:p>
                          <a:pPr marL="0" marR="0" lvl="0" indent="0" algn="l" defTabSz="914333" rtl="0" eaLnBrk="1" fontAlgn="auto" latinLnBrk="0" hangingPunct="1">
                            <a:lnSpc>
                              <a:spcPct val="100000"/>
                            </a:lnSpc>
                            <a:spcBef>
                              <a:spcPts val="0"/>
                            </a:spcBef>
                            <a:spcAft>
                              <a:spcPts val="0"/>
                            </a:spcAft>
                            <a:buClrTx/>
                            <a:buSzTx/>
                            <a:buFontTx/>
                            <a:buNone/>
                            <a:tabLst/>
                            <a:defRPr/>
                          </a:pPr>
                          <a:r>
                            <a:rPr lang="en-US" sz="1400" dirty="0"/>
                            <a:t>Number of epochs</a:t>
                          </a:r>
                        </a:p>
                      </a:txBody>
                      <a:tcPr anchor="ctr"/>
                    </a:tc>
                    <a:tc>
                      <a:txBody>
                        <a:bodyPr/>
                        <a:lstStyle/>
                        <a:p>
                          <a:r>
                            <a:rPr lang="en-US" sz="1400" dirty="0"/>
                            <a:t>6000</a:t>
                          </a:r>
                        </a:p>
                      </a:txBody>
                      <a:tcPr anchor="ctr"/>
                    </a:tc>
                    <a:extLst>
                      <a:ext uri="{0D108BD9-81ED-4DB2-BD59-A6C34878D82A}">
                        <a16:rowId xmlns:a16="http://schemas.microsoft.com/office/drawing/2014/main" val="805167128"/>
                      </a:ext>
                    </a:extLst>
                  </a:tr>
                  <a:tr h="304800">
                    <a:tc>
                      <a:txBody>
                        <a:bodyPr/>
                        <a:lstStyle/>
                        <a:p>
                          <a:pPr marL="0" marR="0" lvl="0" indent="0" algn="l" defTabSz="914333" rtl="0" eaLnBrk="1" fontAlgn="auto" latinLnBrk="0" hangingPunct="1">
                            <a:lnSpc>
                              <a:spcPct val="100000"/>
                            </a:lnSpc>
                            <a:spcBef>
                              <a:spcPts val="0"/>
                            </a:spcBef>
                            <a:spcAft>
                              <a:spcPts val="0"/>
                            </a:spcAft>
                            <a:buClrTx/>
                            <a:buSzTx/>
                            <a:buFontTx/>
                            <a:buNone/>
                            <a:tabLst/>
                            <a:defRPr/>
                          </a:pPr>
                          <a:r>
                            <a:rPr lang="en-US" sz="1400" dirty="0"/>
                            <a:t>Batch size</a:t>
                          </a:r>
                        </a:p>
                      </a:txBody>
                      <a:tcPr anchor="ctr"/>
                    </a:tc>
                    <a:tc>
                      <a:txBody>
                        <a:bodyPr/>
                        <a:lstStyle/>
                        <a:p>
                          <a:r>
                            <a:rPr lang="en-US" sz="1400" dirty="0"/>
                            <a:t>45</a:t>
                          </a:r>
                        </a:p>
                      </a:txBody>
                      <a:tcPr anchor="ctr"/>
                    </a:tc>
                    <a:extLst>
                      <a:ext uri="{0D108BD9-81ED-4DB2-BD59-A6C34878D82A}">
                        <a16:rowId xmlns:a16="http://schemas.microsoft.com/office/drawing/2014/main" val="115588638"/>
                      </a:ext>
                    </a:extLst>
                  </a:tr>
                  <a:tr h="304800">
                    <a:tc>
                      <a:txBody>
                        <a:bodyPr/>
                        <a:lstStyle/>
                        <a:p>
                          <a:pPr marL="0" marR="0" lvl="0" indent="0" algn="l" defTabSz="914333" rtl="0" eaLnBrk="1" fontAlgn="auto" latinLnBrk="0" hangingPunct="1">
                            <a:lnSpc>
                              <a:spcPct val="100000"/>
                            </a:lnSpc>
                            <a:spcBef>
                              <a:spcPts val="0"/>
                            </a:spcBef>
                            <a:spcAft>
                              <a:spcPts val="0"/>
                            </a:spcAft>
                            <a:buClrTx/>
                            <a:buSzTx/>
                            <a:buFontTx/>
                            <a:buNone/>
                            <a:tabLst/>
                            <a:defRPr/>
                          </a:pPr>
                          <a:r>
                            <a:rPr lang="en-US" sz="1400" dirty="0"/>
                            <a:t>Penalty parameter</a:t>
                          </a:r>
                        </a:p>
                      </a:txBody>
                      <a:tcPr anchor="ctr"/>
                    </a:tc>
                    <a:tc>
                      <a:txBody>
                        <a:bodyPr/>
                        <a:lstStyle/>
                        <a:p>
                          <a:r>
                            <a:rPr lang="en-US" sz="1400" dirty="0"/>
                            <a:t>1000</a:t>
                          </a:r>
                        </a:p>
                      </a:txBody>
                      <a:tcPr anchor="ctr"/>
                    </a:tc>
                    <a:extLst>
                      <a:ext uri="{0D108BD9-81ED-4DB2-BD59-A6C34878D82A}">
                        <a16:rowId xmlns:a16="http://schemas.microsoft.com/office/drawing/2014/main" val="2481842815"/>
                      </a:ext>
                    </a:extLst>
                  </a:tr>
                </a:tbl>
              </a:graphicData>
            </a:graphic>
          </p:graphicFrame>
        </mc:Fallback>
      </mc:AlternateContent>
      <p:graphicFrame>
        <p:nvGraphicFramePr>
          <p:cNvPr id="9" name="Table 8">
            <a:extLst>
              <a:ext uri="{FF2B5EF4-FFF2-40B4-BE49-F238E27FC236}">
                <a16:creationId xmlns:a16="http://schemas.microsoft.com/office/drawing/2014/main" id="{0225D424-C699-496A-844E-EABB7A6A0223}"/>
              </a:ext>
            </a:extLst>
          </p:cNvPr>
          <p:cNvGraphicFramePr>
            <a:graphicFrameLocks noGrp="1"/>
          </p:cNvGraphicFramePr>
          <p:nvPr>
            <p:extLst>
              <p:ext uri="{D42A27DB-BD31-4B8C-83A1-F6EECF244321}">
                <p14:modId xmlns:p14="http://schemas.microsoft.com/office/powerpoint/2010/main" val="1979479822"/>
              </p:ext>
            </p:extLst>
          </p:nvPr>
        </p:nvGraphicFramePr>
        <p:xfrm>
          <a:off x="266700" y="1036800"/>
          <a:ext cx="4193982" cy="2912885"/>
        </p:xfrm>
        <a:graphic>
          <a:graphicData uri="http://schemas.openxmlformats.org/drawingml/2006/table">
            <a:tbl>
              <a:tblPr firstRow="1" bandRow="1">
                <a:tableStyleId>{5C22544A-7EE6-4342-B048-85BDC9FD1C3A}</a:tableStyleId>
              </a:tblPr>
              <a:tblGrid>
                <a:gridCol w="1915391">
                  <a:extLst>
                    <a:ext uri="{9D8B030D-6E8A-4147-A177-3AD203B41FA5}">
                      <a16:colId xmlns:a16="http://schemas.microsoft.com/office/drawing/2014/main" val="515830635"/>
                    </a:ext>
                  </a:extLst>
                </a:gridCol>
                <a:gridCol w="2278591">
                  <a:extLst>
                    <a:ext uri="{9D8B030D-6E8A-4147-A177-3AD203B41FA5}">
                      <a16:colId xmlns:a16="http://schemas.microsoft.com/office/drawing/2014/main" val="2156226546"/>
                    </a:ext>
                  </a:extLst>
                </a:gridCol>
              </a:tblGrid>
              <a:tr h="381955">
                <a:tc>
                  <a:txBody>
                    <a:bodyPr/>
                    <a:lstStyle/>
                    <a:p>
                      <a:pPr algn="ctr"/>
                      <a:r>
                        <a:rPr lang="de-DE" sz="1400" dirty="0"/>
                        <a:t>Parameters</a:t>
                      </a:r>
                      <a:endParaRPr lang="en-US" sz="1400" dirty="0"/>
                    </a:p>
                  </a:txBody>
                  <a:tcPr anchor="ctr"/>
                </a:tc>
                <a:tc>
                  <a:txBody>
                    <a:bodyPr/>
                    <a:lstStyle/>
                    <a:p>
                      <a:pPr algn="ctr"/>
                      <a:r>
                        <a:rPr lang="en-US" sz="1400" dirty="0"/>
                        <a:t>D31</a:t>
                      </a:r>
                    </a:p>
                  </a:txBody>
                  <a:tcPr anchor="ctr"/>
                </a:tc>
                <a:extLst>
                  <a:ext uri="{0D108BD9-81ED-4DB2-BD59-A6C34878D82A}">
                    <a16:rowId xmlns:a16="http://schemas.microsoft.com/office/drawing/2014/main" val="1179595933"/>
                  </a:ext>
                </a:extLst>
              </a:tr>
              <a:tr h="458290">
                <a:tc>
                  <a:txBody>
                    <a:bodyPr/>
                    <a:lstStyle/>
                    <a:p>
                      <a:pPr algn="l"/>
                      <a:r>
                        <a:rPr lang="en-US" sz="1400" dirty="0"/>
                        <a:t>Number nodes</a:t>
                      </a:r>
                    </a:p>
                  </a:txBody>
                  <a:tcPr anchor="ctr"/>
                </a:tc>
                <a:tc>
                  <a:txBody>
                    <a:bodyPr/>
                    <a:lstStyle/>
                    <a:p>
                      <a:r>
                        <a:rPr lang="en-US" sz="1400" dirty="0"/>
                        <a:t>31</a:t>
                      </a:r>
                    </a:p>
                  </a:txBody>
                  <a:tcPr anchor="ctr"/>
                </a:tc>
                <a:extLst>
                  <a:ext uri="{0D108BD9-81ED-4DB2-BD59-A6C34878D82A}">
                    <a16:rowId xmlns:a16="http://schemas.microsoft.com/office/drawing/2014/main" val="945923950"/>
                  </a:ext>
                </a:extLst>
              </a:tr>
              <a:tr h="513388">
                <a:tc>
                  <a:txBody>
                    <a:bodyPr/>
                    <a:lstStyle/>
                    <a:p>
                      <a:pPr algn="l"/>
                      <a:r>
                        <a:rPr lang="en-US" sz="1400" dirty="0"/>
                        <a:t>Number of training samples per node</a:t>
                      </a:r>
                    </a:p>
                  </a:txBody>
                  <a:tcPr anchor="ctr"/>
                </a:tc>
                <a:tc>
                  <a:txBody>
                    <a:bodyPr/>
                    <a:lstStyle/>
                    <a:p>
                      <a:r>
                        <a:rPr lang="en-US" sz="1400" dirty="0"/>
                        <a:t>45</a:t>
                      </a:r>
                    </a:p>
                  </a:txBody>
                  <a:tcPr anchor="ctr"/>
                </a:tc>
                <a:extLst>
                  <a:ext uri="{0D108BD9-81ED-4DB2-BD59-A6C34878D82A}">
                    <a16:rowId xmlns:a16="http://schemas.microsoft.com/office/drawing/2014/main" val="3705096014"/>
                  </a:ext>
                </a:extLst>
              </a:tr>
              <a:tr h="513388">
                <a:tc>
                  <a:txBody>
                    <a:bodyPr/>
                    <a:lstStyle/>
                    <a:p>
                      <a:pPr marL="0" marR="0" lvl="0" indent="0" algn="l" defTabSz="914333" rtl="0" eaLnBrk="1" fontAlgn="auto" latinLnBrk="0" hangingPunct="1">
                        <a:lnSpc>
                          <a:spcPct val="100000"/>
                        </a:lnSpc>
                        <a:spcBef>
                          <a:spcPts val="0"/>
                        </a:spcBef>
                        <a:spcAft>
                          <a:spcPts val="0"/>
                        </a:spcAft>
                        <a:buClrTx/>
                        <a:buSzTx/>
                        <a:buFontTx/>
                        <a:buNone/>
                        <a:tabLst/>
                        <a:defRPr/>
                      </a:pPr>
                      <a:r>
                        <a:rPr lang="en-US" sz="1400" dirty="0"/>
                        <a:t>Number of validation samples per node</a:t>
                      </a:r>
                    </a:p>
                  </a:txBody>
                  <a:tcPr anchor="ctr"/>
                </a:tc>
                <a:tc>
                  <a:txBody>
                    <a:bodyPr/>
                    <a:lstStyle/>
                    <a:p>
                      <a:r>
                        <a:rPr lang="en-US" sz="1400" dirty="0"/>
                        <a:t>5</a:t>
                      </a:r>
                    </a:p>
                  </a:txBody>
                  <a:tcPr anchor="ctr"/>
                </a:tc>
                <a:extLst>
                  <a:ext uri="{0D108BD9-81ED-4DB2-BD59-A6C34878D82A}">
                    <a16:rowId xmlns:a16="http://schemas.microsoft.com/office/drawing/2014/main" val="3821747118"/>
                  </a:ext>
                </a:extLst>
              </a:tr>
              <a:tr h="513388">
                <a:tc>
                  <a:txBody>
                    <a:bodyPr/>
                    <a:lstStyle/>
                    <a:p>
                      <a:pPr algn="l"/>
                      <a:r>
                        <a:rPr lang="de-DE" sz="1400" dirty="0"/>
                        <a:t>Total </a:t>
                      </a:r>
                      <a:r>
                        <a:rPr lang="de-DE" sz="1400" dirty="0" err="1"/>
                        <a:t>number</a:t>
                      </a:r>
                      <a:r>
                        <a:rPr lang="de-DE" sz="1400" baseline="0" dirty="0"/>
                        <a:t> of training data</a:t>
                      </a:r>
                      <a:endParaRPr lang="en-US" sz="1400" dirty="0"/>
                    </a:p>
                  </a:txBody>
                  <a:tcPr anchor="ctr"/>
                </a:tc>
                <a:tc>
                  <a:txBody>
                    <a:bodyPr/>
                    <a:lstStyle/>
                    <a:p>
                      <a:r>
                        <a:rPr lang="en-US" sz="1400" dirty="0"/>
                        <a:t>1395</a:t>
                      </a:r>
                    </a:p>
                  </a:txBody>
                  <a:tcPr anchor="ctr"/>
                </a:tc>
                <a:extLst>
                  <a:ext uri="{0D108BD9-81ED-4DB2-BD59-A6C34878D82A}">
                    <a16:rowId xmlns:a16="http://schemas.microsoft.com/office/drawing/2014/main" val="474353668"/>
                  </a:ext>
                </a:extLst>
              </a:tr>
              <a:tr h="513388">
                <a:tc>
                  <a:txBody>
                    <a:bodyPr/>
                    <a:lstStyle/>
                    <a:p>
                      <a:pPr marL="0" marR="0" lvl="0" indent="0" algn="l" defTabSz="914333" rtl="0" eaLnBrk="1" fontAlgn="auto" latinLnBrk="0" hangingPunct="1">
                        <a:lnSpc>
                          <a:spcPct val="100000"/>
                        </a:lnSpc>
                        <a:spcBef>
                          <a:spcPts val="0"/>
                        </a:spcBef>
                        <a:spcAft>
                          <a:spcPts val="0"/>
                        </a:spcAft>
                        <a:buClrTx/>
                        <a:buSzTx/>
                        <a:buFontTx/>
                        <a:buNone/>
                        <a:tabLst/>
                        <a:defRPr/>
                      </a:pPr>
                      <a:r>
                        <a:rPr lang="de-DE" sz="1400" dirty="0"/>
                        <a:t>Total </a:t>
                      </a:r>
                      <a:r>
                        <a:rPr lang="de-DE" sz="1400" dirty="0" err="1"/>
                        <a:t>number</a:t>
                      </a:r>
                      <a:r>
                        <a:rPr lang="de-DE" sz="1400" baseline="0" dirty="0"/>
                        <a:t> of validation data</a:t>
                      </a:r>
                      <a:endParaRPr lang="en-US" sz="1400" dirty="0"/>
                    </a:p>
                  </a:txBody>
                  <a:tcPr anchor="ctr"/>
                </a:tc>
                <a:tc>
                  <a:txBody>
                    <a:bodyPr/>
                    <a:lstStyle/>
                    <a:p>
                      <a:r>
                        <a:rPr lang="en-US" sz="1400" dirty="0"/>
                        <a:t>155</a:t>
                      </a:r>
                    </a:p>
                  </a:txBody>
                  <a:tcPr anchor="ctr"/>
                </a:tc>
                <a:extLst>
                  <a:ext uri="{0D108BD9-81ED-4DB2-BD59-A6C34878D82A}">
                    <a16:rowId xmlns:a16="http://schemas.microsoft.com/office/drawing/2014/main" val="805167128"/>
                  </a:ext>
                </a:extLst>
              </a:tr>
            </a:tbl>
          </a:graphicData>
        </a:graphic>
      </p:graphicFrame>
      <p:pic>
        <p:nvPicPr>
          <p:cNvPr id="8" name="Picture 2" descr="See the source image">
            <a:extLst>
              <a:ext uri="{FF2B5EF4-FFF2-40B4-BE49-F238E27FC236}">
                <a16:creationId xmlns:a16="http://schemas.microsoft.com/office/drawing/2014/main" id="{F03A97B7-B012-4D40-835C-510174C26A2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8533" b="26648"/>
          <a:stretch/>
        </p:blipFill>
        <p:spPr bwMode="auto">
          <a:xfrm>
            <a:off x="10156366" y="21168"/>
            <a:ext cx="813259" cy="3644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88149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00" y="652220"/>
            <a:ext cx="10450800" cy="388800"/>
          </a:xfrm>
        </p:spPr>
        <p:txBody>
          <a:bodyPr/>
          <a:lstStyle/>
          <a:p>
            <a:r>
              <a:rPr lang="de-DE" dirty="0"/>
              <a:t>Workflow and </a:t>
            </a:r>
            <a:r>
              <a:rPr lang="de-DE" dirty="0" err="1"/>
              <a:t>the</a:t>
            </a:r>
            <a:r>
              <a:rPr lang="de-DE" dirty="0"/>
              <a:t> </a:t>
            </a:r>
            <a:r>
              <a:rPr lang="de-DE" dirty="0" err="1"/>
              <a:t>challenges</a:t>
            </a:r>
            <a:r>
              <a:rPr lang="de-DE" dirty="0"/>
              <a:t> in online </a:t>
            </a:r>
            <a:r>
              <a:rPr lang="de-DE" dirty="0" err="1"/>
              <a:t>evaluation</a:t>
            </a:r>
            <a:endParaRPr lang="en-US" dirty="0"/>
          </a:p>
        </p:txBody>
      </p:sp>
      <p:sp>
        <p:nvSpPr>
          <p:cNvPr id="3" name="Text Placeholder 2"/>
          <p:cNvSpPr>
            <a:spLocks noGrp="1"/>
          </p:cNvSpPr>
          <p:nvPr>
            <p:ph type="body" sz="quarter" idx="15"/>
          </p:nvPr>
        </p:nvSpPr>
        <p:spPr/>
        <p:txBody>
          <a:bodyPr/>
          <a:lstStyle/>
          <a:p>
            <a:r>
              <a:rPr lang="en-US" dirty="0"/>
              <a:t>Numerical Investigations using DMN</a:t>
            </a:r>
          </a:p>
          <a:p>
            <a:endParaRPr lang="en-US" dirty="0"/>
          </a:p>
        </p:txBody>
      </p:sp>
      <p:sp>
        <p:nvSpPr>
          <p:cNvPr id="4" name="Slide Number Placeholder 3"/>
          <p:cNvSpPr>
            <a:spLocks noGrp="1"/>
          </p:cNvSpPr>
          <p:nvPr>
            <p:ph type="sldNum" sz="quarter" idx="12"/>
          </p:nvPr>
        </p:nvSpPr>
        <p:spPr/>
        <p:txBody>
          <a:bodyPr/>
          <a:lstStyle/>
          <a:p>
            <a:fld id="{4898AEC0-503E-4FA4-859C-D0F72D6E3F79}" type="slidenum">
              <a:rPr lang="en-US" noProof="1" smtClean="0"/>
              <a:pPr/>
              <a:t>21</a:t>
            </a:fld>
            <a:endParaRPr lang="en-US" noProof="1"/>
          </a:p>
        </p:txBody>
      </p:sp>
      <p:pic>
        <p:nvPicPr>
          <p:cNvPr id="8" name="Picture 7">
            <a:extLst>
              <a:ext uri="{FF2B5EF4-FFF2-40B4-BE49-F238E27FC236}">
                <a16:creationId xmlns:a16="http://schemas.microsoft.com/office/drawing/2014/main" id="{E1F450A7-651F-4C06-B2D5-E49C262DDF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3031" y="1036800"/>
            <a:ext cx="3173315" cy="2115545"/>
          </a:xfrm>
          <a:prstGeom prst="rect">
            <a:avLst/>
          </a:prstGeom>
        </p:spPr>
      </p:pic>
      <p:pic>
        <p:nvPicPr>
          <p:cNvPr id="11" name="Picture 10">
            <a:extLst>
              <a:ext uri="{FF2B5EF4-FFF2-40B4-BE49-F238E27FC236}">
                <a16:creationId xmlns:a16="http://schemas.microsoft.com/office/drawing/2014/main" id="{56E2FD38-94EC-4E13-82EC-9F233CB4A8F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61905" y="1051105"/>
            <a:ext cx="3214461" cy="2142974"/>
          </a:xfrm>
          <a:prstGeom prst="rect">
            <a:avLst/>
          </a:prstGeom>
        </p:spPr>
      </p:pic>
      <p:pic>
        <p:nvPicPr>
          <p:cNvPr id="12" name="Picture 11">
            <a:extLst>
              <a:ext uri="{FF2B5EF4-FFF2-40B4-BE49-F238E27FC236}">
                <a16:creationId xmlns:a16="http://schemas.microsoft.com/office/drawing/2014/main" id="{D4265070-60C7-4C01-BA2E-7F8FF693365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62302" y="1078536"/>
            <a:ext cx="3173315" cy="2115543"/>
          </a:xfrm>
          <a:prstGeom prst="rect">
            <a:avLst/>
          </a:prstGeom>
        </p:spPr>
      </p:pic>
      <p:sp>
        <p:nvSpPr>
          <p:cNvPr id="5" name="Arrow: Right 4">
            <a:extLst>
              <a:ext uri="{FF2B5EF4-FFF2-40B4-BE49-F238E27FC236}">
                <a16:creationId xmlns:a16="http://schemas.microsoft.com/office/drawing/2014/main" id="{AD53FE59-0E41-4F01-BEB7-FB0D20D3BB0D}"/>
              </a:ext>
            </a:extLst>
          </p:cNvPr>
          <p:cNvSpPr/>
          <p:nvPr/>
        </p:nvSpPr>
        <p:spPr>
          <a:xfrm>
            <a:off x="4079945" y="1861604"/>
            <a:ext cx="1800097" cy="680674"/>
          </a:xfrm>
          <a:prstGeom prst="rightArrow">
            <a:avLst/>
          </a:prstGeom>
          <a:ln/>
        </p:spPr>
        <p:style>
          <a:lnRef idx="2">
            <a:schemeClr val="dk1"/>
          </a:lnRef>
          <a:fillRef idx="1">
            <a:schemeClr val="lt1"/>
          </a:fillRef>
          <a:effectRef idx="0">
            <a:schemeClr val="dk1"/>
          </a:effectRef>
          <a:fontRef idx="minor">
            <a:schemeClr val="dk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r>
              <a:rPr kumimoji="0" lang="de-DE" sz="1800" b="0" i="0" u="none" strike="noStrike" kern="0" cap="none" spc="0" normalizeH="0" baseline="0" noProof="0" dirty="0" err="1">
                <a:ln>
                  <a:noFill/>
                </a:ln>
                <a:solidFill>
                  <a:srgbClr val="000000"/>
                </a:solidFill>
                <a:effectLst/>
                <a:uLnTx/>
                <a:uFillTx/>
                <a:latin typeface="Bosch Office Sans"/>
                <a:ea typeface="+mn-ea"/>
                <a:cs typeface="+mn-cs"/>
              </a:rPr>
              <a:t>discretization</a:t>
            </a:r>
            <a:endParaRPr kumimoji="0" lang="en-IN" sz="1800" b="0" i="0" u="none" strike="noStrike" kern="0" cap="none" spc="0" normalizeH="0" baseline="0" noProof="0" dirty="0">
              <a:ln>
                <a:noFill/>
              </a:ln>
              <a:solidFill>
                <a:srgbClr val="000000"/>
              </a:solidFill>
              <a:effectLst/>
              <a:uLnTx/>
              <a:uFillTx/>
              <a:latin typeface="Bosch Office Sans"/>
              <a:ea typeface="+mn-ea"/>
              <a:cs typeface="+mn-cs"/>
            </a:endParaRPr>
          </a:p>
        </p:txBody>
      </p:sp>
      <p:sp>
        <p:nvSpPr>
          <p:cNvPr id="6" name="Rectangle 5">
            <a:extLst>
              <a:ext uri="{FF2B5EF4-FFF2-40B4-BE49-F238E27FC236}">
                <a16:creationId xmlns:a16="http://schemas.microsoft.com/office/drawing/2014/main" id="{DB2A77D7-6D5F-40F4-AD6B-A49FA0D8B2ED}"/>
              </a:ext>
            </a:extLst>
          </p:cNvPr>
          <p:cNvSpPr/>
          <p:nvPr/>
        </p:nvSpPr>
        <p:spPr>
          <a:xfrm>
            <a:off x="779085" y="3231595"/>
            <a:ext cx="2575082" cy="1094379"/>
          </a:xfrm>
          <a:prstGeom prst="rect">
            <a:avLst/>
          </a:prstGeom>
          <a:solidFill>
            <a:srgbClr val="E7F4D8"/>
          </a:solidFill>
          <a:ln/>
        </p:spPr>
        <p:style>
          <a:lnRef idx="2">
            <a:schemeClr val="dk1"/>
          </a:lnRef>
          <a:fillRef idx="1">
            <a:schemeClr val="lt1"/>
          </a:fillRef>
          <a:effectRef idx="0">
            <a:schemeClr val="dk1"/>
          </a:effectRef>
          <a:fontRef idx="minor">
            <a:schemeClr val="dk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r>
              <a:rPr lang="de-DE" kern="0" dirty="0">
                <a:solidFill>
                  <a:srgbClr val="000000"/>
                </a:solidFill>
                <a:latin typeface="Bosch Office Sans"/>
              </a:rPr>
              <a:t>Data </a:t>
            </a:r>
            <a:r>
              <a:rPr lang="de-DE" kern="0" dirty="0" err="1">
                <a:solidFill>
                  <a:srgbClr val="000000"/>
                </a:solidFill>
                <a:latin typeface="Bosch Office Sans"/>
              </a:rPr>
              <a:t>Processing,micro</a:t>
            </a:r>
            <a:r>
              <a:rPr lang="de-DE" kern="0" dirty="0">
                <a:solidFill>
                  <a:srgbClr val="000000"/>
                </a:solidFill>
                <a:latin typeface="Bosch Office Sans"/>
              </a:rPr>
              <a:t>-simulation-</a:t>
            </a:r>
            <a:r>
              <a:rPr lang="de-DE" kern="0" dirty="0" err="1">
                <a:solidFill>
                  <a:srgbClr val="000000"/>
                </a:solidFill>
                <a:latin typeface="Bosch Office Sans"/>
              </a:rPr>
              <a:t>data</a:t>
            </a:r>
            <a:r>
              <a:rPr lang="de-DE" kern="0" dirty="0">
                <a:solidFill>
                  <a:srgbClr val="000000"/>
                </a:solidFill>
                <a:latin typeface="Bosch Office Sans"/>
              </a:rPr>
              <a:t> </a:t>
            </a:r>
            <a:r>
              <a:rPr lang="de-DE" kern="0" dirty="0" err="1">
                <a:solidFill>
                  <a:srgbClr val="000000"/>
                </a:solidFill>
                <a:latin typeface="Bosch Office Sans"/>
              </a:rPr>
              <a:t>transformation,tracking</a:t>
            </a:r>
            <a:endParaRPr kumimoji="0" lang="en-IN" sz="1800" b="0" i="0" u="none" strike="noStrike" kern="0" cap="none" spc="0" normalizeH="0" baseline="0" noProof="0" dirty="0">
              <a:ln>
                <a:noFill/>
              </a:ln>
              <a:solidFill>
                <a:srgbClr val="000000"/>
              </a:solidFill>
              <a:effectLst/>
              <a:uLnTx/>
              <a:uFillTx/>
              <a:latin typeface="Bosch Office Sans"/>
              <a:ea typeface="+mn-ea"/>
              <a:cs typeface="+mn-cs"/>
            </a:endParaRPr>
          </a:p>
        </p:txBody>
      </p:sp>
      <p:sp>
        <p:nvSpPr>
          <p:cNvPr id="13" name="Rectangle 12">
            <a:extLst>
              <a:ext uri="{FF2B5EF4-FFF2-40B4-BE49-F238E27FC236}">
                <a16:creationId xmlns:a16="http://schemas.microsoft.com/office/drawing/2014/main" id="{5722F224-538F-40D5-BE67-7C1C8BC39ED9}"/>
              </a:ext>
            </a:extLst>
          </p:cNvPr>
          <p:cNvSpPr/>
          <p:nvPr/>
        </p:nvSpPr>
        <p:spPr>
          <a:xfrm>
            <a:off x="3787220" y="3231595"/>
            <a:ext cx="2575082" cy="1094379"/>
          </a:xfrm>
          <a:prstGeom prst="rect">
            <a:avLst/>
          </a:prstGeom>
          <a:solidFill>
            <a:srgbClr val="E7F4D8"/>
          </a:solidFill>
          <a:ln/>
        </p:spPr>
        <p:style>
          <a:lnRef idx="2">
            <a:schemeClr val="dk1"/>
          </a:lnRef>
          <a:fillRef idx="1">
            <a:schemeClr val="lt1"/>
          </a:fillRef>
          <a:effectRef idx="0">
            <a:schemeClr val="dk1"/>
          </a:effectRef>
          <a:fontRef idx="minor">
            <a:schemeClr val="dk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r>
              <a:rPr lang="de-DE" kern="0" dirty="0" err="1">
                <a:solidFill>
                  <a:srgbClr val="000000"/>
                </a:solidFill>
                <a:latin typeface="Bosch Office Sans"/>
              </a:rPr>
              <a:t>Pytorch</a:t>
            </a:r>
            <a:r>
              <a:rPr lang="de-DE" kern="0" dirty="0">
                <a:solidFill>
                  <a:srgbClr val="000000"/>
                </a:solidFill>
                <a:latin typeface="Bosch Office Sans"/>
              </a:rPr>
              <a:t> </a:t>
            </a:r>
            <a:r>
              <a:rPr lang="de-DE" kern="0" dirty="0" err="1">
                <a:solidFill>
                  <a:srgbClr val="000000"/>
                </a:solidFill>
                <a:latin typeface="Bosch Office Sans"/>
              </a:rPr>
              <a:t>module</a:t>
            </a:r>
            <a:r>
              <a:rPr lang="de-DE" kern="0" dirty="0">
                <a:solidFill>
                  <a:srgbClr val="000000"/>
                </a:solidFill>
                <a:latin typeface="Bosch Office Sans"/>
              </a:rPr>
              <a:t> </a:t>
            </a:r>
            <a:r>
              <a:rPr lang="de-DE" kern="0" dirty="0" err="1">
                <a:solidFill>
                  <a:srgbClr val="000000"/>
                </a:solidFill>
                <a:latin typeface="Bosch Office Sans"/>
              </a:rPr>
              <a:t>with</a:t>
            </a:r>
            <a:r>
              <a:rPr lang="de-DE" kern="0" dirty="0">
                <a:solidFill>
                  <a:srgbClr val="000000"/>
                </a:solidFill>
                <a:latin typeface="Bosch Office Sans"/>
              </a:rPr>
              <a:t> ID and </a:t>
            </a:r>
            <a:r>
              <a:rPr lang="de-DE" kern="0" dirty="0" err="1">
                <a:solidFill>
                  <a:srgbClr val="000000"/>
                </a:solidFill>
                <a:latin typeface="Bosch Office Sans"/>
              </a:rPr>
              <a:t>state</a:t>
            </a:r>
            <a:r>
              <a:rPr lang="de-DE" kern="0" dirty="0">
                <a:solidFill>
                  <a:srgbClr val="000000"/>
                </a:solidFill>
                <a:latin typeface="Bosch Office Sans"/>
              </a:rPr>
              <a:t> </a:t>
            </a:r>
            <a:r>
              <a:rPr lang="de-DE" kern="0" dirty="0" err="1">
                <a:solidFill>
                  <a:srgbClr val="000000"/>
                </a:solidFill>
                <a:latin typeface="Bosch Office Sans"/>
              </a:rPr>
              <a:t>tracking</a:t>
            </a:r>
            <a:endParaRPr kumimoji="0" lang="en-IN" sz="1800" b="0" i="0" u="none" strike="noStrike" kern="0" cap="none" spc="0" normalizeH="0" baseline="0" noProof="0" dirty="0">
              <a:ln>
                <a:noFill/>
              </a:ln>
              <a:solidFill>
                <a:srgbClr val="000000"/>
              </a:solidFill>
              <a:effectLst/>
              <a:uLnTx/>
              <a:uFillTx/>
              <a:latin typeface="Bosch Office Sans"/>
              <a:ea typeface="+mn-ea"/>
              <a:cs typeface="+mn-cs"/>
            </a:endParaRPr>
          </a:p>
        </p:txBody>
      </p:sp>
      <p:sp>
        <p:nvSpPr>
          <p:cNvPr id="14" name="Rectangle 13">
            <a:extLst>
              <a:ext uri="{FF2B5EF4-FFF2-40B4-BE49-F238E27FC236}">
                <a16:creationId xmlns:a16="http://schemas.microsoft.com/office/drawing/2014/main" id="{2BD76E98-D633-448C-AA4E-7D93C2DA0A32}"/>
              </a:ext>
            </a:extLst>
          </p:cNvPr>
          <p:cNvSpPr/>
          <p:nvPr/>
        </p:nvSpPr>
        <p:spPr>
          <a:xfrm>
            <a:off x="6661418" y="3231596"/>
            <a:ext cx="2575082" cy="311192"/>
          </a:xfrm>
          <a:prstGeom prst="rect">
            <a:avLst/>
          </a:prstGeom>
          <a:solidFill>
            <a:srgbClr val="E7F4D8"/>
          </a:solidFill>
          <a:ln/>
        </p:spPr>
        <p:style>
          <a:lnRef idx="2">
            <a:schemeClr val="dk1"/>
          </a:lnRef>
          <a:fillRef idx="1">
            <a:schemeClr val="lt1"/>
          </a:fillRef>
          <a:effectRef idx="0">
            <a:schemeClr val="dk1"/>
          </a:effectRef>
          <a:fontRef idx="minor">
            <a:schemeClr val="dk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r>
              <a:rPr kumimoji="0" lang="de-DE" sz="1800" b="0" i="0" u="none" strike="noStrike" kern="0" cap="none" spc="0" normalizeH="0" baseline="0" noProof="0" dirty="0">
                <a:ln>
                  <a:noFill/>
                </a:ln>
                <a:solidFill>
                  <a:srgbClr val="000000"/>
                </a:solidFill>
                <a:effectLst/>
                <a:uLnTx/>
                <a:uFillTx/>
                <a:latin typeface="Bosch Office Sans"/>
                <a:ea typeface="+mn-ea"/>
                <a:cs typeface="+mn-cs"/>
              </a:rPr>
              <a:t>Online </a:t>
            </a:r>
            <a:r>
              <a:rPr kumimoji="0" lang="de-DE" sz="1800" b="0" i="0" u="none" strike="noStrike" kern="0" cap="none" spc="0" normalizeH="0" baseline="0" noProof="0" dirty="0" err="1">
                <a:ln>
                  <a:noFill/>
                </a:ln>
                <a:solidFill>
                  <a:srgbClr val="000000"/>
                </a:solidFill>
                <a:effectLst/>
                <a:uLnTx/>
                <a:uFillTx/>
                <a:latin typeface="Bosch Office Sans"/>
                <a:ea typeface="+mn-ea"/>
                <a:cs typeface="+mn-cs"/>
              </a:rPr>
              <a:t>evaluation</a:t>
            </a:r>
            <a:endParaRPr kumimoji="0" lang="en-IN" sz="1800" b="0" i="0" u="none" strike="noStrike" kern="0" cap="none" spc="0" normalizeH="0" baseline="0" noProof="0" dirty="0">
              <a:ln>
                <a:noFill/>
              </a:ln>
              <a:solidFill>
                <a:srgbClr val="000000"/>
              </a:solidFill>
              <a:effectLst/>
              <a:uLnTx/>
              <a:uFillTx/>
              <a:latin typeface="Bosch Office Sans"/>
              <a:ea typeface="+mn-ea"/>
              <a:cs typeface="+mn-cs"/>
            </a:endParaRPr>
          </a:p>
        </p:txBody>
      </p:sp>
      <p:pic>
        <p:nvPicPr>
          <p:cNvPr id="15" name="Picture 14">
            <a:extLst>
              <a:ext uri="{FF2B5EF4-FFF2-40B4-BE49-F238E27FC236}">
                <a16:creationId xmlns:a16="http://schemas.microsoft.com/office/drawing/2014/main" id="{8BA1662A-A946-47F5-83F9-82BF545F454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61418" y="3542788"/>
            <a:ext cx="2575082" cy="1718122"/>
          </a:xfrm>
          <a:prstGeom prst="rect">
            <a:avLst/>
          </a:prstGeom>
          <a:ln>
            <a:solidFill>
              <a:schemeClr val="tx1"/>
            </a:solidFill>
          </a:ln>
        </p:spPr>
      </p:pic>
      <p:sp>
        <p:nvSpPr>
          <p:cNvPr id="16" name="Rectangle 15">
            <a:extLst>
              <a:ext uri="{FF2B5EF4-FFF2-40B4-BE49-F238E27FC236}">
                <a16:creationId xmlns:a16="http://schemas.microsoft.com/office/drawing/2014/main" id="{9B24A0A0-8BBC-48D3-994B-5BBE0C3F4C61}"/>
              </a:ext>
            </a:extLst>
          </p:cNvPr>
          <p:cNvSpPr/>
          <p:nvPr/>
        </p:nvSpPr>
        <p:spPr>
          <a:xfrm>
            <a:off x="3787220" y="4503417"/>
            <a:ext cx="2575082" cy="757493"/>
          </a:xfrm>
          <a:prstGeom prst="rect">
            <a:avLst/>
          </a:prstGeom>
          <a:solidFill>
            <a:schemeClr val="bg2">
              <a:lumMod val="40000"/>
              <a:lumOff val="60000"/>
            </a:schemeClr>
          </a:solidFill>
          <a:ln/>
        </p:spPr>
        <p:style>
          <a:lnRef idx="2">
            <a:schemeClr val="dk1"/>
          </a:lnRef>
          <a:fillRef idx="1">
            <a:schemeClr val="lt1"/>
          </a:fillRef>
          <a:effectRef idx="0">
            <a:schemeClr val="dk1"/>
          </a:effectRef>
          <a:fontRef idx="minor">
            <a:schemeClr val="dk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r>
              <a:rPr lang="de-DE" kern="0" dirty="0">
                <a:solidFill>
                  <a:srgbClr val="000000"/>
                </a:solidFill>
                <a:latin typeface="Bosch Office Sans"/>
              </a:rPr>
              <a:t>Hyper-parameter </a:t>
            </a:r>
            <a:r>
              <a:rPr lang="de-DE" kern="0" dirty="0" err="1">
                <a:solidFill>
                  <a:srgbClr val="000000"/>
                </a:solidFill>
                <a:latin typeface="Bosch Office Sans"/>
              </a:rPr>
              <a:t>tuning</a:t>
            </a:r>
            <a:endParaRPr kumimoji="0" lang="en-IN" sz="1800" b="0" i="0" u="none" strike="noStrike" kern="0" cap="none" spc="0" normalizeH="0" baseline="0" noProof="0" dirty="0">
              <a:ln>
                <a:noFill/>
              </a:ln>
              <a:solidFill>
                <a:srgbClr val="000000"/>
              </a:solidFill>
              <a:effectLst/>
              <a:uLnTx/>
              <a:uFillTx/>
              <a:latin typeface="Bosch Office Sans"/>
              <a:ea typeface="+mn-ea"/>
              <a:cs typeface="+mn-cs"/>
            </a:endParaRPr>
          </a:p>
        </p:txBody>
      </p:sp>
      <p:sp>
        <p:nvSpPr>
          <p:cNvPr id="17" name="Arrow: Right 16">
            <a:extLst>
              <a:ext uri="{FF2B5EF4-FFF2-40B4-BE49-F238E27FC236}">
                <a16:creationId xmlns:a16="http://schemas.microsoft.com/office/drawing/2014/main" id="{57A794C5-A252-489D-AF34-0209157BB0C8}"/>
              </a:ext>
            </a:extLst>
          </p:cNvPr>
          <p:cNvSpPr/>
          <p:nvPr/>
        </p:nvSpPr>
        <p:spPr>
          <a:xfrm>
            <a:off x="3354167" y="3588113"/>
            <a:ext cx="553561" cy="381341"/>
          </a:xfrm>
          <a:prstGeom prst="rightArrow">
            <a:avLst/>
          </a:prstGeom>
          <a:ln/>
        </p:spPr>
        <p:style>
          <a:lnRef idx="2">
            <a:schemeClr val="dk1"/>
          </a:lnRef>
          <a:fillRef idx="1">
            <a:schemeClr val="lt1"/>
          </a:fillRef>
          <a:effectRef idx="0">
            <a:schemeClr val="dk1"/>
          </a:effectRef>
          <a:fontRef idx="minor">
            <a:schemeClr val="dk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IN" sz="1800" b="0" i="0" u="none" strike="noStrike" kern="0" cap="none" spc="0" normalizeH="0" baseline="0" noProof="0" dirty="0">
              <a:ln>
                <a:noFill/>
              </a:ln>
              <a:solidFill>
                <a:srgbClr val="000000"/>
              </a:solidFill>
              <a:effectLst/>
              <a:uLnTx/>
              <a:uFillTx/>
              <a:latin typeface="Bosch Office Sans"/>
              <a:ea typeface="+mn-ea"/>
              <a:cs typeface="+mn-cs"/>
            </a:endParaRPr>
          </a:p>
        </p:txBody>
      </p:sp>
      <p:sp>
        <p:nvSpPr>
          <p:cNvPr id="18" name="Arrow: Right 17">
            <a:extLst>
              <a:ext uri="{FF2B5EF4-FFF2-40B4-BE49-F238E27FC236}">
                <a16:creationId xmlns:a16="http://schemas.microsoft.com/office/drawing/2014/main" id="{20138850-8957-4AD1-AF4C-521592157EDE}"/>
              </a:ext>
            </a:extLst>
          </p:cNvPr>
          <p:cNvSpPr/>
          <p:nvPr/>
        </p:nvSpPr>
        <p:spPr>
          <a:xfrm>
            <a:off x="6362302" y="3658077"/>
            <a:ext cx="553561" cy="381341"/>
          </a:xfrm>
          <a:prstGeom prst="rightArrow">
            <a:avLst/>
          </a:prstGeom>
          <a:ln/>
        </p:spPr>
        <p:style>
          <a:lnRef idx="2">
            <a:schemeClr val="dk1"/>
          </a:lnRef>
          <a:fillRef idx="1">
            <a:schemeClr val="lt1"/>
          </a:fillRef>
          <a:effectRef idx="0">
            <a:schemeClr val="dk1"/>
          </a:effectRef>
          <a:fontRef idx="minor">
            <a:schemeClr val="dk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IN" sz="1800" b="0" i="0" u="none" strike="noStrike" kern="0" cap="none" spc="0" normalizeH="0" baseline="0" noProof="0" dirty="0">
              <a:ln>
                <a:noFill/>
              </a:ln>
              <a:solidFill>
                <a:srgbClr val="000000"/>
              </a:solidFill>
              <a:effectLst/>
              <a:uLnTx/>
              <a:uFillTx/>
              <a:latin typeface="Bosch Office Sans"/>
              <a:ea typeface="+mn-ea"/>
              <a:cs typeface="+mn-cs"/>
            </a:endParaRPr>
          </a:p>
        </p:txBody>
      </p:sp>
      <p:sp>
        <p:nvSpPr>
          <p:cNvPr id="19" name="Arrow: Right 18">
            <a:extLst>
              <a:ext uri="{FF2B5EF4-FFF2-40B4-BE49-F238E27FC236}">
                <a16:creationId xmlns:a16="http://schemas.microsoft.com/office/drawing/2014/main" id="{6D46E017-002D-4737-9E48-6E164CEF144F}"/>
              </a:ext>
            </a:extLst>
          </p:cNvPr>
          <p:cNvSpPr/>
          <p:nvPr/>
        </p:nvSpPr>
        <p:spPr>
          <a:xfrm rot="10800000">
            <a:off x="6107857" y="4730295"/>
            <a:ext cx="553561" cy="381341"/>
          </a:xfrm>
          <a:prstGeom prst="rightArrow">
            <a:avLst/>
          </a:prstGeom>
          <a:ln/>
        </p:spPr>
        <p:style>
          <a:lnRef idx="2">
            <a:schemeClr val="dk1"/>
          </a:lnRef>
          <a:fillRef idx="1">
            <a:schemeClr val="lt1"/>
          </a:fillRef>
          <a:effectRef idx="0">
            <a:schemeClr val="dk1"/>
          </a:effectRef>
          <a:fontRef idx="minor">
            <a:schemeClr val="dk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IN" sz="1800" b="0" i="0" u="none" strike="noStrike" kern="0" cap="none" spc="0" normalizeH="0" baseline="0" noProof="0" dirty="0">
              <a:ln>
                <a:noFill/>
              </a:ln>
              <a:solidFill>
                <a:srgbClr val="000000"/>
              </a:solidFill>
              <a:effectLst/>
              <a:uLnTx/>
              <a:uFillTx/>
              <a:latin typeface="Bosch Office Sans"/>
              <a:ea typeface="+mn-ea"/>
              <a:cs typeface="+mn-cs"/>
            </a:endParaRPr>
          </a:p>
        </p:txBody>
      </p:sp>
      <p:sp>
        <p:nvSpPr>
          <p:cNvPr id="20" name="Arrow: Right 19">
            <a:extLst>
              <a:ext uri="{FF2B5EF4-FFF2-40B4-BE49-F238E27FC236}">
                <a16:creationId xmlns:a16="http://schemas.microsoft.com/office/drawing/2014/main" id="{7ACA5678-4658-4F2C-8AC5-7B5312332D1B}"/>
              </a:ext>
            </a:extLst>
          </p:cNvPr>
          <p:cNvSpPr/>
          <p:nvPr/>
        </p:nvSpPr>
        <p:spPr>
          <a:xfrm rot="16200000">
            <a:off x="4879960" y="4123571"/>
            <a:ext cx="378349" cy="381341"/>
          </a:xfrm>
          <a:prstGeom prst="rightArrow">
            <a:avLst/>
          </a:prstGeom>
          <a:ln/>
        </p:spPr>
        <p:style>
          <a:lnRef idx="2">
            <a:schemeClr val="dk1"/>
          </a:lnRef>
          <a:fillRef idx="1">
            <a:schemeClr val="lt1"/>
          </a:fillRef>
          <a:effectRef idx="0">
            <a:schemeClr val="dk1"/>
          </a:effectRef>
          <a:fontRef idx="minor">
            <a:schemeClr val="dk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IN" sz="1800" b="0" i="0" u="none" strike="noStrike" kern="0" cap="none" spc="0" normalizeH="0" baseline="0" noProof="0" dirty="0">
              <a:ln>
                <a:noFill/>
              </a:ln>
              <a:solidFill>
                <a:srgbClr val="000000"/>
              </a:solidFill>
              <a:effectLst/>
              <a:uLnTx/>
              <a:uFillTx/>
              <a:latin typeface="Bosch Office Sans"/>
              <a:ea typeface="+mn-ea"/>
              <a:cs typeface="+mn-cs"/>
            </a:endParaRPr>
          </a:p>
        </p:txBody>
      </p:sp>
      <p:sp>
        <p:nvSpPr>
          <p:cNvPr id="21" name="Arrow: Right 20">
            <a:extLst>
              <a:ext uri="{FF2B5EF4-FFF2-40B4-BE49-F238E27FC236}">
                <a16:creationId xmlns:a16="http://schemas.microsoft.com/office/drawing/2014/main" id="{5C924153-15C7-4D58-A9D5-40A9147AA6B2}"/>
              </a:ext>
            </a:extLst>
          </p:cNvPr>
          <p:cNvSpPr/>
          <p:nvPr/>
        </p:nvSpPr>
        <p:spPr>
          <a:xfrm rot="5400000">
            <a:off x="1739274" y="2962574"/>
            <a:ext cx="541259" cy="381341"/>
          </a:xfrm>
          <a:prstGeom prst="rightArrow">
            <a:avLst/>
          </a:prstGeom>
          <a:ln/>
        </p:spPr>
        <p:style>
          <a:lnRef idx="2">
            <a:schemeClr val="dk1"/>
          </a:lnRef>
          <a:fillRef idx="1">
            <a:schemeClr val="lt1"/>
          </a:fillRef>
          <a:effectRef idx="0">
            <a:schemeClr val="dk1"/>
          </a:effectRef>
          <a:fontRef idx="minor">
            <a:schemeClr val="dk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IN" sz="1800" b="0" i="0" u="none" strike="noStrike" kern="0" cap="none" spc="0" normalizeH="0" baseline="0" noProof="0" dirty="0">
              <a:ln>
                <a:noFill/>
              </a:ln>
              <a:solidFill>
                <a:srgbClr val="000000"/>
              </a:solidFill>
              <a:effectLst/>
              <a:uLnTx/>
              <a:uFillTx/>
              <a:latin typeface="Bosch Office Sans"/>
              <a:ea typeface="+mn-ea"/>
              <a:cs typeface="+mn-cs"/>
            </a:endParaRPr>
          </a:p>
        </p:txBody>
      </p:sp>
      <p:sp>
        <p:nvSpPr>
          <p:cNvPr id="7" name="Rectangle 6">
            <a:extLst>
              <a:ext uri="{FF2B5EF4-FFF2-40B4-BE49-F238E27FC236}">
                <a16:creationId xmlns:a16="http://schemas.microsoft.com/office/drawing/2014/main" id="{B498C0BF-BB64-4B05-91D7-1B85F62AFB5D}"/>
              </a:ext>
            </a:extLst>
          </p:cNvPr>
          <p:cNvSpPr/>
          <p:nvPr/>
        </p:nvSpPr>
        <p:spPr>
          <a:xfrm>
            <a:off x="6491010" y="3116341"/>
            <a:ext cx="2926364" cy="2324954"/>
          </a:xfrm>
          <a:prstGeom prst="rect">
            <a:avLst/>
          </a:prstGeom>
          <a:noFill/>
          <a:ln w="38100" cap="flat" cmpd="sng" algn="ctr">
            <a:solidFill>
              <a:srgbClr val="FF0000"/>
            </a:solidFill>
            <a:prstDash val="lgDash"/>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IN" sz="1800" b="0" i="0" u="none" strike="noStrike" kern="0" cap="none" spc="0" normalizeH="0" baseline="0" noProof="0" dirty="0">
              <a:ln>
                <a:noFill/>
              </a:ln>
              <a:solidFill>
                <a:srgbClr val="000000"/>
              </a:solidFill>
              <a:effectLst/>
              <a:uLnTx/>
              <a:uFillTx/>
              <a:latin typeface="Bosch Office Sans"/>
              <a:ea typeface="+mn-ea"/>
              <a:cs typeface="+mn-cs"/>
            </a:endParaRPr>
          </a:p>
        </p:txBody>
      </p:sp>
      <p:sp>
        <p:nvSpPr>
          <p:cNvPr id="9" name="Speech Bubble: Rectangle 8">
            <a:extLst>
              <a:ext uri="{FF2B5EF4-FFF2-40B4-BE49-F238E27FC236}">
                <a16:creationId xmlns:a16="http://schemas.microsoft.com/office/drawing/2014/main" id="{03BDD654-5DCB-4EF7-9759-26676AAD4AF4}"/>
              </a:ext>
            </a:extLst>
          </p:cNvPr>
          <p:cNvSpPr/>
          <p:nvPr/>
        </p:nvSpPr>
        <p:spPr>
          <a:xfrm>
            <a:off x="9472036" y="2497173"/>
            <a:ext cx="1237964" cy="734422"/>
          </a:xfrm>
          <a:prstGeom prst="wedgeRectCallout">
            <a:avLst>
              <a:gd name="adj1" fmla="val -55280"/>
              <a:gd name="adj2" fmla="val 83158"/>
            </a:avLst>
          </a:prstGeom>
          <a:ln w="28575"/>
        </p:spPr>
        <p:style>
          <a:lnRef idx="2">
            <a:schemeClr val="dk1"/>
          </a:lnRef>
          <a:fillRef idx="1">
            <a:schemeClr val="lt1"/>
          </a:fillRef>
          <a:effectRef idx="0">
            <a:schemeClr val="dk1"/>
          </a:effectRef>
          <a:fontRef idx="minor">
            <a:schemeClr val="dk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r>
              <a:rPr kumimoji="0" lang="de-DE" sz="1800" b="0" i="0" u="none" strike="noStrike" kern="0" cap="none" spc="0" normalizeH="0" baseline="0" noProof="0" dirty="0">
                <a:ln>
                  <a:noFill/>
                </a:ln>
                <a:solidFill>
                  <a:srgbClr val="000000"/>
                </a:solidFill>
                <a:effectLst/>
                <a:uLnTx/>
                <a:uFillTx/>
                <a:latin typeface="Bosch Office Sans"/>
                <a:ea typeface="+mn-ea"/>
                <a:cs typeface="+mn-cs"/>
              </a:rPr>
              <a:t>Time expensive </a:t>
            </a:r>
            <a:endParaRPr kumimoji="0" lang="en-IN" sz="1800" b="0" i="0" u="none" strike="noStrike" kern="0" cap="none" spc="0" normalizeH="0" baseline="0" noProof="0" dirty="0">
              <a:ln>
                <a:noFill/>
              </a:ln>
              <a:solidFill>
                <a:srgbClr val="000000"/>
              </a:solidFill>
              <a:effectLst/>
              <a:uLnTx/>
              <a:uFillTx/>
              <a:latin typeface="Bosch Office Sans"/>
              <a:ea typeface="+mn-ea"/>
              <a:cs typeface="+mn-cs"/>
            </a:endParaRPr>
          </a:p>
        </p:txBody>
      </p:sp>
      <p:pic>
        <p:nvPicPr>
          <p:cNvPr id="22" name="Picture 2" descr="See the source image">
            <a:extLst>
              <a:ext uri="{FF2B5EF4-FFF2-40B4-BE49-F238E27FC236}">
                <a16:creationId xmlns:a16="http://schemas.microsoft.com/office/drawing/2014/main" id="{DE33B011-6683-4E51-8EC7-6B209799A4AA}"/>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28533" b="26648"/>
          <a:stretch/>
        </p:blipFill>
        <p:spPr bwMode="auto">
          <a:xfrm>
            <a:off x="10156366" y="21168"/>
            <a:ext cx="813259" cy="3644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1977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00" y="652220"/>
            <a:ext cx="10450800" cy="388800"/>
          </a:xfrm>
        </p:spPr>
        <p:txBody>
          <a:bodyPr/>
          <a:lstStyle/>
          <a:p>
            <a:r>
              <a:rPr lang="de-DE" dirty="0"/>
              <a:t>Online </a:t>
            </a:r>
            <a:r>
              <a:rPr lang="de-DE" dirty="0" err="1"/>
              <a:t>plasticity</a:t>
            </a:r>
            <a:r>
              <a:rPr lang="de-DE" dirty="0"/>
              <a:t> </a:t>
            </a:r>
            <a:r>
              <a:rPr lang="de-DE" dirty="0" err="1"/>
              <a:t>evaluation</a:t>
            </a:r>
            <a:r>
              <a:rPr lang="de-DE" dirty="0"/>
              <a:t> and </a:t>
            </a:r>
            <a:r>
              <a:rPr lang="de-DE" dirty="0" err="1"/>
              <a:t>distillation</a:t>
            </a:r>
            <a:endParaRPr lang="en-US" dirty="0"/>
          </a:p>
        </p:txBody>
      </p:sp>
      <p:sp>
        <p:nvSpPr>
          <p:cNvPr id="3" name="Text Placeholder 2"/>
          <p:cNvSpPr>
            <a:spLocks noGrp="1"/>
          </p:cNvSpPr>
          <p:nvPr>
            <p:ph type="body" sz="quarter" idx="15"/>
          </p:nvPr>
        </p:nvSpPr>
        <p:spPr/>
        <p:txBody>
          <a:bodyPr/>
          <a:lstStyle/>
          <a:p>
            <a:r>
              <a:rPr lang="en-US" dirty="0"/>
              <a:t>Numerical Investigations using DMN</a:t>
            </a:r>
          </a:p>
          <a:p>
            <a:endParaRPr lang="en-US" dirty="0"/>
          </a:p>
        </p:txBody>
      </p:sp>
      <p:sp>
        <p:nvSpPr>
          <p:cNvPr id="4" name="Slide Number Placeholder 3"/>
          <p:cNvSpPr>
            <a:spLocks noGrp="1"/>
          </p:cNvSpPr>
          <p:nvPr>
            <p:ph type="sldNum" sz="quarter" idx="12"/>
          </p:nvPr>
        </p:nvSpPr>
        <p:spPr/>
        <p:txBody>
          <a:bodyPr/>
          <a:lstStyle/>
          <a:p>
            <a:fld id="{4898AEC0-503E-4FA4-859C-D0F72D6E3F79}" type="slidenum">
              <a:rPr lang="en-US" noProof="1" smtClean="0"/>
              <a:pPr/>
              <a:t>22</a:t>
            </a:fld>
            <a:endParaRPr lang="en-US" noProof="1"/>
          </a:p>
        </p:txBody>
      </p:sp>
      <p:graphicFrame>
        <p:nvGraphicFramePr>
          <p:cNvPr id="8" name="Table 7">
            <a:extLst>
              <a:ext uri="{FF2B5EF4-FFF2-40B4-BE49-F238E27FC236}">
                <a16:creationId xmlns:a16="http://schemas.microsoft.com/office/drawing/2014/main" id="{E060332A-1CA3-4270-AA4C-C53A4B179604}"/>
              </a:ext>
            </a:extLst>
          </p:cNvPr>
          <p:cNvGraphicFramePr>
            <a:graphicFrameLocks noGrp="1"/>
          </p:cNvGraphicFramePr>
          <p:nvPr/>
        </p:nvGraphicFramePr>
        <p:xfrm>
          <a:off x="266700" y="1113626"/>
          <a:ext cx="6153978" cy="4442408"/>
        </p:xfrm>
        <a:graphic>
          <a:graphicData uri="http://schemas.openxmlformats.org/drawingml/2006/table">
            <a:tbl>
              <a:tblPr firstRow="1" bandRow="1">
                <a:tableStyleId>{5C22544A-7EE6-4342-B048-85BDC9FD1C3A}</a:tableStyleId>
              </a:tblPr>
              <a:tblGrid>
                <a:gridCol w="3676270">
                  <a:extLst>
                    <a:ext uri="{9D8B030D-6E8A-4147-A177-3AD203B41FA5}">
                      <a16:colId xmlns:a16="http://schemas.microsoft.com/office/drawing/2014/main" val="515830635"/>
                    </a:ext>
                  </a:extLst>
                </a:gridCol>
                <a:gridCol w="2477708">
                  <a:extLst>
                    <a:ext uri="{9D8B030D-6E8A-4147-A177-3AD203B41FA5}">
                      <a16:colId xmlns:a16="http://schemas.microsoft.com/office/drawing/2014/main" val="4256392135"/>
                    </a:ext>
                  </a:extLst>
                </a:gridCol>
              </a:tblGrid>
              <a:tr h="396518">
                <a:tc>
                  <a:txBody>
                    <a:bodyPr/>
                    <a:lstStyle/>
                    <a:p>
                      <a:pPr algn="ctr"/>
                      <a:r>
                        <a:rPr lang="de-DE" sz="1400" dirty="0"/>
                        <a:t>Parameters</a:t>
                      </a:r>
                      <a:endParaRPr lang="en-US" sz="1400" dirty="0"/>
                    </a:p>
                  </a:txBody>
                  <a:tcPr anchor="ctr"/>
                </a:tc>
                <a:tc>
                  <a:txBody>
                    <a:bodyPr/>
                    <a:lstStyle/>
                    <a:p>
                      <a:pPr algn="ctr"/>
                      <a:r>
                        <a:rPr lang="de-DE" sz="1400" dirty="0" err="1"/>
                        <a:t>Plasticity</a:t>
                      </a:r>
                      <a:r>
                        <a:rPr lang="de-DE" sz="1400" dirty="0"/>
                        <a:t> </a:t>
                      </a:r>
                      <a:r>
                        <a:rPr lang="de-DE" sz="1400" dirty="0" err="1"/>
                        <a:t>without</a:t>
                      </a:r>
                      <a:r>
                        <a:rPr lang="de-DE" sz="1400" dirty="0"/>
                        <a:t> </a:t>
                      </a:r>
                      <a:r>
                        <a:rPr lang="de-DE" sz="1400" dirty="0" err="1"/>
                        <a:t>distillation</a:t>
                      </a:r>
                      <a:endParaRPr lang="en-US" sz="1400" dirty="0"/>
                    </a:p>
                  </a:txBody>
                  <a:tcPr anchor="ctr"/>
                </a:tc>
                <a:extLst>
                  <a:ext uri="{0D108BD9-81ED-4DB2-BD59-A6C34878D82A}">
                    <a16:rowId xmlns:a16="http://schemas.microsoft.com/office/drawing/2014/main" val="1179595933"/>
                  </a:ext>
                </a:extLst>
              </a:tr>
              <a:tr h="396518">
                <a:tc>
                  <a:txBody>
                    <a:bodyPr/>
                    <a:lstStyle/>
                    <a:p>
                      <a:pPr algn="l"/>
                      <a:r>
                        <a:rPr lang="de-DE" sz="1400" dirty="0"/>
                        <a:t>Time </a:t>
                      </a:r>
                      <a:r>
                        <a:rPr lang="de-DE" sz="1400" dirty="0" err="1"/>
                        <a:t>for</a:t>
                      </a:r>
                      <a:r>
                        <a:rPr lang="de-DE" sz="1400" dirty="0"/>
                        <a:t> </a:t>
                      </a:r>
                      <a:r>
                        <a:rPr lang="de-DE" sz="1400" dirty="0" err="1"/>
                        <a:t>one</a:t>
                      </a:r>
                      <a:r>
                        <a:rPr lang="de-DE" sz="1400" dirty="0"/>
                        <a:t> online </a:t>
                      </a:r>
                      <a:r>
                        <a:rPr lang="de-DE" sz="1400" dirty="0" err="1"/>
                        <a:t>evaluation</a:t>
                      </a:r>
                      <a:r>
                        <a:rPr lang="de-DE" sz="1400" dirty="0"/>
                        <a:t> </a:t>
                      </a:r>
                      <a:r>
                        <a:rPr lang="de-DE" sz="1400" dirty="0" err="1"/>
                        <a:t>using</a:t>
                      </a:r>
                      <a:r>
                        <a:rPr lang="de-DE" sz="1400" dirty="0"/>
                        <a:t> DMN</a:t>
                      </a:r>
                      <a:endParaRPr lang="en-US" sz="1400" dirty="0"/>
                    </a:p>
                  </a:txBody>
                  <a:tcPr anchor="ctr"/>
                </a:tc>
                <a:tc>
                  <a:txBody>
                    <a:bodyPr/>
                    <a:lstStyle/>
                    <a:p>
                      <a:r>
                        <a:rPr lang="de-DE" sz="1400" dirty="0"/>
                        <a:t>60-90 sec</a:t>
                      </a:r>
                      <a:endParaRPr lang="en-US" sz="1400" dirty="0"/>
                    </a:p>
                  </a:txBody>
                  <a:tcPr anchor="ctr"/>
                </a:tc>
                <a:extLst>
                  <a:ext uri="{0D108BD9-81ED-4DB2-BD59-A6C34878D82A}">
                    <a16:rowId xmlns:a16="http://schemas.microsoft.com/office/drawing/2014/main" val="474353668"/>
                  </a:ext>
                </a:extLst>
              </a:tr>
              <a:tr h="396518">
                <a:tc>
                  <a:txBody>
                    <a:bodyPr/>
                    <a:lstStyle/>
                    <a:p>
                      <a:pPr marL="0" marR="0" lvl="0" indent="0" algn="l" defTabSz="914333" rtl="0" eaLnBrk="1" fontAlgn="auto" latinLnBrk="0" hangingPunct="1">
                        <a:lnSpc>
                          <a:spcPct val="100000"/>
                        </a:lnSpc>
                        <a:spcBef>
                          <a:spcPts val="0"/>
                        </a:spcBef>
                        <a:spcAft>
                          <a:spcPts val="0"/>
                        </a:spcAft>
                        <a:buClrTx/>
                        <a:buSzTx/>
                        <a:buFontTx/>
                        <a:buNone/>
                        <a:tabLst/>
                        <a:defRPr/>
                      </a:pPr>
                      <a:r>
                        <a:rPr lang="de-DE" sz="1400" dirty="0" err="1"/>
                        <a:t>Number</a:t>
                      </a:r>
                      <a:r>
                        <a:rPr lang="de-DE" sz="1400" dirty="0"/>
                        <a:t> </a:t>
                      </a:r>
                      <a:r>
                        <a:rPr lang="de-DE" sz="1400" dirty="0" err="1"/>
                        <a:t>of</a:t>
                      </a:r>
                      <a:r>
                        <a:rPr lang="de-DE" sz="1400" dirty="0"/>
                        <a:t> </a:t>
                      </a:r>
                      <a:r>
                        <a:rPr lang="de-DE" sz="1400" dirty="0" err="1"/>
                        <a:t>epochs</a:t>
                      </a:r>
                      <a:r>
                        <a:rPr lang="de-DE" sz="1400" dirty="0"/>
                        <a:t> </a:t>
                      </a:r>
                      <a:endParaRPr lang="en-US" sz="1400" dirty="0"/>
                    </a:p>
                  </a:txBody>
                  <a:tcPr anchor="ctr"/>
                </a:tc>
                <a:tc>
                  <a:txBody>
                    <a:bodyPr/>
                    <a:lstStyle/>
                    <a:p>
                      <a:pPr marL="0" marR="0" lvl="0" indent="0" algn="l" defTabSz="914333" rtl="0" eaLnBrk="1" fontAlgn="auto" latinLnBrk="0" hangingPunct="1">
                        <a:lnSpc>
                          <a:spcPct val="100000"/>
                        </a:lnSpc>
                        <a:spcBef>
                          <a:spcPts val="0"/>
                        </a:spcBef>
                        <a:spcAft>
                          <a:spcPts val="0"/>
                        </a:spcAft>
                        <a:buClrTx/>
                        <a:buSzTx/>
                        <a:buFontTx/>
                        <a:buNone/>
                        <a:tabLst/>
                        <a:defRPr/>
                      </a:pPr>
                      <a:r>
                        <a:rPr lang="de-DE" sz="1400" dirty="0"/>
                        <a:t>6000</a:t>
                      </a:r>
                    </a:p>
                  </a:txBody>
                  <a:tcPr anchor="ctr"/>
                </a:tc>
                <a:extLst>
                  <a:ext uri="{0D108BD9-81ED-4DB2-BD59-A6C34878D82A}">
                    <a16:rowId xmlns:a16="http://schemas.microsoft.com/office/drawing/2014/main" val="420443026"/>
                  </a:ext>
                </a:extLst>
              </a:tr>
              <a:tr h="444190">
                <a:tc>
                  <a:txBody>
                    <a:bodyPr/>
                    <a:lstStyle/>
                    <a:p>
                      <a:pPr marL="0" marR="0" lvl="0" indent="0" algn="l" defTabSz="914333" rtl="0" eaLnBrk="1" fontAlgn="auto" latinLnBrk="0" hangingPunct="1">
                        <a:lnSpc>
                          <a:spcPct val="100000"/>
                        </a:lnSpc>
                        <a:spcBef>
                          <a:spcPts val="0"/>
                        </a:spcBef>
                        <a:spcAft>
                          <a:spcPts val="0"/>
                        </a:spcAft>
                        <a:buClrTx/>
                        <a:buSzTx/>
                        <a:buFontTx/>
                        <a:buNone/>
                        <a:tabLst/>
                        <a:defRPr/>
                      </a:pPr>
                      <a:r>
                        <a:rPr lang="de-DE" sz="1400" dirty="0"/>
                        <a:t>States </a:t>
                      </a:r>
                      <a:r>
                        <a:rPr lang="de-DE" sz="1400" dirty="0" err="1"/>
                        <a:t>storage</a:t>
                      </a:r>
                      <a:r>
                        <a:rPr lang="de-DE" sz="1400" dirty="0"/>
                        <a:t> </a:t>
                      </a:r>
                      <a:r>
                        <a:rPr lang="de-DE" sz="1400" dirty="0" err="1"/>
                        <a:t>frequency</a:t>
                      </a:r>
                      <a:endParaRPr lang="en-US" sz="1400" dirty="0"/>
                    </a:p>
                  </a:txBody>
                  <a:tcPr anchor="ctr"/>
                </a:tc>
                <a:tc>
                  <a:txBody>
                    <a:bodyPr/>
                    <a:lstStyle/>
                    <a:p>
                      <a:r>
                        <a:rPr lang="de-DE" sz="1400" dirty="0"/>
                        <a:t>Every 50 </a:t>
                      </a:r>
                      <a:r>
                        <a:rPr lang="de-DE" sz="1400" dirty="0" err="1"/>
                        <a:t>epochs</a:t>
                      </a:r>
                      <a:endParaRPr lang="en-US" sz="1400" dirty="0"/>
                    </a:p>
                  </a:txBody>
                  <a:tcPr anchor="ctr"/>
                </a:tc>
                <a:extLst>
                  <a:ext uri="{0D108BD9-81ED-4DB2-BD59-A6C34878D82A}">
                    <a16:rowId xmlns:a16="http://schemas.microsoft.com/office/drawing/2014/main" val="805167128"/>
                  </a:ext>
                </a:extLst>
              </a:tr>
              <a:tr h="627092">
                <a:tc>
                  <a:txBody>
                    <a:bodyPr/>
                    <a:lstStyle/>
                    <a:p>
                      <a:pPr algn="l"/>
                      <a:r>
                        <a:rPr lang="en-US" sz="1400" b="0" dirty="0"/>
                        <a:t>Number of states to be evaluated</a:t>
                      </a:r>
                    </a:p>
                  </a:txBody>
                  <a:tcPr anchor="ctr"/>
                </a:tc>
                <a:tc>
                  <a:txBody>
                    <a:bodyPr/>
                    <a:lstStyle/>
                    <a:p>
                      <a:r>
                        <a:rPr lang="en-US" sz="1400" b="0" dirty="0"/>
                        <a:t>120</a:t>
                      </a:r>
                    </a:p>
                  </a:txBody>
                  <a:tcPr anchor="ctr"/>
                </a:tc>
                <a:extLst>
                  <a:ext uri="{0D108BD9-81ED-4DB2-BD59-A6C34878D82A}">
                    <a16:rowId xmlns:a16="http://schemas.microsoft.com/office/drawing/2014/main" val="1828896130"/>
                  </a:ext>
                </a:extLst>
              </a:tr>
              <a:tr h="627092">
                <a:tc>
                  <a:txBody>
                    <a:bodyPr/>
                    <a:lstStyle/>
                    <a:p>
                      <a:pPr algn="l"/>
                      <a:r>
                        <a:rPr lang="en-US" sz="1400" b="0" dirty="0"/>
                        <a:t>Number of nodes on which evaluation is done</a:t>
                      </a:r>
                    </a:p>
                  </a:txBody>
                  <a:tcPr anchor="ctr"/>
                </a:tc>
                <a:tc>
                  <a:txBody>
                    <a:bodyPr/>
                    <a:lstStyle/>
                    <a:p>
                      <a:r>
                        <a:rPr lang="de-DE" sz="1400" b="0" dirty="0"/>
                        <a:t>109</a:t>
                      </a:r>
                      <a:endParaRPr lang="en-US" sz="1400" b="0" dirty="0"/>
                    </a:p>
                  </a:txBody>
                  <a:tcPr anchor="ctr"/>
                </a:tc>
                <a:extLst>
                  <a:ext uri="{0D108BD9-81ED-4DB2-BD59-A6C34878D82A}">
                    <a16:rowId xmlns:a16="http://schemas.microsoft.com/office/drawing/2014/main" val="4134142454"/>
                  </a:ext>
                </a:extLst>
              </a:tr>
              <a:tr h="444190">
                <a:tc>
                  <a:txBody>
                    <a:bodyPr/>
                    <a:lstStyle/>
                    <a:p>
                      <a:pPr algn="l"/>
                      <a:r>
                        <a:rPr lang="de-DE" sz="1400" dirty="0"/>
                        <a:t>Evaluations </a:t>
                      </a:r>
                      <a:r>
                        <a:rPr lang="de-DE" sz="1400" dirty="0" err="1"/>
                        <a:t>for</a:t>
                      </a:r>
                      <a:r>
                        <a:rPr lang="de-DE" sz="1400" dirty="0"/>
                        <a:t> </a:t>
                      </a:r>
                      <a:r>
                        <a:rPr lang="de-DE" sz="1400" dirty="0" err="1"/>
                        <a:t>orthotropic</a:t>
                      </a:r>
                      <a:r>
                        <a:rPr lang="de-DE" sz="1400" dirty="0"/>
                        <a:t> </a:t>
                      </a:r>
                      <a:r>
                        <a:rPr lang="de-DE" sz="1400" dirty="0" err="1"/>
                        <a:t>boundary</a:t>
                      </a:r>
                      <a:r>
                        <a:rPr lang="de-DE" sz="1400" dirty="0"/>
                        <a:t> </a:t>
                      </a:r>
                      <a:r>
                        <a:rPr lang="de-DE" sz="1400" dirty="0" err="1"/>
                        <a:t>conditions</a:t>
                      </a:r>
                      <a:endParaRPr lang="en-US" sz="1400" dirty="0"/>
                    </a:p>
                  </a:txBody>
                  <a:tcPr anchor="ctr"/>
                </a:tc>
                <a:tc>
                  <a:txBody>
                    <a:bodyPr/>
                    <a:lstStyle/>
                    <a:p>
                      <a:r>
                        <a:rPr lang="de-DE" sz="1400" dirty="0"/>
                        <a:t>6 </a:t>
                      </a:r>
                      <a:r>
                        <a:rPr lang="de-DE" sz="1400" dirty="0" err="1"/>
                        <a:t>load</a:t>
                      </a:r>
                      <a:r>
                        <a:rPr lang="de-DE" sz="1400" dirty="0"/>
                        <a:t> </a:t>
                      </a:r>
                      <a:r>
                        <a:rPr lang="de-DE" sz="1400" dirty="0" err="1"/>
                        <a:t>cases</a:t>
                      </a:r>
                      <a:endParaRPr lang="en-US" sz="1400" dirty="0"/>
                    </a:p>
                  </a:txBody>
                  <a:tcPr anchor="ctr"/>
                </a:tc>
                <a:extLst>
                  <a:ext uri="{0D108BD9-81ED-4DB2-BD59-A6C34878D82A}">
                    <a16:rowId xmlns:a16="http://schemas.microsoft.com/office/drawing/2014/main" val="822624018"/>
                  </a:ext>
                </a:extLst>
              </a:tr>
              <a:tr h="396518">
                <a:tc>
                  <a:txBody>
                    <a:bodyPr/>
                    <a:lstStyle/>
                    <a:p>
                      <a:pPr algn="l"/>
                      <a:r>
                        <a:rPr lang="en-US" sz="1400" dirty="0"/>
                        <a:t>Total number of evaluations to validate a DMN training</a:t>
                      </a:r>
                    </a:p>
                  </a:txBody>
                  <a:tcPr anchor="ctr"/>
                </a:tc>
                <a:tc>
                  <a:txBody>
                    <a:bodyPr/>
                    <a:lstStyle/>
                    <a:p>
                      <a:r>
                        <a:rPr lang="de-DE" sz="1400" dirty="0"/>
                        <a:t>120x109x6=78480 </a:t>
                      </a:r>
                      <a:r>
                        <a:rPr lang="de-DE" sz="1400" dirty="0" err="1"/>
                        <a:t>evaluations</a:t>
                      </a:r>
                      <a:endParaRPr lang="de-DE" sz="1400" dirty="0"/>
                    </a:p>
                  </a:txBody>
                  <a:tcPr anchor="ctr"/>
                </a:tc>
                <a:extLst>
                  <a:ext uri="{0D108BD9-81ED-4DB2-BD59-A6C34878D82A}">
                    <a16:rowId xmlns:a16="http://schemas.microsoft.com/office/drawing/2014/main" val="175883235"/>
                  </a:ext>
                </a:extLst>
              </a:tr>
              <a:tr h="396518">
                <a:tc>
                  <a:txBody>
                    <a:bodyPr/>
                    <a:lstStyle/>
                    <a:p>
                      <a:pPr algn="l"/>
                      <a:r>
                        <a:rPr lang="en-US" sz="1400" dirty="0"/>
                        <a:t>Total time taken for full training evaluation</a:t>
                      </a:r>
                    </a:p>
                  </a:txBody>
                  <a:tcPr anchor="ctr"/>
                </a:tc>
                <a:tc>
                  <a:txBody>
                    <a:bodyPr/>
                    <a:lstStyle/>
                    <a:p>
                      <a:r>
                        <a:rPr lang="de-DE" sz="1400" dirty="0"/>
                        <a:t>9-14 </a:t>
                      </a:r>
                      <a:r>
                        <a:rPr lang="de-DE" sz="1400" dirty="0" err="1"/>
                        <a:t>days</a:t>
                      </a:r>
                      <a:endParaRPr lang="de-DE" sz="1400" dirty="0"/>
                    </a:p>
                  </a:txBody>
                  <a:tcPr anchor="ctr"/>
                </a:tc>
                <a:extLst>
                  <a:ext uri="{0D108BD9-81ED-4DB2-BD59-A6C34878D82A}">
                    <a16:rowId xmlns:a16="http://schemas.microsoft.com/office/drawing/2014/main" val="2370131327"/>
                  </a:ext>
                </a:extLst>
              </a:tr>
            </a:tbl>
          </a:graphicData>
        </a:graphic>
      </p:graphicFrame>
      <p:pic>
        <p:nvPicPr>
          <p:cNvPr id="6" name="Picture 5">
            <a:extLst>
              <a:ext uri="{FF2B5EF4-FFF2-40B4-BE49-F238E27FC236}">
                <a16:creationId xmlns:a16="http://schemas.microsoft.com/office/drawing/2014/main" id="{72EFACB4-1F4D-4A38-A75F-6CA3A313D8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23988" y="1083748"/>
            <a:ext cx="3852391" cy="1143049"/>
          </a:xfrm>
          <a:prstGeom prst="rect">
            <a:avLst/>
          </a:prstGeom>
        </p:spPr>
      </p:pic>
      <p:pic>
        <p:nvPicPr>
          <p:cNvPr id="9" name="Picture 8">
            <a:extLst>
              <a:ext uri="{FF2B5EF4-FFF2-40B4-BE49-F238E27FC236}">
                <a16:creationId xmlns:a16="http://schemas.microsoft.com/office/drawing/2014/main" id="{744754AD-6726-43B9-9093-F8754586C4B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23988" y="2470911"/>
            <a:ext cx="3883661" cy="1121028"/>
          </a:xfrm>
          <a:prstGeom prst="rect">
            <a:avLst/>
          </a:prstGeom>
        </p:spPr>
      </p:pic>
      <p:sp>
        <p:nvSpPr>
          <p:cNvPr id="5" name="Arrow: Bent 4">
            <a:extLst>
              <a:ext uri="{FF2B5EF4-FFF2-40B4-BE49-F238E27FC236}">
                <a16:creationId xmlns:a16="http://schemas.microsoft.com/office/drawing/2014/main" id="{A1BC8A65-9710-4EE7-A963-212D13458E71}"/>
              </a:ext>
            </a:extLst>
          </p:cNvPr>
          <p:cNvSpPr/>
          <p:nvPr/>
        </p:nvSpPr>
        <p:spPr>
          <a:xfrm flipH="1" flipV="1">
            <a:off x="6217920" y="3591939"/>
            <a:ext cx="1482918" cy="1023790"/>
          </a:xfrm>
          <a:prstGeom prst="bentArrow">
            <a:avLst/>
          </a:prstGeom>
          <a:ln/>
        </p:spPr>
        <p:style>
          <a:lnRef idx="2">
            <a:schemeClr val="dk1"/>
          </a:lnRef>
          <a:fillRef idx="1">
            <a:schemeClr val="lt1"/>
          </a:fillRef>
          <a:effectRef idx="0">
            <a:schemeClr val="dk1"/>
          </a:effectRef>
          <a:fontRef idx="minor">
            <a:schemeClr val="dk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IN" sz="1800" b="0" i="0" u="none" strike="noStrike" kern="0" cap="none" spc="0" normalizeH="0" baseline="0" noProof="0" dirty="0">
              <a:ln>
                <a:noFill/>
              </a:ln>
              <a:solidFill>
                <a:srgbClr val="000000"/>
              </a:solidFill>
              <a:effectLst/>
              <a:uLnTx/>
              <a:uFillTx/>
              <a:latin typeface="Bosch Office Sans"/>
              <a:ea typeface="+mn-ea"/>
              <a:cs typeface="+mn-cs"/>
            </a:endParaRPr>
          </a:p>
        </p:txBody>
      </p:sp>
      <p:pic>
        <p:nvPicPr>
          <p:cNvPr id="10" name="Picture 2" descr="See the source image">
            <a:extLst>
              <a:ext uri="{FF2B5EF4-FFF2-40B4-BE49-F238E27FC236}">
                <a16:creationId xmlns:a16="http://schemas.microsoft.com/office/drawing/2014/main" id="{EACB2C70-CB41-47E4-A6C9-D64AC10F295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28533" b="26648"/>
          <a:stretch/>
        </p:blipFill>
        <p:spPr bwMode="auto">
          <a:xfrm>
            <a:off x="10156366" y="21168"/>
            <a:ext cx="813259" cy="3644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09787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00" y="652220"/>
            <a:ext cx="10450800" cy="388800"/>
          </a:xfrm>
        </p:spPr>
        <p:txBody>
          <a:bodyPr/>
          <a:lstStyle/>
          <a:p>
            <a:r>
              <a:rPr lang="de-DE" dirty="0"/>
              <a:t>Online </a:t>
            </a:r>
            <a:r>
              <a:rPr lang="de-DE" dirty="0" err="1"/>
              <a:t>plasticity</a:t>
            </a:r>
            <a:r>
              <a:rPr lang="de-DE" dirty="0"/>
              <a:t> </a:t>
            </a:r>
            <a:r>
              <a:rPr lang="de-DE" dirty="0" err="1"/>
              <a:t>evaluation</a:t>
            </a:r>
            <a:r>
              <a:rPr lang="de-DE" dirty="0"/>
              <a:t> and </a:t>
            </a:r>
            <a:r>
              <a:rPr lang="de-DE" dirty="0" err="1"/>
              <a:t>distillation</a:t>
            </a:r>
            <a:endParaRPr lang="en-US" dirty="0"/>
          </a:p>
        </p:txBody>
      </p:sp>
      <p:sp>
        <p:nvSpPr>
          <p:cNvPr id="3" name="Text Placeholder 2"/>
          <p:cNvSpPr>
            <a:spLocks noGrp="1"/>
          </p:cNvSpPr>
          <p:nvPr>
            <p:ph type="body" sz="quarter" idx="15"/>
          </p:nvPr>
        </p:nvSpPr>
        <p:spPr/>
        <p:txBody>
          <a:bodyPr/>
          <a:lstStyle/>
          <a:p>
            <a:r>
              <a:rPr lang="en-US" dirty="0"/>
              <a:t>Numerical Investigations using DMN</a:t>
            </a:r>
          </a:p>
          <a:p>
            <a:endParaRPr lang="en-US" dirty="0"/>
          </a:p>
        </p:txBody>
      </p:sp>
      <p:sp>
        <p:nvSpPr>
          <p:cNvPr id="4" name="Slide Number Placeholder 3"/>
          <p:cNvSpPr>
            <a:spLocks noGrp="1"/>
          </p:cNvSpPr>
          <p:nvPr>
            <p:ph type="sldNum" sz="quarter" idx="12"/>
          </p:nvPr>
        </p:nvSpPr>
        <p:spPr/>
        <p:txBody>
          <a:bodyPr/>
          <a:lstStyle/>
          <a:p>
            <a:fld id="{4898AEC0-503E-4FA4-859C-D0F72D6E3F79}" type="slidenum">
              <a:rPr lang="en-US" noProof="1" smtClean="0"/>
              <a:pPr/>
              <a:t>23</a:t>
            </a:fld>
            <a:endParaRPr lang="en-US" noProof="1"/>
          </a:p>
        </p:txBody>
      </p:sp>
      <p:graphicFrame>
        <p:nvGraphicFramePr>
          <p:cNvPr id="8" name="Table 7">
            <a:extLst>
              <a:ext uri="{FF2B5EF4-FFF2-40B4-BE49-F238E27FC236}">
                <a16:creationId xmlns:a16="http://schemas.microsoft.com/office/drawing/2014/main" id="{E060332A-1CA3-4270-AA4C-C53A4B179604}"/>
              </a:ext>
            </a:extLst>
          </p:cNvPr>
          <p:cNvGraphicFramePr>
            <a:graphicFrameLocks noGrp="1"/>
          </p:cNvGraphicFramePr>
          <p:nvPr>
            <p:extLst>
              <p:ext uri="{D42A27DB-BD31-4B8C-83A1-F6EECF244321}">
                <p14:modId xmlns:p14="http://schemas.microsoft.com/office/powerpoint/2010/main" val="3697373804"/>
              </p:ext>
            </p:extLst>
          </p:nvPr>
        </p:nvGraphicFramePr>
        <p:xfrm>
          <a:off x="266700" y="1113626"/>
          <a:ext cx="6153978" cy="4442408"/>
        </p:xfrm>
        <a:graphic>
          <a:graphicData uri="http://schemas.openxmlformats.org/drawingml/2006/table">
            <a:tbl>
              <a:tblPr firstRow="1" bandRow="1">
                <a:tableStyleId>{5C22544A-7EE6-4342-B048-85BDC9FD1C3A}</a:tableStyleId>
              </a:tblPr>
              <a:tblGrid>
                <a:gridCol w="3676270">
                  <a:extLst>
                    <a:ext uri="{9D8B030D-6E8A-4147-A177-3AD203B41FA5}">
                      <a16:colId xmlns:a16="http://schemas.microsoft.com/office/drawing/2014/main" val="515830635"/>
                    </a:ext>
                  </a:extLst>
                </a:gridCol>
                <a:gridCol w="2477708">
                  <a:extLst>
                    <a:ext uri="{9D8B030D-6E8A-4147-A177-3AD203B41FA5}">
                      <a16:colId xmlns:a16="http://schemas.microsoft.com/office/drawing/2014/main" val="4256392135"/>
                    </a:ext>
                  </a:extLst>
                </a:gridCol>
              </a:tblGrid>
              <a:tr h="396518">
                <a:tc>
                  <a:txBody>
                    <a:bodyPr/>
                    <a:lstStyle/>
                    <a:p>
                      <a:pPr algn="ctr"/>
                      <a:r>
                        <a:rPr lang="de-DE" sz="1400" dirty="0"/>
                        <a:t>Parameters</a:t>
                      </a:r>
                      <a:endParaRPr lang="en-US" sz="1400" dirty="0"/>
                    </a:p>
                  </a:txBody>
                  <a:tcPr anchor="ctr"/>
                </a:tc>
                <a:tc>
                  <a:txBody>
                    <a:bodyPr/>
                    <a:lstStyle/>
                    <a:p>
                      <a:pPr algn="ctr"/>
                      <a:r>
                        <a:rPr lang="de-DE" sz="1400" dirty="0" err="1"/>
                        <a:t>Plasticity</a:t>
                      </a:r>
                      <a:r>
                        <a:rPr lang="de-DE" sz="1400" dirty="0"/>
                        <a:t> </a:t>
                      </a:r>
                      <a:r>
                        <a:rPr lang="de-DE" sz="1400" dirty="0" err="1"/>
                        <a:t>without</a:t>
                      </a:r>
                      <a:r>
                        <a:rPr lang="de-DE" sz="1400" dirty="0"/>
                        <a:t> </a:t>
                      </a:r>
                      <a:r>
                        <a:rPr lang="de-DE" sz="1400" dirty="0" err="1"/>
                        <a:t>distillation</a:t>
                      </a:r>
                      <a:endParaRPr lang="en-US" sz="1400" dirty="0"/>
                    </a:p>
                  </a:txBody>
                  <a:tcPr anchor="ctr"/>
                </a:tc>
                <a:extLst>
                  <a:ext uri="{0D108BD9-81ED-4DB2-BD59-A6C34878D82A}">
                    <a16:rowId xmlns:a16="http://schemas.microsoft.com/office/drawing/2014/main" val="1179595933"/>
                  </a:ext>
                </a:extLst>
              </a:tr>
              <a:tr h="396518">
                <a:tc>
                  <a:txBody>
                    <a:bodyPr/>
                    <a:lstStyle/>
                    <a:p>
                      <a:pPr algn="l"/>
                      <a:r>
                        <a:rPr lang="de-DE" sz="1400" dirty="0"/>
                        <a:t>Time </a:t>
                      </a:r>
                      <a:r>
                        <a:rPr lang="de-DE" sz="1400" dirty="0" err="1"/>
                        <a:t>for</a:t>
                      </a:r>
                      <a:r>
                        <a:rPr lang="de-DE" sz="1400" dirty="0"/>
                        <a:t> </a:t>
                      </a:r>
                      <a:r>
                        <a:rPr lang="de-DE" sz="1400" dirty="0" err="1"/>
                        <a:t>one</a:t>
                      </a:r>
                      <a:r>
                        <a:rPr lang="de-DE" sz="1400" dirty="0"/>
                        <a:t> online </a:t>
                      </a:r>
                      <a:r>
                        <a:rPr lang="de-DE" sz="1400" dirty="0" err="1"/>
                        <a:t>evaluation</a:t>
                      </a:r>
                      <a:r>
                        <a:rPr lang="de-DE" sz="1400" dirty="0"/>
                        <a:t> </a:t>
                      </a:r>
                      <a:r>
                        <a:rPr lang="de-DE" sz="1400" dirty="0" err="1"/>
                        <a:t>using</a:t>
                      </a:r>
                      <a:r>
                        <a:rPr lang="de-DE" sz="1400" dirty="0"/>
                        <a:t> DMN</a:t>
                      </a:r>
                      <a:endParaRPr lang="en-US" sz="1400" dirty="0"/>
                    </a:p>
                  </a:txBody>
                  <a:tcPr anchor="ctr"/>
                </a:tc>
                <a:tc>
                  <a:txBody>
                    <a:bodyPr/>
                    <a:lstStyle/>
                    <a:p>
                      <a:r>
                        <a:rPr lang="de-DE" sz="1400" dirty="0"/>
                        <a:t>60-90 sec</a:t>
                      </a:r>
                      <a:endParaRPr lang="en-US" sz="1400" dirty="0"/>
                    </a:p>
                  </a:txBody>
                  <a:tcPr anchor="ctr"/>
                </a:tc>
                <a:extLst>
                  <a:ext uri="{0D108BD9-81ED-4DB2-BD59-A6C34878D82A}">
                    <a16:rowId xmlns:a16="http://schemas.microsoft.com/office/drawing/2014/main" val="474353668"/>
                  </a:ext>
                </a:extLst>
              </a:tr>
              <a:tr h="396518">
                <a:tc>
                  <a:txBody>
                    <a:bodyPr/>
                    <a:lstStyle/>
                    <a:p>
                      <a:pPr marL="0" marR="0" lvl="0" indent="0" algn="l" defTabSz="914333" rtl="0" eaLnBrk="1" fontAlgn="auto" latinLnBrk="0" hangingPunct="1">
                        <a:lnSpc>
                          <a:spcPct val="100000"/>
                        </a:lnSpc>
                        <a:spcBef>
                          <a:spcPts val="0"/>
                        </a:spcBef>
                        <a:spcAft>
                          <a:spcPts val="0"/>
                        </a:spcAft>
                        <a:buClrTx/>
                        <a:buSzTx/>
                        <a:buFontTx/>
                        <a:buNone/>
                        <a:tabLst/>
                        <a:defRPr/>
                      </a:pPr>
                      <a:r>
                        <a:rPr lang="de-DE" sz="1400" dirty="0" err="1"/>
                        <a:t>Number</a:t>
                      </a:r>
                      <a:r>
                        <a:rPr lang="de-DE" sz="1400" dirty="0"/>
                        <a:t> </a:t>
                      </a:r>
                      <a:r>
                        <a:rPr lang="de-DE" sz="1400" dirty="0" err="1"/>
                        <a:t>of</a:t>
                      </a:r>
                      <a:r>
                        <a:rPr lang="de-DE" sz="1400" dirty="0"/>
                        <a:t> </a:t>
                      </a:r>
                      <a:r>
                        <a:rPr lang="de-DE" sz="1400" dirty="0" err="1"/>
                        <a:t>epochs</a:t>
                      </a:r>
                      <a:r>
                        <a:rPr lang="de-DE" sz="1400" dirty="0"/>
                        <a:t> </a:t>
                      </a:r>
                      <a:endParaRPr lang="en-US" sz="1400" dirty="0"/>
                    </a:p>
                  </a:txBody>
                  <a:tcPr anchor="ctr"/>
                </a:tc>
                <a:tc>
                  <a:txBody>
                    <a:bodyPr/>
                    <a:lstStyle/>
                    <a:p>
                      <a:pPr marL="0" marR="0" lvl="0" indent="0" algn="l" defTabSz="914333" rtl="0" eaLnBrk="1" fontAlgn="auto" latinLnBrk="0" hangingPunct="1">
                        <a:lnSpc>
                          <a:spcPct val="100000"/>
                        </a:lnSpc>
                        <a:spcBef>
                          <a:spcPts val="0"/>
                        </a:spcBef>
                        <a:spcAft>
                          <a:spcPts val="0"/>
                        </a:spcAft>
                        <a:buClrTx/>
                        <a:buSzTx/>
                        <a:buFontTx/>
                        <a:buNone/>
                        <a:tabLst/>
                        <a:defRPr/>
                      </a:pPr>
                      <a:r>
                        <a:rPr lang="de-DE" sz="1400" dirty="0"/>
                        <a:t>6000</a:t>
                      </a:r>
                    </a:p>
                  </a:txBody>
                  <a:tcPr anchor="ctr"/>
                </a:tc>
                <a:extLst>
                  <a:ext uri="{0D108BD9-81ED-4DB2-BD59-A6C34878D82A}">
                    <a16:rowId xmlns:a16="http://schemas.microsoft.com/office/drawing/2014/main" val="420443026"/>
                  </a:ext>
                </a:extLst>
              </a:tr>
              <a:tr h="444190">
                <a:tc>
                  <a:txBody>
                    <a:bodyPr/>
                    <a:lstStyle/>
                    <a:p>
                      <a:pPr marL="0" marR="0" lvl="0" indent="0" algn="l" defTabSz="914333" rtl="0" eaLnBrk="1" fontAlgn="auto" latinLnBrk="0" hangingPunct="1">
                        <a:lnSpc>
                          <a:spcPct val="100000"/>
                        </a:lnSpc>
                        <a:spcBef>
                          <a:spcPts val="0"/>
                        </a:spcBef>
                        <a:spcAft>
                          <a:spcPts val="0"/>
                        </a:spcAft>
                        <a:buClrTx/>
                        <a:buSzTx/>
                        <a:buFontTx/>
                        <a:buNone/>
                        <a:tabLst/>
                        <a:defRPr/>
                      </a:pPr>
                      <a:r>
                        <a:rPr lang="de-DE" sz="1400" dirty="0"/>
                        <a:t>States </a:t>
                      </a:r>
                      <a:r>
                        <a:rPr lang="de-DE" sz="1400" dirty="0" err="1"/>
                        <a:t>storage</a:t>
                      </a:r>
                      <a:r>
                        <a:rPr lang="de-DE" sz="1400" dirty="0"/>
                        <a:t> </a:t>
                      </a:r>
                      <a:r>
                        <a:rPr lang="de-DE" sz="1400" dirty="0" err="1"/>
                        <a:t>frequency</a:t>
                      </a:r>
                      <a:endParaRPr lang="en-US" sz="1400" dirty="0"/>
                    </a:p>
                  </a:txBody>
                  <a:tcPr anchor="ctr"/>
                </a:tc>
                <a:tc>
                  <a:txBody>
                    <a:bodyPr/>
                    <a:lstStyle/>
                    <a:p>
                      <a:r>
                        <a:rPr lang="de-DE" sz="1400" dirty="0"/>
                        <a:t>Every 50 </a:t>
                      </a:r>
                      <a:r>
                        <a:rPr lang="de-DE" sz="1400" dirty="0" err="1"/>
                        <a:t>epochs</a:t>
                      </a:r>
                      <a:endParaRPr lang="en-US" sz="1400" dirty="0"/>
                    </a:p>
                  </a:txBody>
                  <a:tcPr anchor="ctr"/>
                </a:tc>
                <a:extLst>
                  <a:ext uri="{0D108BD9-81ED-4DB2-BD59-A6C34878D82A}">
                    <a16:rowId xmlns:a16="http://schemas.microsoft.com/office/drawing/2014/main" val="805167128"/>
                  </a:ext>
                </a:extLst>
              </a:tr>
              <a:tr h="627092">
                <a:tc>
                  <a:txBody>
                    <a:bodyPr/>
                    <a:lstStyle/>
                    <a:p>
                      <a:pPr algn="l"/>
                      <a:r>
                        <a:rPr lang="en-US" sz="1400" b="0" dirty="0"/>
                        <a:t>Number of states to be evaluated</a:t>
                      </a:r>
                    </a:p>
                  </a:txBody>
                  <a:tcPr anchor="ctr"/>
                </a:tc>
                <a:tc>
                  <a:txBody>
                    <a:bodyPr/>
                    <a:lstStyle/>
                    <a:p>
                      <a:r>
                        <a:rPr lang="en-US" sz="1400" b="0" dirty="0"/>
                        <a:t>120</a:t>
                      </a:r>
                    </a:p>
                  </a:txBody>
                  <a:tcPr anchor="ctr"/>
                </a:tc>
                <a:extLst>
                  <a:ext uri="{0D108BD9-81ED-4DB2-BD59-A6C34878D82A}">
                    <a16:rowId xmlns:a16="http://schemas.microsoft.com/office/drawing/2014/main" val="1828896130"/>
                  </a:ext>
                </a:extLst>
              </a:tr>
              <a:tr h="627092">
                <a:tc>
                  <a:txBody>
                    <a:bodyPr/>
                    <a:lstStyle/>
                    <a:p>
                      <a:pPr algn="l"/>
                      <a:r>
                        <a:rPr lang="en-US" sz="1400" b="0" dirty="0"/>
                        <a:t>Number of nodes on which evaluation is done</a:t>
                      </a:r>
                    </a:p>
                  </a:txBody>
                  <a:tcPr anchor="ctr"/>
                </a:tc>
                <a:tc>
                  <a:txBody>
                    <a:bodyPr/>
                    <a:lstStyle/>
                    <a:p>
                      <a:r>
                        <a:rPr lang="de-DE" sz="1400" b="0" dirty="0"/>
                        <a:t>109</a:t>
                      </a:r>
                      <a:endParaRPr lang="en-US" sz="1400" b="0" dirty="0"/>
                    </a:p>
                  </a:txBody>
                  <a:tcPr anchor="ctr"/>
                </a:tc>
                <a:extLst>
                  <a:ext uri="{0D108BD9-81ED-4DB2-BD59-A6C34878D82A}">
                    <a16:rowId xmlns:a16="http://schemas.microsoft.com/office/drawing/2014/main" val="4134142454"/>
                  </a:ext>
                </a:extLst>
              </a:tr>
              <a:tr h="444190">
                <a:tc>
                  <a:txBody>
                    <a:bodyPr/>
                    <a:lstStyle/>
                    <a:p>
                      <a:pPr algn="l"/>
                      <a:r>
                        <a:rPr lang="de-DE" sz="1400" dirty="0"/>
                        <a:t>Evaluations </a:t>
                      </a:r>
                      <a:r>
                        <a:rPr lang="de-DE" sz="1400" dirty="0" err="1"/>
                        <a:t>for</a:t>
                      </a:r>
                      <a:r>
                        <a:rPr lang="de-DE" sz="1400" dirty="0"/>
                        <a:t> </a:t>
                      </a:r>
                      <a:r>
                        <a:rPr lang="de-DE" sz="1400" dirty="0" err="1"/>
                        <a:t>orthotropic</a:t>
                      </a:r>
                      <a:r>
                        <a:rPr lang="de-DE" sz="1400" dirty="0"/>
                        <a:t> </a:t>
                      </a:r>
                      <a:r>
                        <a:rPr lang="de-DE" sz="1400" dirty="0" err="1"/>
                        <a:t>boundary</a:t>
                      </a:r>
                      <a:r>
                        <a:rPr lang="de-DE" sz="1400" dirty="0"/>
                        <a:t> </a:t>
                      </a:r>
                      <a:r>
                        <a:rPr lang="de-DE" sz="1400" dirty="0" err="1"/>
                        <a:t>conditions</a:t>
                      </a:r>
                      <a:endParaRPr lang="en-US" sz="1400" dirty="0"/>
                    </a:p>
                  </a:txBody>
                  <a:tcPr anchor="ctr"/>
                </a:tc>
                <a:tc>
                  <a:txBody>
                    <a:bodyPr/>
                    <a:lstStyle/>
                    <a:p>
                      <a:r>
                        <a:rPr lang="de-DE" sz="1400" dirty="0"/>
                        <a:t>6 </a:t>
                      </a:r>
                      <a:r>
                        <a:rPr lang="de-DE" sz="1400" dirty="0" err="1"/>
                        <a:t>load</a:t>
                      </a:r>
                      <a:r>
                        <a:rPr lang="de-DE" sz="1400" dirty="0"/>
                        <a:t> </a:t>
                      </a:r>
                      <a:r>
                        <a:rPr lang="de-DE" sz="1400" dirty="0" err="1"/>
                        <a:t>cases</a:t>
                      </a:r>
                      <a:endParaRPr lang="en-US" sz="1400" dirty="0"/>
                    </a:p>
                  </a:txBody>
                  <a:tcPr anchor="ctr"/>
                </a:tc>
                <a:extLst>
                  <a:ext uri="{0D108BD9-81ED-4DB2-BD59-A6C34878D82A}">
                    <a16:rowId xmlns:a16="http://schemas.microsoft.com/office/drawing/2014/main" val="822624018"/>
                  </a:ext>
                </a:extLst>
              </a:tr>
              <a:tr h="396518">
                <a:tc>
                  <a:txBody>
                    <a:bodyPr/>
                    <a:lstStyle/>
                    <a:p>
                      <a:pPr algn="l"/>
                      <a:r>
                        <a:rPr lang="en-US" sz="1400" dirty="0"/>
                        <a:t>Total number of evaluations to validate a DMN training</a:t>
                      </a:r>
                    </a:p>
                  </a:txBody>
                  <a:tcPr anchor="ctr"/>
                </a:tc>
                <a:tc>
                  <a:txBody>
                    <a:bodyPr/>
                    <a:lstStyle/>
                    <a:p>
                      <a:r>
                        <a:rPr lang="de-DE" sz="1400" dirty="0"/>
                        <a:t>120x109x6=78480 </a:t>
                      </a:r>
                      <a:r>
                        <a:rPr lang="de-DE" sz="1400" dirty="0" err="1"/>
                        <a:t>evaluations</a:t>
                      </a:r>
                      <a:endParaRPr lang="de-DE" sz="1400" dirty="0"/>
                    </a:p>
                  </a:txBody>
                  <a:tcPr anchor="ctr"/>
                </a:tc>
                <a:extLst>
                  <a:ext uri="{0D108BD9-81ED-4DB2-BD59-A6C34878D82A}">
                    <a16:rowId xmlns:a16="http://schemas.microsoft.com/office/drawing/2014/main" val="175883235"/>
                  </a:ext>
                </a:extLst>
              </a:tr>
              <a:tr h="396518">
                <a:tc>
                  <a:txBody>
                    <a:bodyPr/>
                    <a:lstStyle/>
                    <a:p>
                      <a:pPr algn="l"/>
                      <a:r>
                        <a:rPr lang="en-US" sz="1400" dirty="0"/>
                        <a:t>Total time taken for full training evaluation</a:t>
                      </a:r>
                    </a:p>
                  </a:txBody>
                  <a:tcPr anchor="ctr"/>
                </a:tc>
                <a:tc>
                  <a:txBody>
                    <a:bodyPr/>
                    <a:lstStyle/>
                    <a:p>
                      <a:r>
                        <a:rPr lang="de-DE" sz="1400" dirty="0"/>
                        <a:t>9-14 </a:t>
                      </a:r>
                      <a:r>
                        <a:rPr lang="de-DE" sz="1400" dirty="0" err="1"/>
                        <a:t>days</a:t>
                      </a:r>
                      <a:endParaRPr lang="de-DE" sz="1400" dirty="0"/>
                    </a:p>
                  </a:txBody>
                  <a:tcPr anchor="ctr"/>
                </a:tc>
                <a:extLst>
                  <a:ext uri="{0D108BD9-81ED-4DB2-BD59-A6C34878D82A}">
                    <a16:rowId xmlns:a16="http://schemas.microsoft.com/office/drawing/2014/main" val="2370131327"/>
                  </a:ext>
                </a:extLst>
              </a:tr>
            </a:tbl>
          </a:graphicData>
        </a:graphic>
      </p:graphicFrame>
      <p:sp>
        <p:nvSpPr>
          <p:cNvPr id="13" name="Rectangle 12">
            <a:extLst>
              <a:ext uri="{FF2B5EF4-FFF2-40B4-BE49-F238E27FC236}">
                <a16:creationId xmlns:a16="http://schemas.microsoft.com/office/drawing/2014/main" id="{B5695706-0763-44E5-A822-90F3055A4381}"/>
              </a:ext>
            </a:extLst>
          </p:cNvPr>
          <p:cNvSpPr/>
          <p:nvPr/>
        </p:nvSpPr>
        <p:spPr>
          <a:xfrm>
            <a:off x="83463" y="5141058"/>
            <a:ext cx="6425231" cy="407946"/>
          </a:xfrm>
          <a:prstGeom prst="rect">
            <a:avLst/>
          </a:prstGeom>
          <a:noFill/>
          <a:ln w="38100" cap="flat" cmpd="sng" algn="ctr">
            <a:solidFill>
              <a:srgbClr val="FF0000"/>
            </a:solidFill>
            <a:prstDash val="lgDash"/>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IN" sz="1800" b="0" i="0" u="none" strike="noStrike" kern="0" cap="none" spc="0" normalizeH="0" baseline="0" noProof="0" dirty="0">
              <a:ln>
                <a:solidFill>
                  <a:schemeClr val="tx1"/>
                </a:solidFill>
              </a:ln>
              <a:solidFill>
                <a:srgbClr val="000000"/>
              </a:solidFill>
              <a:effectLst/>
              <a:uLnTx/>
              <a:uFillTx/>
              <a:latin typeface="Bosch Office Sans"/>
              <a:ea typeface="+mn-ea"/>
              <a:cs typeface="+mn-cs"/>
            </a:endParaRPr>
          </a:p>
        </p:txBody>
      </p:sp>
      <p:sp>
        <p:nvSpPr>
          <p:cNvPr id="14" name="Speech Bubble: Rectangle 13">
            <a:extLst>
              <a:ext uri="{FF2B5EF4-FFF2-40B4-BE49-F238E27FC236}">
                <a16:creationId xmlns:a16="http://schemas.microsoft.com/office/drawing/2014/main" id="{D15F9438-A2F3-4D48-8ABA-A77D20371BAC}"/>
              </a:ext>
            </a:extLst>
          </p:cNvPr>
          <p:cNvSpPr/>
          <p:nvPr/>
        </p:nvSpPr>
        <p:spPr>
          <a:xfrm>
            <a:off x="6697796" y="4011905"/>
            <a:ext cx="3198350" cy="734422"/>
          </a:xfrm>
          <a:prstGeom prst="wedgeRectCallout">
            <a:avLst>
              <a:gd name="adj1" fmla="val -54658"/>
              <a:gd name="adj2" fmla="val 106977"/>
            </a:avLst>
          </a:prstGeom>
          <a:ln w="28575"/>
        </p:spPr>
        <p:style>
          <a:lnRef idx="2">
            <a:schemeClr val="dk1"/>
          </a:lnRef>
          <a:fillRef idx="1">
            <a:schemeClr val="lt1"/>
          </a:fillRef>
          <a:effectRef idx="0">
            <a:schemeClr val="dk1"/>
          </a:effectRef>
          <a:fontRef idx="minor">
            <a:schemeClr val="dk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r>
              <a:rPr kumimoji="0" lang="de-DE" sz="1800" b="0" i="0" u="none" strike="noStrike" kern="0" cap="none" spc="0" normalizeH="0" baseline="0" noProof="0" dirty="0">
                <a:ln>
                  <a:noFill/>
                </a:ln>
                <a:solidFill>
                  <a:srgbClr val="000000"/>
                </a:solidFill>
                <a:effectLst/>
                <a:uLnTx/>
                <a:uFillTx/>
                <a:latin typeface="Bosch Office Sans"/>
                <a:ea typeface="+mn-ea"/>
                <a:cs typeface="+mn-cs"/>
              </a:rPr>
              <a:t>Need </a:t>
            </a:r>
            <a:r>
              <a:rPr kumimoji="0" lang="de-DE" sz="1800" b="0" i="0" u="none" strike="noStrike" kern="0" cap="none" spc="0" normalizeH="0" baseline="0" noProof="0" dirty="0" err="1">
                <a:ln>
                  <a:noFill/>
                </a:ln>
                <a:solidFill>
                  <a:srgbClr val="000000"/>
                </a:solidFill>
                <a:effectLst/>
                <a:uLnTx/>
                <a:uFillTx/>
                <a:latin typeface="Bosch Office Sans"/>
                <a:ea typeface="+mn-ea"/>
                <a:cs typeface="+mn-cs"/>
              </a:rPr>
              <a:t>to</a:t>
            </a:r>
            <a:r>
              <a:rPr kumimoji="0" lang="de-DE" sz="1800" b="0" i="0" u="none" strike="noStrike" kern="0" cap="none" spc="0" normalizeH="0" baseline="0" noProof="0" dirty="0">
                <a:ln>
                  <a:noFill/>
                </a:ln>
                <a:solidFill>
                  <a:srgbClr val="000000"/>
                </a:solidFill>
                <a:effectLst/>
                <a:uLnTx/>
                <a:uFillTx/>
                <a:latin typeface="Bosch Office Sans"/>
                <a:ea typeface="+mn-ea"/>
                <a:cs typeface="+mn-cs"/>
              </a:rPr>
              <a:t> </a:t>
            </a:r>
            <a:r>
              <a:rPr kumimoji="0" lang="de-DE" sz="1800" b="0" i="0" u="none" strike="noStrike" kern="0" cap="none" spc="0" normalizeH="0" baseline="0" noProof="0" dirty="0" err="1">
                <a:ln>
                  <a:noFill/>
                </a:ln>
                <a:solidFill>
                  <a:srgbClr val="000000"/>
                </a:solidFill>
                <a:effectLst/>
                <a:uLnTx/>
                <a:uFillTx/>
                <a:latin typeface="Bosch Office Sans"/>
                <a:ea typeface="+mn-ea"/>
                <a:cs typeface="+mn-cs"/>
              </a:rPr>
              <a:t>reduce</a:t>
            </a:r>
            <a:r>
              <a:rPr kumimoji="0" lang="de-DE" sz="1800" b="0" i="0" u="none" strike="noStrike" kern="0" cap="none" spc="0" normalizeH="0" baseline="0" noProof="0" dirty="0">
                <a:ln>
                  <a:noFill/>
                </a:ln>
                <a:solidFill>
                  <a:srgbClr val="000000"/>
                </a:solidFill>
                <a:effectLst/>
                <a:uLnTx/>
                <a:uFillTx/>
                <a:latin typeface="Bosch Office Sans"/>
                <a:ea typeface="+mn-ea"/>
                <a:cs typeface="+mn-cs"/>
              </a:rPr>
              <a:t> </a:t>
            </a:r>
            <a:r>
              <a:rPr kumimoji="0" lang="de-DE" sz="1800" b="0" i="0" u="none" strike="noStrike" kern="0" cap="none" spc="0" normalizeH="0" baseline="0" noProof="0" dirty="0" err="1">
                <a:ln>
                  <a:noFill/>
                </a:ln>
                <a:solidFill>
                  <a:srgbClr val="000000"/>
                </a:solidFill>
                <a:effectLst/>
                <a:uLnTx/>
                <a:uFillTx/>
                <a:latin typeface="Bosch Office Sans"/>
                <a:ea typeface="+mn-ea"/>
                <a:cs typeface="+mn-cs"/>
              </a:rPr>
              <a:t>evaluations</a:t>
            </a:r>
            <a:r>
              <a:rPr kumimoji="0" lang="de-DE" sz="1800" b="0" i="0" u="none" strike="noStrike" kern="0" cap="none" spc="0" normalizeH="0" baseline="0" noProof="0" dirty="0">
                <a:ln>
                  <a:noFill/>
                </a:ln>
                <a:solidFill>
                  <a:srgbClr val="000000"/>
                </a:solidFill>
                <a:effectLst/>
                <a:uLnTx/>
                <a:uFillTx/>
                <a:latin typeface="Bosch Office Sans"/>
                <a:ea typeface="+mn-ea"/>
                <a:cs typeface="+mn-cs"/>
              </a:rPr>
              <a:t> </a:t>
            </a:r>
            <a:endParaRPr kumimoji="0" lang="en-IN" sz="1800" b="0" i="0" u="none" strike="noStrike" kern="0" cap="none" spc="0" normalizeH="0" baseline="0" noProof="0" dirty="0">
              <a:ln>
                <a:noFill/>
              </a:ln>
              <a:solidFill>
                <a:srgbClr val="000000"/>
              </a:solidFill>
              <a:effectLst/>
              <a:uLnTx/>
              <a:uFillTx/>
              <a:latin typeface="Bosch Office Sans"/>
              <a:ea typeface="+mn-ea"/>
              <a:cs typeface="+mn-cs"/>
            </a:endParaRPr>
          </a:p>
        </p:txBody>
      </p:sp>
      <p:pic>
        <p:nvPicPr>
          <p:cNvPr id="6" name="Picture 5">
            <a:extLst>
              <a:ext uri="{FF2B5EF4-FFF2-40B4-BE49-F238E27FC236}">
                <a16:creationId xmlns:a16="http://schemas.microsoft.com/office/drawing/2014/main" id="{72EFACB4-1F4D-4A38-A75F-6CA3A313D8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23988" y="1083748"/>
            <a:ext cx="3852391" cy="1143049"/>
          </a:xfrm>
          <a:prstGeom prst="rect">
            <a:avLst/>
          </a:prstGeom>
        </p:spPr>
      </p:pic>
      <p:pic>
        <p:nvPicPr>
          <p:cNvPr id="9" name="Picture 8">
            <a:extLst>
              <a:ext uri="{FF2B5EF4-FFF2-40B4-BE49-F238E27FC236}">
                <a16:creationId xmlns:a16="http://schemas.microsoft.com/office/drawing/2014/main" id="{744754AD-6726-43B9-9093-F8754586C4B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23988" y="2470911"/>
            <a:ext cx="3883661" cy="1121028"/>
          </a:xfrm>
          <a:prstGeom prst="rect">
            <a:avLst/>
          </a:prstGeom>
        </p:spPr>
      </p:pic>
      <p:pic>
        <p:nvPicPr>
          <p:cNvPr id="10" name="Picture 2" descr="See the source image">
            <a:extLst>
              <a:ext uri="{FF2B5EF4-FFF2-40B4-BE49-F238E27FC236}">
                <a16:creationId xmlns:a16="http://schemas.microsoft.com/office/drawing/2014/main" id="{B02B862E-948B-425E-B639-22249FA4520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28533" b="26648"/>
          <a:stretch/>
        </p:blipFill>
        <p:spPr bwMode="auto">
          <a:xfrm>
            <a:off x="10156366" y="21168"/>
            <a:ext cx="813259" cy="3644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31442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74C9F3DA-FE81-4465-9FA2-A3A923677007}"/>
              </a:ext>
            </a:extLst>
          </p:cNvPr>
          <p:cNvGrpSpPr/>
          <p:nvPr/>
        </p:nvGrpSpPr>
        <p:grpSpPr>
          <a:xfrm>
            <a:off x="688085" y="1766429"/>
            <a:ext cx="3589171" cy="2394733"/>
            <a:chOff x="797604" y="1766429"/>
            <a:chExt cx="3589171" cy="2394733"/>
          </a:xfrm>
        </p:grpSpPr>
        <p:pic>
          <p:nvPicPr>
            <p:cNvPr id="22" name="Picture 21">
              <a:extLst>
                <a:ext uri="{FF2B5EF4-FFF2-40B4-BE49-F238E27FC236}">
                  <a16:creationId xmlns:a16="http://schemas.microsoft.com/office/drawing/2014/main" id="{AEAAC9F6-6985-4500-BBA7-FC6925BFB9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7604" y="1766429"/>
              <a:ext cx="3589171" cy="2394733"/>
            </a:xfrm>
            <a:prstGeom prst="rect">
              <a:avLst/>
            </a:prstGeom>
            <a:ln>
              <a:solidFill>
                <a:schemeClr val="tx1"/>
              </a:solidFill>
            </a:ln>
          </p:spPr>
        </p:pic>
        <p:sp>
          <p:nvSpPr>
            <p:cNvPr id="23" name="Oval 22">
              <a:extLst>
                <a:ext uri="{FF2B5EF4-FFF2-40B4-BE49-F238E27FC236}">
                  <a16:creationId xmlns:a16="http://schemas.microsoft.com/office/drawing/2014/main" id="{056CEFFB-C0B6-4B7D-B64C-66EA3334B674}"/>
                </a:ext>
              </a:extLst>
            </p:cNvPr>
            <p:cNvSpPr/>
            <p:nvPr/>
          </p:nvSpPr>
          <p:spPr>
            <a:xfrm>
              <a:off x="3586182" y="3653877"/>
              <a:ext cx="171959" cy="170599"/>
            </a:xfrm>
            <a:prstGeom prst="ellipse">
              <a:avLst/>
            </a:prstGeom>
            <a:solidFill>
              <a:srgbClr val="FFC000"/>
            </a:solidFill>
            <a:ln w="9525" cap="flat" cmpd="sng" algn="ctr">
              <a:solidFill>
                <a:srgbClr val="3F136C"/>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IN" sz="1800" b="0" i="0" u="none" strike="noStrike" kern="0" cap="none" spc="0" normalizeH="0" baseline="0" noProof="0" dirty="0">
                <a:ln>
                  <a:noFill/>
                </a:ln>
                <a:solidFill>
                  <a:srgbClr val="000000"/>
                </a:solidFill>
                <a:effectLst/>
                <a:uLnTx/>
                <a:uFillTx/>
                <a:latin typeface="Bosch Office Sans"/>
                <a:ea typeface="+mn-ea"/>
                <a:cs typeface="+mn-cs"/>
              </a:endParaRPr>
            </a:p>
          </p:txBody>
        </p:sp>
        <p:sp>
          <p:nvSpPr>
            <p:cNvPr id="25" name="Oval 24">
              <a:extLst>
                <a:ext uri="{FF2B5EF4-FFF2-40B4-BE49-F238E27FC236}">
                  <a16:creationId xmlns:a16="http://schemas.microsoft.com/office/drawing/2014/main" id="{F0794A30-A0D5-412D-9D8E-2EB0A5C57217}"/>
                </a:ext>
              </a:extLst>
            </p:cNvPr>
            <p:cNvSpPr/>
            <p:nvPr/>
          </p:nvSpPr>
          <p:spPr>
            <a:xfrm>
              <a:off x="2066682" y="2090825"/>
              <a:ext cx="147783" cy="142301"/>
            </a:xfrm>
            <a:prstGeom prst="ellipse">
              <a:avLst/>
            </a:prstGeom>
            <a:solidFill>
              <a:srgbClr val="92D050"/>
            </a:solidFill>
            <a:ln w="9525" cap="flat" cmpd="sng" algn="ctr">
              <a:solidFill>
                <a:srgbClr val="3F136C"/>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IN" sz="1800" b="0" i="0" u="none" strike="noStrike" kern="0" cap="none" spc="0" normalizeH="0" baseline="0" noProof="0" dirty="0">
                <a:ln>
                  <a:noFill/>
                </a:ln>
                <a:solidFill>
                  <a:srgbClr val="000000"/>
                </a:solidFill>
                <a:effectLst/>
                <a:uLnTx/>
                <a:uFillTx/>
                <a:latin typeface="Bosch Office Sans"/>
                <a:ea typeface="+mn-ea"/>
                <a:cs typeface="+mn-cs"/>
              </a:endParaRPr>
            </a:p>
          </p:txBody>
        </p:sp>
        <p:sp>
          <p:nvSpPr>
            <p:cNvPr id="27" name="Oval 26">
              <a:extLst>
                <a:ext uri="{FF2B5EF4-FFF2-40B4-BE49-F238E27FC236}">
                  <a16:creationId xmlns:a16="http://schemas.microsoft.com/office/drawing/2014/main" id="{BA63802F-7ED7-4EAB-AC22-93A24658130D}"/>
                </a:ext>
              </a:extLst>
            </p:cNvPr>
            <p:cNvSpPr/>
            <p:nvPr/>
          </p:nvSpPr>
          <p:spPr>
            <a:xfrm>
              <a:off x="1524575" y="2614426"/>
              <a:ext cx="148715" cy="153656"/>
            </a:xfrm>
            <a:prstGeom prst="ellipse">
              <a:avLst/>
            </a:prstGeom>
            <a:solidFill>
              <a:srgbClr val="80D1FF"/>
            </a:solidFill>
            <a:ln w="9525" cap="flat" cmpd="sng" algn="ctr">
              <a:solidFill>
                <a:srgbClr val="3F136C"/>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IN" sz="1800" b="0" i="0" u="none" strike="noStrike" kern="0" cap="none" spc="0" normalizeH="0" baseline="0" noProof="0" dirty="0">
                <a:ln>
                  <a:noFill/>
                </a:ln>
                <a:solidFill>
                  <a:srgbClr val="000000"/>
                </a:solidFill>
                <a:effectLst/>
                <a:uLnTx/>
                <a:uFillTx/>
                <a:latin typeface="Bosch Office Sans"/>
                <a:ea typeface="+mn-ea"/>
                <a:cs typeface="+mn-cs"/>
              </a:endParaRPr>
            </a:p>
          </p:txBody>
        </p:sp>
        <p:sp>
          <p:nvSpPr>
            <p:cNvPr id="28" name="Oval 27">
              <a:extLst>
                <a:ext uri="{FF2B5EF4-FFF2-40B4-BE49-F238E27FC236}">
                  <a16:creationId xmlns:a16="http://schemas.microsoft.com/office/drawing/2014/main" id="{400FA398-0041-4412-9D3E-AA949B6872B5}"/>
                </a:ext>
              </a:extLst>
            </p:cNvPr>
            <p:cNvSpPr/>
            <p:nvPr/>
          </p:nvSpPr>
          <p:spPr>
            <a:xfrm>
              <a:off x="2536845" y="2908344"/>
              <a:ext cx="144151" cy="144705"/>
            </a:xfrm>
            <a:prstGeom prst="ellipse">
              <a:avLst/>
            </a:prstGeom>
            <a:solidFill>
              <a:srgbClr val="D1D1D3"/>
            </a:solidFill>
            <a:ln/>
          </p:spPr>
          <p:style>
            <a:lnRef idx="2">
              <a:schemeClr val="dk1"/>
            </a:lnRef>
            <a:fillRef idx="1">
              <a:schemeClr val="lt1"/>
            </a:fillRef>
            <a:effectRef idx="0">
              <a:schemeClr val="dk1"/>
            </a:effectRef>
            <a:fontRef idx="minor">
              <a:schemeClr val="dk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IN" sz="1800" b="0" i="0" u="none" strike="noStrike" kern="0" cap="none" spc="0" normalizeH="0" baseline="0" noProof="0" dirty="0">
                <a:ln>
                  <a:noFill/>
                </a:ln>
                <a:solidFill>
                  <a:srgbClr val="000000"/>
                </a:solidFill>
                <a:effectLst/>
                <a:uLnTx/>
                <a:uFillTx/>
                <a:latin typeface="Bosch Office Sans"/>
                <a:ea typeface="+mn-ea"/>
                <a:cs typeface="+mn-cs"/>
              </a:endParaRPr>
            </a:p>
          </p:txBody>
        </p:sp>
      </p:grpSp>
      <p:sp>
        <p:nvSpPr>
          <p:cNvPr id="2" name="Title 1"/>
          <p:cNvSpPr>
            <a:spLocks noGrp="1"/>
          </p:cNvSpPr>
          <p:nvPr>
            <p:ph type="title"/>
          </p:nvPr>
        </p:nvSpPr>
        <p:spPr>
          <a:xfrm>
            <a:off x="259200" y="652220"/>
            <a:ext cx="10450800" cy="388800"/>
          </a:xfrm>
        </p:spPr>
        <p:txBody>
          <a:bodyPr/>
          <a:lstStyle/>
          <a:p>
            <a:r>
              <a:rPr lang="de-DE" dirty="0" err="1"/>
              <a:t>Distillation</a:t>
            </a:r>
            <a:r>
              <a:rPr lang="de-DE" dirty="0"/>
              <a:t> </a:t>
            </a:r>
            <a:r>
              <a:rPr lang="de-DE" dirty="0" err="1"/>
              <a:t>Algorithm</a:t>
            </a:r>
            <a:endParaRPr lang="en-US" dirty="0"/>
          </a:p>
        </p:txBody>
      </p:sp>
      <p:sp>
        <p:nvSpPr>
          <p:cNvPr id="3" name="Text Placeholder 2"/>
          <p:cNvSpPr>
            <a:spLocks noGrp="1"/>
          </p:cNvSpPr>
          <p:nvPr>
            <p:ph type="body" sz="quarter" idx="15"/>
          </p:nvPr>
        </p:nvSpPr>
        <p:spPr>
          <a:xfrm>
            <a:off x="259200" y="213599"/>
            <a:ext cx="10450800" cy="388800"/>
          </a:xfrm>
        </p:spPr>
        <p:txBody>
          <a:bodyPr/>
          <a:lstStyle/>
          <a:p>
            <a:r>
              <a:rPr lang="en-US" dirty="0"/>
              <a:t>Numerical Investigations using DMN</a:t>
            </a:r>
          </a:p>
          <a:p>
            <a:endParaRPr lang="en-US" dirty="0"/>
          </a:p>
        </p:txBody>
      </p:sp>
      <p:sp>
        <p:nvSpPr>
          <p:cNvPr id="4" name="Slide Number Placeholder 3"/>
          <p:cNvSpPr>
            <a:spLocks noGrp="1"/>
          </p:cNvSpPr>
          <p:nvPr>
            <p:ph type="sldNum" sz="quarter" idx="12"/>
          </p:nvPr>
        </p:nvSpPr>
        <p:spPr/>
        <p:txBody>
          <a:bodyPr/>
          <a:lstStyle/>
          <a:p>
            <a:fld id="{4898AEC0-503E-4FA4-859C-D0F72D6E3F79}" type="slidenum">
              <a:rPr lang="en-US" noProof="1" smtClean="0"/>
              <a:pPr/>
              <a:t>24</a:t>
            </a:fld>
            <a:endParaRPr lang="en-US" noProof="1"/>
          </a:p>
        </p:txBody>
      </p:sp>
      <p:grpSp>
        <p:nvGrpSpPr>
          <p:cNvPr id="26" name="Group 25">
            <a:extLst>
              <a:ext uri="{FF2B5EF4-FFF2-40B4-BE49-F238E27FC236}">
                <a16:creationId xmlns:a16="http://schemas.microsoft.com/office/drawing/2014/main" id="{D5C11DDF-D7A6-4F8D-8761-0D325F813D00}"/>
              </a:ext>
            </a:extLst>
          </p:cNvPr>
          <p:cNvGrpSpPr/>
          <p:nvPr/>
        </p:nvGrpSpPr>
        <p:grpSpPr>
          <a:xfrm>
            <a:off x="4973448" y="676353"/>
            <a:ext cx="5664158" cy="4817905"/>
            <a:chOff x="4973448" y="676353"/>
            <a:chExt cx="5664158" cy="4817905"/>
          </a:xfrm>
        </p:grpSpPr>
        <p:grpSp>
          <p:nvGrpSpPr>
            <p:cNvPr id="13" name="Group 12">
              <a:extLst>
                <a:ext uri="{FF2B5EF4-FFF2-40B4-BE49-F238E27FC236}">
                  <a16:creationId xmlns:a16="http://schemas.microsoft.com/office/drawing/2014/main" id="{69E94E65-CAD6-45B1-A446-624CD8BF5429}"/>
                </a:ext>
              </a:extLst>
            </p:cNvPr>
            <p:cNvGrpSpPr/>
            <p:nvPr/>
          </p:nvGrpSpPr>
          <p:grpSpPr>
            <a:xfrm>
              <a:off x="4973448" y="676353"/>
              <a:ext cx="2767582" cy="2402612"/>
              <a:chOff x="479356" y="1177077"/>
              <a:chExt cx="2767582" cy="2402612"/>
            </a:xfrm>
          </p:grpSpPr>
          <p:sp>
            <p:nvSpPr>
              <p:cNvPr id="10" name="Rectangle 9">
                <a:extLst>
                  <a:ext uri="{FF2B5EF4-FFF2-40B4-BE49-F238E27FC236}">
                    <a16:creationId xmlns:a16="http://schemas.microsoft.com/office/drawing/2014/main" id="{5A49FD5B-1DD4-4CD8-AE4B-C7093AEAB023}"/>
                  </a:ext>
                </a:extLst>
              </p:cNvPr>
              <p:cNvSpPr/>
              <p:nvPr/>
            </p:nvSpPr>
            <p:spPr>
              <a:xfrm>
                <a:off x="479356" y="1177077"/>
                <a:ext cx="2767582" cy="286416"/>
              </a:xfrm>
              <a:prstGeom prst="rect">
                <a:avLst/>
              </a:prstGeom>
              <a:solidFill>
                <a:srgbClr val="FFC000"/>
              </a:solidFill>
              <a:ln/>
            </p:spPr>
            <p:style>
              <a:lnRef idx="2">
                <a:schemeClr val="dk1"/>
              </a:lnRef>
              <a:fillRef idx="1">
                <a:schemeClr val="lt1"/>
              </a:fillRef>
              <a:effectRef idx="0">
                <a:schemeClr val="dk1"/>
              </a:effectRef>
              <a:fontRef idx="minor">
                <a:schemeClr val="dk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r>
                  <a:rPr kumimoji="0" lang="de-DE" sz="1600" b="0" i="0" u="none" strike="noStrike" kern="0" cap="none" spc="0" normalizeH="0" baseline="0" noProof="0" dirty="0">
                    <a:ln>
                      <a:noFill/>
                    </a:ln>
                    <a:solidFill>
                      <a:srgbClr val="000000"/>
                    </a:solidFill>
                    <a:effectLst/>
                    <a:uLnTx/>
                    <a:uFillTx/>
                    <a:latin typeface="Bosch Office Sans"/>
                    <a:ea typeface="+mn-ea"/>
                    <a:cs typeface="+mn-cs"/>
                  </a:rPr>
                  <a:t>1_D4</a:t>
                </a:r>
                <a:endParaRPr kumimoji="0" lang="en-IN" sz="1600" b="0" i="0" u="none" strike="noStrike" kern="0" cap="none" spc="0" normalizeH="0" baseline="0" noProof="0" dirty="0">
                  <a:ln>
                    <a:noFill/>
                  </a:ln>
                  <a:solidFill>
                    <a:srgbClr val="000000"/>
                  </a:solidFill>
                  <a:effectLst/>
                  <a:uLnTx/>
                  <a:uFillTx/>
                  <a:latin typeface="Bosch Office Sans"/>
                  <a:ea typeface="+mn-ea"/>
                  <a:cs typeface="+mn-cs"/>
                </a:endParaRPr>
              </a:p>
            </p:txBody>
          </p:sp>
          <p:pic>
            <p:nvPicPr>
              <p:cNvPr id="15" name="Picture 2" descr="Machine generated alternative text:&#10;50 &#10;40 &#10;o &#10;30 &#10;-ö &#10;s- 20 &#10;10 &#10;o &#10;50 &#10;40 &#10;o &#10;30 &#10;-ö &#10;s- 20 &#10;10 &#10;o &#10;50 &#10;40 &#10;o &#10;30 &#10;-ö &#10;s- 20 &#10;10 &#10;o &#10;50 &#10;40 &#10;o &#10;30 &#10;-ö &#10;s- 20 &#10;10 &#10;o &#10;50 &#10;40 &#10;o &#10;30 &#10;-ö &#10;s- 20 &#10;10 &#10;o &#10;Ell - &#10;E22 - &#10;E33 - &#10;E23 - &#10;E13 - &#10;E12 - &#10;Total &#10;Max Error &#10;Max Error &#10;Max Error &#10;Max Error &#10;Max Error &#10;Max Error &#10;Max Error &#10;2500 &#10;2500 &#10;2500 &#10;2500 &#10;2500 &#10;5000 &#10;7500 &#10;Epoch number [-] &#10;5000 &#10;12500 &#10;50 &#10;40 &#10;o &#10;30 &#10;-ö &#10;s- 20 &#10;10 &#10;o &#10;50 &#10;40 &#10;o &#10;30 &#10;-ö &#10;s- 20 &#10;10 &#10;o &#10;50 &#10;40 &#10;o &#10;30 &#10;-ö &#10;s- 20 &#10;10 &#10;o &#10;50 &#10;40 &#10;o &#10;30 &#10;-ö &#10;s- 20 &#10;10 &#10;o &#10;50 &#10;40 &#10;o &#10;30 &#10;-ö &#10;s- 20 &#10;10 &#10;o &#10;Ell - &#10;E22 - &#10;E33 - &#10;E23 - &#10;E13 - &#10;E12 - &#10;Max Error &#10;Max Error &#10;Max Error &#10;Max Error &#10;Max Error &#10;Max Error &#10;Total Max Error &#10;10000 &#10;2500 &#10;2500 &#10;2500 &#10;2500 &#10;2500 &#10;5000 7500 10000 &#10;Epoch number [-] &#10;12500 &#10;Ell - &#10;E22 - &#10;E33 - &#10;E23 - &#10;E13 - &#10;E12 - &#10;Total &#10;Max Error &#10;Max Error &#10;Max Error &#10;Max Error &#10;Max Error &#10;Max Error &#10;Max Error &#10;Ell - &#10;E22 - &#10;E33 - &#10;E23 - &#10;E13 - &#10;E12 - &#10;Max Error &#10;Max Error &#10;Max Error &#10;Max Error &#10;Max Error &#10;Max Error &#10;Total Max Error &#10;7500 &#10;Epoch number [-] &#10;10000 &#10;12500 &#10;5000 7500 10000 &#10;12500 &#10;Ell - &#10;E22 - &#10;E33 - &#10;E23 - &#10;E13 - &#10;E12 - &#10;Max Error &#10;Max Error &#10;Max Error &#10;Max Error &#10;Max Error &#10;Max Error &#10;Epoch number [-] &#10;Ell - &#10;E22 - &#10;E33 - &#10;E23 - &#10;E13 - &#10;E12 - &#10;Max Error &#10;Max Error &#10;Max Error &#10;Max Error &#10;Max Error &#10;Max Error &#10;Total Max Error &#10;7500 10000 12500 &#10;Total Max Error &#10;5000 &#10;5000 &#10;5000 &#10;5000 7500 10000 &#10;12500 &#10;Epoch number [-] &#10;Ell - &#10;E22 - &#10;E33 - &#10;E23 - &#10;E13 - &#10;E12 - &#10;Total &#10;Max Error &#10;Max Error &#10;Max Error &#10;Max Error &#10;Max Error &#10;Max Error &#10;Max Error &#10;Epoch number [-] &#10;Ell - &#10;E22 - &#10;E33 - &#10;E23 - &#10;E13 - &#10;E12 - &#10;Max Error &#10;Max Error &#10;Max Error &#10;Max Error &#10;Max Error &#10;Max Error &#10;Total Max Error &#10;7500 &#10;Epoch number [-] &#10;10000 &#10;12500 &#10;5000 7500 10000 &#10;12500 &#10;Ell - &#10;E22 - &#10;E33 - &#10;E23 - &#10;E13 - &#10;E12 - &#10;Total &#10;Max Error &#10;Max Error &#10;Max Error &#10;Max Error &#10;Max Error &#10;Max Error &#10;Max Error &#10;Epoch number [-] &#10;Ell - &#10;E22 - &#10;E33 - &#10;E23 - &#10;E13 - &#10;E12 - &#10;Max Error &#10;Max Error &#10;Max Error &#10;Max Error &#10;Max Error &#10;Max Error &#10;Total Max Error &#10;7500 &#10;Epoch number [-] &#10;10000 &#10;12500 &#10;5000 7500 10000 &#10;Epoch number [-] &#10;12500 ">
                <a:extLst>
                  <a:ext uri="{FF2B5EF4-FFF2-40B4-BE49-F238E27FC236}">
                    <a16:creationId xmlns:a16="http://schemas.microsoft.com/office/drawing/2014/main" id="{3C2F3D71-57F3-4755-861C-80105A0AA17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52647" b="83653"/>
              <a:stretch/>
            </p:blipFill>
            <p:spPr bwMode="auto">
              <a:xfrm>
                <a:off x="479356" y="1513065"/>
                <a:ext cx="2767582" cy="206662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grpSp>
        <p:grpSp>
          <p:nvGrpSpPr>
            <p:cNvPr id="17" name="Group 16">
              <a:extLst>
                <a:ext uri="{FF2B5EF4-FFF2-40B4-BE49-F238E27FC236}">
                  <a16:creationId xmlns:a16="http://schemas.microsoft.com/office/drawing/2014/main" id="{0F6E9FA5-139C-4697-AE69-C3ED0F1D4718}"/>
                </a:ext>
              </a:extLst>
            </p:cNvPr>
            <p:cNvGrpSpPr/>
            <p:nvPr/>
          </p:nvGrpSpPr>
          <p:grpSpPr>
            <a:xfrm>
              <a:off x="7794297" y="683472"/>
              <a:ext cx="2843309" cy="2395493"/>
              <a:chOff x="3481279" y="1177077"/>
              <a:chExt cx="2843309" cy="2395493"/>
            </a:xfrm>
          </p:grpSpPr>
          <p:pic>
            <p:nvPicPr>
              <p:cNvPr id="1028" name="Picture 4" descr="Machine generated alternative text:&#10;50 &#10;40 &#10;o &#10;30 &#10;-ö &#10;s- 20 &#10;10 &#10;o &#10;50 &#10;40 &#10;o &#10;30 &#10;-ö &#10;s- 20 &#10;10 &#10;o &#10;50 &#10;40 &#10;o &#10;30 &#10;-ö &#10;s- 20 &#10;10 &#10;o &#10;50 &#10;40 &#10;o &#10;30 &#10;-ö &#10;s- 20 &#10;10 &#10;o &#10;50 &#10;40 &#10;o &#10;30 &#10;-ö &#10;s- 20 &#10;10 &#10;o &#10;Ell - &#10;E22 - &#10;E33 - &#10;E23 - &#10;E13 - &#10;E12 - &#10;Total &#10;Max Error &#10;Max Error &#10;Max Error &#10;Max Error &#10;Max Error &#10;Max Error &#10;Max Error &#10;2500 &#10;2500 &#10;2500 &#10;2500 &#10;2500 &#10;5000 &#10;7500 &#10;Epoch number [-] &#10;5000 &#10;12500 &#10;50 &#10;40 &#10;o &#10;30 &#10;-ö &#10;s- 20 &#10;10 &#10;o &#10;50 &#10;40 &#10;o &#10;30 &#10;-ö &#10;s- 20 &#10;10 &#10;o &#10;50 &#10;40 &#10;o &#10;30 &#10;-ö &#10;s- 20 &#10;10 &#10;o &#10;50 &#10;40 &#10;o &#10;30 &#10;-ö &#10;s- 20 &#10;10 &#10;o &#10;50 &#10;40 &#10;o &#10;30 &#10;-ö &#10;s- 20 &#10;10 &#10;o &#10;Ell - &#10;E22 - &#10;E33 - &#10;E23 - &#10;E13 - &#10;E12 - &#10;Max Error &#10;Max Error &#10;Max Error &#10;Max Error &#10;Max Error &#10;Max Error &#10;Total Max Error &#10;10000 &#10;2500 &#10;2500 &#10;2500 &#10;2500 &#10;2500 &#10;5000 7500 10000 &#10;Epoch number [-] &#10;12500 &#10;Ell - &#10;E22 - &#10;E33 - &#10;E23 - &#10;E13 - &#10;E12 - &#10;Total &#10;Max Error &#10;Max Error &#10;Max Error &#10;Max Error &#10;Max Error &#10;Max Error &#10;Max Error &#10;Ell - &#10;E22 - &#10;E33 - &#10;E23 - &#10;E13 - &#10;E12 - &#10;Max Error &#10;Max Error &#10;Max Error &#10;Max Error &#10;Max Error &#10;Max Error &#10;Total Max Error &#10;7500 &#10;Epoch number [-] &#10;10000 &#10;12500 &#10;5000 7500 10000 &#10;12500 &#10;Ell - &#10;E22 - &#10;E33 - &#10;E23 - &#10;E13 - &#10;E12 - &#10;Max Error &#10;Max Error &#10;Max Error &#10;Max Error &#10;Max Error &#10;Max Error &#10;Epoch number [-] &#10;Ell - &#10;E22 - &#10;E33 - &#10;E23 - &#10;E13 - &#10;E12 - &#10;Max Error &#10;Max Error &#10;Max Error &#10;Max Error &#10;Max Error &#10;Max Error &#10;Total Max Error &#10;7500 10000 12500 &#10;Total Max Error &#10;5000 &#10;5000 &#10;5000 &#10;5000 7500 10000 &#10;12500 &#10;Epoch number [-] &#10;Ell - &#10;E22 - &#10;E33 - &#10;E23 - &#10;E13 - &#10;E12 - &#10;Total &#10;Max Error &#10;Max Error &#10;Max Error &#10;Max Error &#10;Max Error &#10;Max Error &#10;Max Error &#10;Epoch number [-] &#10;Ell - &#10;E22 - &#10;E33 - &#10;E23 - &#10;E13 - &#10;E12 - &#10;Max Error &#10;Max Error &#10;Max Error &#10;Max Error &#10;Max Error &#10;Max Error &#10;Total Max Error &#10;7500 &#10;Epoch number [-] &#10;10000 &#10;12500 &#10;5000 7500 10000 &#10;12500 &#10;Ell - &#10;E22 - &#10;E33 - &#10;E23 - &#10;E13 - &#10;E12 - &#10;Total &#10;Max Error &#10;Max Error &#10;Max Error &#10;Max Error &#10;Max Error &#10;Max Error &#10;Max Error &#10;Epoch number [-] &#10;Ell - &#10;E22 - &#10;E33 - &#10;E23 - &#10;E13 - &#10;E12 - &#10;Max Error &#10;Max Error &#10;Max Error &#10;Max Error &#10;Max Error &#10;Max Error &#10;Total Max Error &#10;7500 &#10;Epoch number [-] &#10;10000 &#10;12500 &#10;5000 7500 10000 &#10;Epoch number [-] &#10;12500 ">
                <a:extLst>
                  <a:ext uri="{FF2B5EF4-FFF2-40B4-BE49-F238E27FC236}">
                    <a16:creationId xmlns:a16="http://schemas.microsoft.com/office/drawing/2014/main" id="{098230EE-1EF8-43BD-9EB7-F3A379EB58C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7641" r="4063" b="83804"/>
              <a:stretch/>
            </p:blipFill>
            <p:spPr bwMode="auto">
              <a:xfrm>
                <a:off x="3481279" y="1510131"/>
                <a:ext cx="2843309" cy="2062439"/>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46716E8D-131A-4314-BC2B-B02F475E4CC9}"/>
                  </a:ext>
                </a:extLst>
              </p:cNvPr>
              <p:cNvSpPr/>
              <p:nvPr/>
            </p:nvSpPr>
            <p:spPr>
              <a:xfrm>
                <a:off x="3481279" y="1177077"/>
                <a:ext cx="2843309" cy="286416"/>
              </a:xfrm>
              <a:prstGeom prst="rect">
                <a:avLst/>
              </a:prstGeom>
              <a:solidFill>
                <a:srgbClr val="92D050"/>
              </a:solidFill>
              <a:ln/>
            </p:spPr>
            <p:style>
              <a:lnRef idx="2">
                <a:schemeClr val="dk1"/>
              </a:lnRef>
              <a:fillRef idx="1">
                <a:schemeClr val="lt1"/>
              </a:fillRef>
              <a:effectRef idx="0">
                <a:schemeClr val="dk1"/>
              </a:effectRef>
              <a:fontRef idx="minor">
                <a:schemeClr val="dk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r>
                  <a:rPr kumimoji="0" lang="de-DE" sz="1600" b="0" i="0" u="none" strike="noStrike" kern="0" cap="none" spc="0" normalizeH="0" baseline="0" noProof="0" dirty="0">
                    <a:ln>
                      <a:noFill/>
                    </a:ln>
                    <a:solidFill>
                      <a:srgbClr val="000000"/>
                    </a:solidFill>
                    <a:effectLst/>
                    <a:uLnTx/>
                    <a:uFillTx/>
                    <a:latin typeface="Bosch Office Sans"/>
                    <a:ea typeface="+mn-ea"/>
                    <a:cs typeface="+mn-cs"/>
                  </a:rPr>
                  <a:t>2_D4</a:t>
                </a:r>
                <a:endParaRPr kumimoji="0" lang="en-IN" sz="1600" b="0" i="0" u="none" strike="noStrike" kern="0" cap="none" spc="0" normalizeH="0" baseline="0" noProof="0" dirty="0">
                  <a:ln>
                    <a:noFill/>
                  </a:ln>
                  <a:solidFill>
                    <a:srgbClr val="000000"/>
                  </a:solidFill>
                  <a:effectLst/>
                  <a:uLnTx/>
                  <a:uFillTx/>
                  <a:latin typeface="Bosch Office Sans"/>
                  <a:ea typeface="+mn-ea"/>
                  <a:cs typeface="+mn-cs"/>
                </a:endParaRPr>
              </a:p>
            </p:txBody>
          </p:sp>
        </p:grpSp>
        <p:grpSp>
          <p:nvGrpSpPr>
            <p:cNvPr id="20" name="Group 19">
              <a:extLst>
                <a:ext uri="{FF2B5EF4-FFF2-40B4-BE49-F238E27FC236}">
                  <a16:creationId xmlns:a16="http://schemas.microsoft.com/office/drawing/2014/main" id="{F8752E58-6FA8-4DF7-9396-776A755ACA42}"/>
                </a:ext>
              </a:extLst>
            </p:cNvPr>
            <p:cNvGrpSpPr/>
            <p:nvPr/>
          </p:nvGrpSpPr>
          <p:grpSpPr>
            <a:xfrm>
              <a:off x="4973448" y="3125603"/>
              <a:ext cx="2767582" cy="2368655"/>
              <a:chOff x="6530225" y="1177077"/>
              <a:chExt cx="2851606" cy="2402612"/>
            </a:xfrm>
          </p:grpSpPr>
          <p:pic>
            <p:nvPicPr>
              <p:cNvPr id="1030" name="Picture 6" descr="Machine generated alternative text:&#10;50 &#10;40 &#10;o &#10;30 &#10;-ö &#10;s- 20 &#10;10 &#10;o &#10;50 &#10;40 &#10;o &#10;30 &#10;-ö &#10;s- 20 &#10;10 &#10;o &#10;50 &#10;40 &#10;o &#10;30 &#10;-ö &#10;s- 20 &#10;10 &#10;o &#10;50 &#10;40 &#10;o &#10;30 &#10;-ö &#10;s- 20 &#10;10 &#10;o &#10;50 &#10;40 &#10;o &#10;30 &#10;-ö &#10;s- 20 &#10;10 &#10;o &#10;Ell - &#10;E22 - &#10;E33 - &#10;E23 - &#10;E13 - &#10;E12 - &#10;Total &#10;Max Error &#10;Max Error &#10;Max Error &#10;Max Error &#10;Max Error &#10;Max Error &#10;Max Error &#10;2500 &#10;2500 &#10;2500 &#10;2500 &#10;2500 &#10;5000 &#10;7500 &#10;Epoch number [-] &#10;5000 &#10;12500 &#10;50 &#10;40 &#10;o &#10;30 &#10;-ö &#10;s- 20 &#10;10 &#10;o &#10;50 &#10;40 &#10;o &#10;30 &#10;-ö &#10;s- 20 &#10;10 &#10;o &#10;50 &#10;40 &#10;o &#10;30 &#10;-ö &#10;s- 20 &#10;10 &#10;o &#10;50 &#10;40 &#10;o &#10;30 &#10;-ö &#10;s- 20 &#10;10 &#10;o &#10;50 &#10;40 &#10;o &#10;30 &#10;-ö &#10;s- 20 &#10;10 &#10;o &#10;Ell - &#10;E22 - &#10;E33 - &#10;E23 - &#10;E13 - &#10;E12 - &#10;Max Error &#10;Max Error &#10;Max Error &#10;Max Error &#10;Max Error &#10;Max Error &#10;Total Max Error &#10;10000 &#10;2500 &#10;2500 &#10;2500 &#10;2500 &#10;2500 &#10;5000 7500 10000 &#10;Epoch number [-] &#10;12500 &#10;Ell - &#10;E22 - &#10;E33 - &#10;E23 - &#10;E13 - &#10;E12 - &#10;Total &#10;Max Error &#10;Max Error &#10;Max Error &#10;Max Error &#10;Max Error &#10;Max Error &#10;Max Error &#10;Ell - &#10;E22 - &#10;E33 - &#10;E23 - &#10;E13 - &#10;E12 - &#10;Max Error &#10;Max Error &#10;Max Error &#10;Max Error &#10;Max Error &#10;Max Error &#10;Total Max Error &#10;7500 &#10;Epoch number [-] &#10;10000 &#10;12500 &#10;5000 7500 10000 &#10;12500 &#10;Ell - &#10;E22 - &#10;E33 - &#10;E23 - &#10;E13 - &#10;E12 - &#10;Max Error &#10;Max Error &#10;Max Error &#10;Max Error &#10;Max Error &#10;Max Error &#10;Epoch number [-] &#10;Ell - &#10;E22 - &#10;E33 - &#10;E23 - &#10;E13 - &#10;E12 - &#10;Max Error &#10;Max Error &#10;Max Error &#10;Max Error &#10;Max Error &#10;Max Error &#10;Total Max Error &#10;7500 10000 12500 &#10;Total Max Error &#10;5000 &#10;5000 &#10;5000 &#10;5000 7500 10000 &#10;12500 &#10;Epoch number [-] &#10;Ell - &#10;E22 - &#10;E33 - &#10;E23 - &#10;E13 - &#10;E12 - &#10;Total &#10;Max Error &#10;Max Error &#10;Max Error &#10;Max Error &#10;Max Error &#10;Max Error &#10;Max Error &#10;Epoch number [-] &#10;Ell - &#10;E22 - &#10;E33 - &#10;E23 - &#10;E13 - &#10;E12 - &#10;Max Error &#10;Max Error &#10;Max Error &#10;Max Error &#10;Max Error &#10;Max Error &#10;Total Max Error &#10;7500 &#10;Epoch number [-] &#10;10000 &#10;12500 &#10;5000 7500 10000 &#10;12500 &#10;Ell - &#10;E22 - &#10;E33 - &#10;E23 - &#10;E13 - &#10;E12 - &#10;Total &#10;Max Error &#10;Max Error &#10;Max Error &#10;Max Error &#10;Max Error &#10;Max Error &#10;Max Error &#10;Epoch number [-] &#10;Ell - &#10;E22 - &#10;E33 - &#10;E23 - &#10;E13 - &#10;E12 - &#10;Max Error &#10;Max Error &#10;Max Error &#10;Max Error &#10;Max Error &#10;Max Error &#10;Total Max Error &#10;7500 &#10;Epoch number [-] &#10;10000 &#10;12500 &#10;5000 7500 10000 &#10;Epoch number [-] &#10;12500 ">
                <a:extLst>
                  <a:ext uri="{FF2B5EF4-FFF2-40B4-BE49-F238E27FC236}">
                    <a16:creationId xmlns:a16="http://schemas.microsoft.com/office/drawing/2014/main" id="{8CAD7BE9-3A97-4A01-A9E3-9DDCC07E71F8}"/>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6393" r="51354" b="67285"/>
              <a:stretch/>
            </p:blipFill>
            <p:spPr bwMode="auto">
              <a:xfrm>
                <a:off x="6530226" y="1510131"/>
                <a:ext cx="2851605" cy="2069558"/>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19" name="Rectangle 18">
                <a:extLst>
                  <a:ext uri="{FF2B5EF4-FFF2-40B4-BE49-F238E27FC236}">
                    <a16:creationId xmlns:a16="http://schemas.microsoft.com/office/drawing/2014/main" id="{58CF9E45-D7E3-4D44-857B-B926FE779A3C}"/>
                  </a:ext>
                </a:extLst>
              </p:cNvPr>
              <p:cNvSpPr/>
              <p:nvPr/>
            </p:nvSpPr>
            <p:spPr>
              <a:xfrm>
                <a:off x="6530225" y="1177077"/>
                <a:ext cx="2851605" cy="286416"/>
              </a:xfrm>
              <a:prstGeom prst="rect">
                <a:avLst/>
              </a:prstGeom>
              <a:solidFill>
                <a:schemeClr val="accent3">
                  <a:lumMod val="40000"/>
                  <a:lumOff val="60000"/>
                </a:schemeClr>
              </a:solidFill>
              <a:ln/>
            </p:spPr>
            <p:style>
              <a:lnRef idx="2">
                <a:schemeClr val="dk1"/>
              </a:lnRef>
              <a:fillRef idx="1">
                <a:schemeClr val="lt1"/>
              </a:fillRef>
              <a:effectRef idx="0">
                <a:schemeClr val="dk1"/>
              </a:effectRef>
              <a:fontRef idx="minor">
                <a:schemeClr val="dk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r>
                  <a:rPr kumimoji="0" lang="de-DE" sz="1600" b="0" i="0" u="none" strike="noStrike" kern="0" cap="none" spc="0" normalizeH="0" baseline="0" noProof="0" dirty="0">
                    <a:ln>
                      <a:noFill/>
                    </a:ln>
                    <a:solidFill>
                      <a:srgbClr val="000000"/>
                    </a:solidFill>
                    <a:effectLst/>
                    <a:uLnTx/>
                    <a:uFillTx/>
                    <a:latin typeface="Bosch Office Sans"/>
                    <a:ea typeface="+mn-ea"/>
                    <a:cs typeface="+mn-cs"/>
                  </a:rPr>
                  <a:t>3_D4</a:t>
                </a:r>
                <a:endParaRPr kumimoji="0" lang="en-IN" sz="1600" b="0" i="0" u="none" strike="noStrike" kern="0" cap="none" spc="0" normalizeH="0" baseline="0" noProof="0" dirty="0">
                  <a:ln>
                    <a:noFill/>
                  </a:ln>
                  <a:solidFill>
                    <a:srgbClr val="000000"/>
                  </a:solidFill>
                  <a:effectLst/>
                  <a:uLnTx/>
                  <a:uFillTx/>
                  <a:latin typeface="Bosch Office Sans"/>
                  <a:ea typeface="+mn-ea"/>
                  <a:cs typeface="+mn-cs"/>
                </a:endParaRPr>
              </a:p>
            </p:txBody>
          </p:sp>
        </p:grpSp>
        <p:grpSp>
          <p:nvGrpSpPr>
            <p:cNvPr id="24" name="Group 23">
              <a:extLst>
                <a:ext uri="{FF2B5EF4-FFF2-40B4-BE49-F238E27FC236}">
                  <a16:creationId xmlns:a16="http://schemas.microsoft.com/office/drawing/2014/main" id="{BCF06FD0-1D6A-41E2-835E-8B8C79AAE483}"/>
                </a:ext>
              </a:extLst>
            </p:cNvPr>
            <p:cNvGrpSpPr/>
            <p:nvPr/>
          </p:nvGrpSpPr>
          <p:grpSpPr>
            <a:xfrm>
              <a:off x="7794296" y="3125603"/>
              <a:ext cx="2843310" cy="2368655"/>
              <a:chOff x="3287903" y="3540091"/>
              <a:chExt cx="2843310" cy="2368655"/>
            </a:xfrm>
          </p:grpSpPr>
          <p:pic>
            <p:nvPicPr>
              <p:cNvPr id="1032" name="Picture 8" descr="Machine generated alternative text:&#10;50 &#10;40 &#10;o &#10;30 &#10;-ö &#10;s- 20 &#10;10 &#10;o &#10;50 &#10;40 &#10;o &#10;30 &#10;-ö &#10;s- 20 &#10;10 &#10;o &#10;50 &#10;40 &#10;o &#10;30 &#10;-ö &#10;s- 20 &#10;10 &#10;o &#10;50 &#10;40 &#10;o &#10;30 &#10;-ö &#10;s- 20 &#10;10 &#10;o &#10;50 &#10;40 &#10;o &#10;30 &#10;-ö &#10;s- 20 &#10;10 &#10;o &#10;Ell - &#10;E22 - &#10;E33 - &#10;E23 - &#10;E13 - &#10;E12 - &#10;Total &#10;Max Error &#10;Max Error &#10;Max Error &#10;Max Error &#10;Max Error &#10;Max Error &#10;Max Error &#10;2500 &#10;2500 &#10;2500 &#10;2500 &#10;2500 &#10;5000 &#10;7500 &#10;Epoch number [-] &#10;5000 &#10;12500 &#10;50 &#10;40 &#10;o &#10;30 &#10;-ö &#10;s- 20 &#10;10 &#10;o &#10;50 &#10;40 &#10;o &#10;30 &#10;-ö &#10;s- 20 &#10;10 &#10;o &#10;50 &#10;40 &#10;o &#10;30 &#10;-ö &#10;s- 20 &#10;10 &#10;o &#10;50 &#10;40 &#10;o &#10;30 &#10;-ö &#10;s- 20 &#10;10 &#10;o &#10;50 &#10;40 &#10;o &#10;30 &#10;-ö &#10;s- 20 &#10;10 &#10;o &#10;Ell - &#10;E22 - &#10;E33 - &#10;E23 - &#10;E13 - &#10;E12 - &#10;Max Error &#10;Max Error &#10;Max Error &#10;Max Error &#10;Max Error &#10;Max Error &#10;Total Max Error &#10;10000 &#10;2500 &#10;2500 &#10;2500 &#10;2500 &#10;2500 &#10;5000 7500 10000 &#10;Epoch number [-] &#10;12500 &#10;Ell - &#10;E22 - &#10;E33 - &#10;E23 - &#10;E13 - &#10;E12 - &#10;Total &#10;Max Error &#10;Max Error &#10;Max Error &#10;Max Error &#10;Max Error &#10;Max Error &#10;Max Error &#10;Ell - &#10;E22 - &#10;E33 - &#10;E23 - &#10;E13 - &#10;E12 - &#10;Max Error &#10;Max Error &#10;Max Error &#10;Max Error &#10;Max Error &#10;Max Error &#10;Total Max Error &#10;7500 &#10;Epoch number [-] &#10;10000 &#10;12500 &#10;5000 7500 10000 &#10;12500 &#10;Ell - &#10;E22 - &#10;E33 - &#10;E23 - &#10;E13 - &#10;E12 - &#10;Max Error &#10;Max Error &#10;Max Error &#10;Max Error &#10;Max Error &#10;Max Error &#10;Epoch number [-] &#10;Ell - &#10;E22 - &#10;E33 - &#10;E23 - &#10;E13 - &#10;E12 - &#10;Max Error &#10;Max Error &#10;Max Error &#10;Max Error &#10;Max Error &#10;Max Error &#10;Total Max Error &#10;7500 10000 12500 &#10;Total Max Error &#10;5000 &#10;5000 &#10;5000 &#10;5000 7500 10000 &#10;12500 &#10;Epoch number [-] &#10;Ell - &#10;E22 - &#10;E33 - &#10;E23 - &#10;E13 - &#10;E12 - &#10;Total &#10;Max Error &#10;Max Error &#10;Max Error &#10;Max Error &#10;Max Error &#10;Max Error &#10;Max Error &#10;Epoch number [-] &#10;Ell - &#10;E22 - &#10;E33 - &#10;E23 - &#10;E13 - &#10;E12 - &#10;Max Error &#10;Max Error &#10;Max Error &#10;Max Error &#10;Max Error &#10;Max Error &#10;Total Max Error &#10;7500 &#10;Epoch number [-] &#10;10000 &#10;12500 &#10;5000 7500 10000 &#10;12500 &#10;Ell - &#10;E22 - &#10;E33 - &#10;E23 - &#10;E13 - &#10;E12 - &#10;Total &#10;Max Error &#10;Max Error &#10;Max Error &#10;Max Error &#10;Max Error &#10;Max Error &#10;Max Error &#10;Epoch number [-] &#10;Ell - &#10;E22 - &#10;E33 - &#10;E23 - &#10;E13 - &#10;E12 - &#10;Max Error &#10;Max Error &#10;Max Error &#10;Max Error &#10;Max Error &#10;Max Error &#10;Total Max Error &#10;7500 &#10;Epoch number [-] &#10;10000 &#10;12500 &#10;5000 7500 10000 &#10;Epoch number [-] &#10;12500 ">
                <a:extLst>
                  <a:ext uri="{FF2B5EF4-FFF2-40B4-BE49-F238E27FC236}">
                    <a16:creationId xmlns:a16="http://schemas.microsoft.com/office/drawing/2014/main" id="{7367335C-6D52-43E7-8D65-72122336684A}"/>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48071" t="16678" r="3880" b="66975"/>
              <a:stretch/>
            </p:blipFill>
            <p:spPr bwMode="auto">
              <a:xfrm>
                <a:off x="3287903" y="3868438"/>
                <a:ext cx="2843309" cy="2040308"/>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21" name="Rectangle 20">
                <a:extLst>
                  <a:ext uri="{FF2B5EF4-FFF2-40B4-BE49-F238E27FC236}">
                    <a16:creationId xmlns:a16="http://schemas.microsoft.com/office/drawing/2014/main" id="{842008E5-373E-4242-98FB-BD6E94ADEE6F}"/>
                  </a:ext>
                </a:extLst>
              </p:cNvPr>
              <p:cNvSpPr/>
              <p:nvPr/>
            </p:nvSpPr>
            <p:spPr>
              <a:xfrm>
                <a:off x="3287904" y="3540091"/>
                <a:ext cx="2843309" cy="282368"/>
              </a:xfrm>
              <a:prstGeom prst="rect">
                <a:avLst/>
              </a:prstGeom>
              <a:solidFill>
                <a:schemeClr val="bg2">
                  <a:lumMod val="60000"/>
                  <a:lumOff val="40000"/>
                </a:schemeClr>
              </a:solidFill>
              <a:ln/>
            </p:spPr>
            <p:style>
              <a:lnRef idx="2">
                <a:schemeClr val="dk1"/>
              </a:lnRef>
              <a:fillRef idx="1">
                <a:schemeClr val="lt1"/>
              </a:fillRef>
              <a:effectRef idx="0">
                <a:schemeClr val="dk1"/>
              </a:effectRef>
              <a:fontRef idx="minor">
                <a:schemeClr val="dk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r>
                  <a:rPr lang="de-DE" sz="1600" kern="0" dirty="0">
                    <a:solidFill>
                      <a:srgbClr val="000000"/>
                    </a:solidFill>
                    <a:latin typeface="Bosch Office Sans"/>
                  </a:rPr>
                  <a:t>a</a:t>
                </a:r>
                <a:r>
                  <a:rPr kumimoji="0" lang="de-DE" sz="1600" b="0" i="0" u="none" strike="noStrike" kern="0" cap="none" spc="0" normalizeH="0" baseline="0" noProof="0" dirty="0">
                    <a:ln>
                      <a:noFill/>
                    </a:ln>
                    <a:solidFill>
                      <a:srgbClr val="000000"/>
                    </a:solidFill>
                    <a:effectLst/>
                    <a:uLnTx/>
                    <a:uFillTx/>
                    <a:latin typeface="Bosch Office Sans"/>
                    <a:ea typeface="+mn-ea"/>
                    <a:cs typeface="+mn-cs"/>
                  </a:rPr>
                  <a:t>_4_D4</a:t>
                </a:r>
                <a:endParaRPr kumimoji="0" lang="en-IN" sz="1600" b="0" i="0" u="none" strike="noStrike" kern="0" cap="none" spc="0" normalizeH="0" baseline="0" noProof="0" dirty="0">
                  <a:ln>
                    <a:noFill/>
                  </a:ln>
                  <a:solidFill>
                    <a:srgbClr val="000000"/>
                  </a:solidFill>
                  <a:effectLst/>
                  <a:uLnTx/>
                  <a:uFillTx/>
                  <a:latin typeface="Bosch Office Sans"/>
                  <a:ea typeface="+mn-ea"/>
                  <a:cs typeface="+mn-cs"/>
                </a:endParaRPr>
              </a:p>
            </p:txBody>
          </p:sp>
        </p:grpSp>
      </p:grpSp>
      <p:pic>
        <p:nvPicPr>
          <p:cNvPr id="29" name="Picture 2" descr="See the source image">
            <a:extLst>
              <a:ext uri="{FF2B5EF4-FFF2-40B4-BE49-F238E27FC236}">
                <a16:creationId xmlns:a16="http://schemas.microsoft.com/office/drawing/2014/main" id="{081FCDEB-E221-48AC-A598-BF32C1B402C2}"/>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28533" b="26648"/>
          <a:stretch/>
        </p:blipFill>
        <p:spPr bwMode="auto">
          <a:xfrm>
            <a:off x="10156366" y="21168"/>
            <a:ext cx="813259" cy="3644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2185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00" y="652220"/>
            <a:ext cx="10450800" cy="388800"/>
          </a:xfrm>
        </p:spPr>
        <p:txBody>
          <a:bodyPr/>
          <a:lstStyle/>
          <a:p>
            <a:r>
              <a:rPr lang="de-DE" dirty="0" err="1"/>
              <a:t>Distillation</a:t>
            </a:r>
            <a:r>
              <a:rPr lang="de-DE" dirty="0"/>
              <a:t> </a:t>
            </a:r>
            <a:r>
              <a:rPr lang="de-DE" dirty="0" err="1"/>
              <a:t>Algorithm</a:t>
            </a:r>
            <a:endParaRPr lang="en-US" dirty="0"/>
          </a:p>
        </p:txBody>
      </p:sp>
      <p:sp>
        <p:nvSpPr>
          <p:cNvPr id="3" name="Text Placeholder 2"/>
          <p:cNvSpPr>
            <a:spLocks noGrp="1"/>
          </p:cNvSpPr>
          <p:nvPr>
            <p:ph type="body" sz="quarter" idx="15"/>
          </p:nvPr>
        </p:nvSpPr>
        <p:spPr>
          <a:xfrm>
            <a:off x="259200" y="213599"/>
            <a:ext cx="10450800" cy="388800"/>
          </a:xfrm>
        </p:spPr>
        <p:txBody>
          <a:bodyPr/>
          <a:lstStyle/>
          <a:p>
            <a:r>
              <a:rPr lang="en-US" dirty="0"/>
              <a:t>Numerical Investigations using DMN</a:t>
            </a:r>
          </a:p>
          <a:p>
            <a:endParaRPr lang="en-US" dirty="0"/>
          </a:p>
        </p:txBody>
      </p:sp>
      <p:sp>
        <p:nvSpPr>
          <p:cNvPr id="4" name="Slide Number Placeholder 3"/>
          <p:cNvSpPr>
            <a:spLocks noGrp="1"/>
          </p:cNvSpPr>
          <p:nvPr>
            <p:ph type="sldNum" sz="quarter" idx="12"/>
          </p:nvPr>
        </p:nvSpPr>
        <p:spPr/>
        <p:txBody>
          <a:bodyPr/>
          <a:lstStyle/>
          <a:p>
            <a:fld id="{4898AEC0-503E-4FA4-859C-D0F72D6E3F79}" type="slidenum">
              <a:rPr lang="en-US" noProof="1" smtClean="0"/>
              <a:pPr/>
              <a:t>25</a:t>
            </a:fld>
            <a:endParaRPr lang="en-US" noProof="1"/>
          </a:p>
        </p:txBody>
      </p:sp>
      <p:grpSp>
        <p:nvGrpSpPr>
          <p:cNvPr id="26" name="Group 25">
            <a:extLst>
              <a:ext uri="{FF2B5EF4-FFF2-40B4-BE49-F238E27FC236}">
                <a16:creationId xmlns:a16="http://schemas.microsoft.com/office/drawing/2014/main" id="{D5C11DDF-D7A6-4F8D-8761-0D325F813D00}"/>
              </a:ext>
            </a:extLst>
          </p:cNvPr>
          <p:cNvGrpSpPr/>
          <p:nvPr/>
        </p:nvGrpSpPr>
        <p:grpSpPr>
          <a:xfrm>
            <a:off x="4973448" y="676353"/>
            <a:ext cx="5664158" cy="4817905"/>
            <a:chOff x="4973448" y="676353"/>
            <a:chExt cx="5664158" cy="4817905"/>
          </a:xfrm>
        </p:grpSpPr>
        <p:grpSp>
          <p:nvGrpSpPr>
            <p:cNvPr id="13" name="Group 12">
              <a:extLst>
                <a:ext uri="{FF2B5EF4-FFF2-40B4-BE49-F238E27FC236}">
                  <a16:creationId xmlns:a16="http://schemas.microsoft.com/office/drawing/2014/main" id="{69E94E65-CAD6-45B1-A446-624CD8BF5429}"/>
                </a:ext>
              </a:extLst>
            </p:cNvPr>
            <p:cNvGrpSpPr/>
            <p:nvPr/>
          </p:nvGrpSpPr>
          <p:grpSpPr>
            <a:xfrm>
              <a:off x="4973448" y="676353"/>
              <a:ext cx="2767582" cy="2402612"/>
              <a:chOff x="479356" y="1177077"/>
              <a:chExt cx="2767582" cy="2402612"/>
            </a:xfrm>
          </p:grpSpPr>
          <p:sp>
            <p:nvSpPr>
              <p:cNvPr id="10" name="Rectangle 9">
                <a:extLst>
                  <a:ext uri="{FF2B5EF4-FFF2-40B4-BE49-F238E27FC236}">
                    <a16:creationId xmlns:a16="http://schemas.microsoft.com/office/drawing/2014/main" id="{5A49FD5B-1DD4-4CD8-AE4B-C7093AEAB023}"/>
                  </a:ext>
                </a:extLst>
              </p:cNvPr>
              <p:cNvSpPr/>
              <p:nvPr/>
            </p:nvSpPr>
            <p:spPr>
              <a:xfrm>
                <a:off x="479356" y="1177077"/>
                <a:ext cx="2767582" cy="286416"/>
              </a:xfrm>
              <a:prstGeom prst="rect">
                <a:avLst/>
              </a:prstGeom>
              <a:solidFill>
                <a:srgbClr val="FFC000"/>
              </a:solidFill>
              <a:ln/>
            </p:spPr>
            <p:style>
              <a:lnRef idx="2">
                <a:schemeClr val="dk1"/>
              </a:lnRef>
              <a:fillRef idx="1">
                <a:schemeClr val="lt1"/>
              </a:fillRef>
              <a:effectRef idx="0">
                <a:schemeClr val="dk1"/>
              </a:effectRef>
              <a:fontRef idx="minor">
                <a:schemeClr val="dk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r>
                  <a:rPr kumimoji="0" lang="de-DE" sz="1600" b="0" i="0" u="none" strike="noStrike" kern="0" cap="none" spc="0" normalizeH="0" baseline="0" noProof="0" dirty="0">
                    <a:ln>
                      <a:noFill/>
                    </a:ln>
                    <a:solidFill>
                      <a:srgbClr val="000000"/>
                    </a:solidFill>
                    <a:effectLst/>
                    <a:uLnTx/>
                    <a:uFillTx/>
                    <a:latin typeface="Bosch Office Sans"/>
                    <a:ea typeface="+mn-ea"/>
                    <a:cs typeface="+mn-cs"/>
                  </a:rPr>
                  <a:t>1_D4</a:t>
                </a:r>
                <a:endParaRPr kumimoji="0" lang="en-IN" sz="1600" b="0" i="0" u="none" strike="noStrike" kern="0" cap="none" spc="0" normalizeH="0" baseline="0" noProof="0" dirty="0">
                  <a:ln>
                    <a:noFill/>
                  </a:ln>
                  <a:solidFill>
                    <a:srgbClr val="000000"/>
                  </a:solidFill>
                  <a:effectLst/>
                  <a:uLnTx/>
                  <a:uFillTx/>
                  <a:latin typeface="Bosch Office Sans"/>
                  <a:ea typeface="+mn-ea"/>
                  <a:cs typeface="+mn-cs"/>
                </a:endParaRPr>
              </a:p>
            </p:txBody>
          </p:sp>
          <p:pic>
            <p:nvPicPr>
              <p:cNvPr id="15" name="Picture 2" descr="Machine generated alternative text:&#10;50 &#10;40 &#10;o &#10;30 &#10;-ö &#10;s- 20 &#10;10 &#10;o &#10;50 &#10;40 &#10;o &#10;30 &#10;-ö &#10;s- 20 &#10;10 &#10;o &#10;50 &#10;40 &#10;o &#10;30 &#10;-ö &#10;s- 20 &#10;10 &#10;o &#10;50 &#10;40 &#10;o &#10;30 &#10;-ö &#10;s- 20 &#10;10 &#10;o &#10;50 &#10;40 &#10;o &#10;30 &#10;-ö &#10;s- 20 &#10;10 &#10;o &#10;Ell - &#10;E22 - &#10;E33 - &#10;E23 - &#10;E13 - &#10;E12 - &#10;Total &#10;Max Error &#10;Max Error &#10;Max Error &#10;Max Error &#10;Max Error &#10;Max Error &#10;Max Error &#10;2500 &#10;2500 &#10;2500 &#10;2500 &#10;2500 &#10;5000 &#10;7500 &#10;Epoch number [-] &#10;5000 &#10;12500 &#10;50 &#10;40 &#10;o &#10;30 &#10;-ö &#10;s- 20 &#10;10 &#10;o &#10;50 &#10;40 &#10;o &#10;30 &#10;-ö &#10;s- 20 &#10;10 &#10;o &#10;50 &#10;40 &#10;o &#10;30 &#10;-ö &#10;s- 20 &#10;10 &#10;o &#10;50 &#10;40 &#10;o &#10;30 &#10;-ö &#10;s- 20 &#10;10 &#10;o &#10;50 &#10;40 &#10;o &#10;30 &#10;-ö &#10;s- 20 &#10;10 &#10;o &#10;Ell - &#10;E22 - &#10;E33 - &#10;E23 - &#10;E13 - &#10;E12 - &#10;Max Error &#10;Max Error &#10;Max Error &#10;Max Error &#10;Max Error &#10;Max Error &#10;Total Max Error &#10;10000 &#10;2500 &#10;2500 &#10;2500 &#10;2500 &#10;2500 &#10;5000 7500 10000 &#10;Epoch number [-] &#10;12500 &#10;Ell - &#10;E22 - &#10;E33 - &#10;E23 - &#10;E13 - &#10;E12 - &#10;Total &#10;Max Error &#10;Max Error &#10;Max Error &#10;Max Error &#10;Max Error &#10;Max Error &#10;Max Error &#10;Ell - &#10;E22 - &#10;E33 - &#10;E23 - &#10;E13 - &#10;E12 - &#10;Max Error &#10;Max Error &#10;Max Error &#10;Max Error &#10;Max Error &#10;Max Error &#10;Total Max Error &#10;7500 &#10;Epoch number [-] &#10;10000 &#10;12500 &#10;5000 7500 10000 &#10;12500 &#10;Ell - &#10;E22 - &#10;E33 - &#10;E23 - &#10;E13 - &#10;E12 - &#10;Max Error &#10;Max Error &#10;Max Error &#10;Max Error &#10;Max Error &#10;Max Error &#10;Epoch number [-] &#10;Ell - &#10;E22 - &#10;E33 - &#10;E23 - &#10;E13 - &#10;E12 - &#10;Max Error &#10;Max Error &#10;Max Error &#10;Max Error &#10;Max Error &#10;Max Error &#10;Total Max Error &#10;7500 10000 12500 &#10;Total Max Error &#10;5000 &#10;5000 &#10;5000 &#10;5000 7500 10000 &#10;12500 &#10;Epoch number [-] &#10;Ell - &#10;E22 - &#10;E33 - &#10;E23 - &#10;E13 - &#10;E12 - &#10;Total &#10;Max Error &#10;Max Error &#10;Max Error &#10;Max Error &#10;Max Error &#10;Max Error &#10;Max Error &#10;Epoch number [-] &#10;Ell - &#10;E22 - &#10;E33 - &#10;E23 - &#10;E13 - &#10;E12 - &#10;Max Error &#10;Max Error &#10;Max Error &#10;Max Error &#10;Max Error &#10;Max Error &#10;Total Max Error &#10;7500 &#10;Epoch number [-] &#10;10000 &#10;12500 &#10;5000 7500 10000 &#10;12500 &#10;Ell - &#10;E22 - &#10;E33 - &#10;E23 - &#10;E13 - &#10;E12 - &#10;Total &#10;Max Error &#10;Max Error &#10;Max Error &#10;Max Error &#10;Max Error &#10;Max Error &#10;Max Error &#10;Epoch number [-] &#10;Ell - &#10;E22 - &#10;E33 - &#10;E23 - &#10;E13 - &#10;E12 - &#10;Max Error &#10;Max Error &#10;Max Error &#10;Max Error &#10;Max Error &#10;Max Error &#10;Total Max Error &#10;7500 &#10;Epoch number [-] &#10;10000 &#10;12500 &#10;5000 7500 10000 &#10;Epoch number [-] &#10;12500 ">
                <a:extLst>
                  <a:ext uri="{FF2B5EF4-FFF2-40B4-BE49-F238E27FC236}">
                    <a16:creationId xmlns:a16="http://schemas.microsoft.com/office/drawing/2014/main" id="{3C2F3D71-57F3-4755-861C-80105A0AA17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2647" b="83653"/>
              <a:stretch/>
            </p:blipFill>
            <p:spPr bwMode="auto">
              <a:xfrm>
                <a:off x="479356" y="1513065"/>
                <a:ext cx="2767582" cy="206662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grpSp>
        <p:grpSp>
          <p:nvGrpSpPr>
            <p:cNvPr id="17" name="Group 16">
              <a:extLst>
                <a:ext uri="{FF2B5EF4-FFF2-40B4-BE49-F238E27FC236}">
                  <a16:creationId xmlns:a16="http://schemas.microsoft.com/office/drawing/2014/main" id="{0F6E9FA5-139C-4697-AE69-C3ED0F1D4718}"/>
                </a:ext>
              </a:extLst>
            </p:cNvPr>
            <p:cNvGrpSpPr/>
            <p:nvPr/>
          </p:nvGrpSpPr>
          <p:grpSpPr>
            <a:xfrm>
              <a:off x="7794297" y="683472"/>
              <a:ext cx="2843309" cy="2395493"/>
              <a:chOff x="3481279" y="1177077"/>
              <a:chExt cx="2843309" cy="2395493"/>
            </a:xfrm>
          </p:grpSpPr>
          <p:pic>
            <p:nvPicPr>
              <p:cNvPr id="1028" name="Picture 4" descr="Machine generated alternative text:&#10;50 &#10;40 &#10;o &#10;30 &#10;-ö &#10;s- 20 &#10;10 &#10;o &#10;50 &#10;40 &#10;o &#10;30 &#10;-ö &#10;s- 20 &#10;10 &#10;o &#10;50 &#10;40 &#10;o &#10;30 &#10;-ö &#10;s- 20 &#10;10 &#10;o &#10;50 &#10;40 &#10;o &#10;30 &#10;-ö &#10;s- 20 &#10;10 &#10;o &#10;50 &#10;40 &#10;o &#10;30 &#10;-ö &#10;s- 20 &#10;10 &#10;o &#10;Ell - &#10;E22 - &#10;E33 - &#10;E23 - &#10;E13 - &#10;E12 - &#10;Total &#10;Max Error &#10;Max Error &#10;Max Error &#10;Max Error &#10;Max Error &#10;Max Error &#10;Max Error &#10;2500 &#10;2500 &#10;2500 &#10;2500 &#10;2500 &#10;5000 &#10;7500 &#10;Epoch number [-] &#10;5000 &#10;12500 &#10;50 &#10;40 &#10;o &#10;30 &#10;-ö &#10;s- 20 &#10;10 &#10;o &#10;50 &#10;40 &#10;o &#10;30 &#10;-ö &#10;s- 20 &#10;10 &#10;o &#10;50 &#10;40 &#10;o &#10;30 &#10;-ö &#10;s- 20 &#10;10 &#10;o &#10;50 &#10;40 &#10;o &#10;30 &#10;-ö &#10;s- 20 &#10;10 &#10;o &#10;50 &#10;40 &#10;o &#10;30 &#10;-ö &#10;s- 20 &#10;10 &#10;o &#10;Ell - &#10;E22 - &#10;E33 - &#10;E23 - &#10;E13 - &#10;E12 - &#10;Max Error &#10;Max Error &#10;Max Error &#10;Max Error &#10;Max Error &#10;Max Error &#10;Total Max Error &#10;10000 &#10;2500 &#10;2500 &#10;2500 &#10;2500 &#10;2500 &#10;5000 7500 10000 &#10;Epoch number [-] &#10;12500 &#10;Ell - &#10;E22 - &#10;E33 - &#10;E23 - &#10;E13 - &#10;E12 - &#10;Total &#10;Max Error &#10;Max Error &#10;Max Error &#10;Max Error &#10;Max Error &#10;Max Error &#10;Max Error &#10;Ell - &#10;E22 - &#10;E33 - &#10;E23 - &#10;E13 - &#10;E12 - &#10;Max Error &#10;Max Error &#10;Max Error &#10;Max Error &#10;Max Error &#10;Max Error &#10;Total Max Error &#10;7500 &#10;Epoch number [-] &#10;10000 &#10;12500 &#10;5000 7500 10000 &#10;12500 &#10;Ell - &#10;E22 - &#10;E33 - &#10;E23 - &#10;E13 - &#10;E12 - &#10;Max Error &#10;Max Error &#10;Max Error &#10;Max Error &#10;Max Error &#10;Max Error &#10;Epoch number [-] &#10;Ell - &#10;E22 - &#10;E33 - &#10;E23 - &#10;E13 - &#10;E12 - &#10;Max Error &#10;Max Error &#10;Max Error &#10;Max Error &#10;Max Error &#10;Max Error &#10;Total Max Error &#10;7500 10000 12500 &#10;Total Max Error &#10;5000 &#10;5000 &#10;5000 &#10;5000 7500 10000 &#10;12500 &#10;Epoch number [-] &#10;Ell - &#10;E22 - &#10;E33 - &#10;E23 - &#10;E13 - &#10;E12 - &#10;Total &#10;Max Error &#10;Max Error &#10;Max Error &#10;Max Error &#10;Max Error &#10;Max Error &#10;Max Error &#10;Epoch number [-] &#10;Ell - &#10;E22 - &#10;E33 - &#10;E23 - &#10;E13 - &#10;E12 - &#10;Max Error &#10;Max Error &#10;Max Error &#10;Max Error &#10;Max Error &#10;Max Error &#10;Total Max Error &#10;7500 &#10;Epoch number [-] &#10;10000 &#10;12500 &#10;5000 7500 10000 &#10;12500 &#10;Ell - &#10;E22 - &#10;E33 - &#10;E23 - &#10;E13 - &#10;E12 - &#10;Total &#10;Max Error &#10;Max Error &#10;Max Error &#10;Max Error &#10;Max Error &#10;Max Error &#10;Max Error &#10;Epoch number [-] &#10;Ell - &#10;E22 - &#10;E33 - &#10;E23 - &#10;E13 - &#10;E12 - &#10;Max Error &#10;Max Error &#10;Max Error &#10;Max Error &#10;Max Error &#10;Max Error &#10;Total Max Error &#10;7500 &#10;Epoch number [-] &#10;10000 &#10;12500 &#10;5000 7500 10000 &#10;Epoch number [-] &#10;12500 ">
                <a:extLst>
                  <a:ext uri="{FF2B5EF4-FFF2-40B4-BE49-F238E27FC236}">
                    <a16:creationId xmlns:a16="http://schemas.microsoft.com/office/drawing/2014/main" id="{098230EE-1EF8-43BD-9EB7-F3A379EB58C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7641" r="4063" b="83804"/>
              <a:stretch/>
            </p:blipFill>
            <p:spPr bwMode="auto">
              <a:xfrm>
                <a:off x="3481279" y="1510131"/>
                <a:ext cx="2843309" cy="2062439"/>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46716E8D-131A-4314-BC2B-B02F475E4CC9}"/>
                  </a:ext>
                </a:extLst>
              </p:cNvPr>
              <p:cNvSpPr/>
              <p:nvPr/>
            </p:nvSpPr>
            <p:spPr>
              <a:xfrm>
                <a:off x="3481279" y="1177077"/>
                <a:ext cx="2843309" cy="286416"/>
              </a:xfrm>
              <a:prstGeom prst="rect">
                <a:avLst/>
              </a:prstGeom>
              <a:solidFill>
                <a:srgbClr val="92D050"/>
              </a:solidFill>
              <a:ln/>
            </p:spPr>
            <p:style>
              <a:lnRef idx="2">
                <a:schemeClr val="dk1"/>
              </a:lnRef>
              <a:fillRef idx="1">
                <a:schemeClr val="lt1"/>
              </a:fillRef>
              <a:effectRef idx="0">
                <a:schemeClr val="dk1"/>
              </a:effectRef>
              <a:fontRef idx="minor">
                <a:schemeClr val="dk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r>
                  <a:rPr kumimoji="0" lang="de-DE" sz="1600" b="0" i="0" u="none" strike="noStrike" kern="0" cap="none" spc="0" normalizeH="0" baseline="0" noProof="0" dirty="0">
                    <a:ln>
                      <a:noFill/>
                    </a:ln>
                    <a:solidFill>
                      <a:srgbClr val="000000"/>
                    </a:solidFill>
                    <a:effectLst/>
                    <a:uLnTx/>
                    <a:uFillTx/>
                    <a:latin typeface="Bosch Office Sans"/>
                    <a:ea typeface="+mn-ea"/>
                    <a:cs typeface="+mn-cs"/>
                  </a:rPr>
                  <a:t>2_D4</a:t>
                </a:r>
                <a:endParaRPr kumimoji="0" lang="en-IN" sz="1600" b="0" i="0" u="none" strike="noStrike" kern="0" cap="none" spc="0" normalizeH="0" baseline="0" noProof="0" dirty="0">
                  <a:ln>
                    <a:noFill/>
                  </a:ln>
                  <a:solidFill>
                    <a:srgbClr val="000000"/>
                  </a:solidFill>
                  <a:effectLst/>
                  <a:uLnTx/>
                  <a:uFillTx/>
                  <a:latin typeface="Bosch Office Sans"/>
                  <a:ea typeface="+mn-ea"/>
                  <a:cs typeface="+mn-cs"/>
                </a:endParaRPr>
              </a:p>
            </p:txBody>
          </p:sp>
        </p:grpSp>
        <p:grpSp>
          <p:nvGrpSpPr>
            <p:cNvPr id="20" name="Group 19">
              <a:extLst>
                <a:ext uri="{FF2B5EF4-FFF2-40B4-BE49-F238E27FC236}">
                  <a16:creationId xmlns:a16="http://schemas.microsoft.com/office/drawing/2014/main" id="{F8752E58-6FA8-4DF7-9396-776A755ACA42}"/>
                </a:ext>
              </a:extLst>
            </p:cNvPr>
            <p:cNvGrpSpPr/>
            <p:nvPr/>
          </p:nvGrpSpPr>
          <p:grpSpPr>
            <a:xfrm>
              <a:off x="4973448" y="3125603"/>
              <a:ext cx="2767582" cy="2368655"/>
              <a:chOff x="6530225" y="1177077"/>
              <a:chExt cx="2851606" cy="2402612"/>
            </a:xfrm>
          </p:grpSpPr>
          <p:pic>
            <p:nvPicPr>
              <p:cNvPr id="1030" name="Picture 6" descr="Machine generated alternative text:&#10;50 &#10;40 &#10;o &#10;30 &#10;-ö &#10;s- 20 &#10;10 &#10;o &#10;50 &#10;40 &#10;o &#10;30 &#10;-ö &#10;s- 20 &#10;10 &#10;o &#10;50 &#10;40 &#10;o &#10;30 &#10;-ö &#10;s- 20 &#10;10 &#10;o &#10;50 &#10;40 &#10;o &#10;30 &#10;-ö &#10;s- 20 &#10;10 &#10;o &#10;50 &#10;40 &#10;o &#10;30 &#10;-ö &#10;s- 20 &#10;10 &#10;o &#10;Ell - &#10;E22 - &#10;E33 - &#10;E23 - &#10;E13 - &#10;E12 - &#10;Total &#10;Max Error &#10;Max Error &#10;Max Error &#10;Max Error &#10;Max Error &#10;Max Error &#10;Max Error &#10;2500 &#10;2500 &#10;2500 &#10;2500 &#10;2500 &#10;5000 &#10;7500 &#10;Epoch number [-] &#10;5000 &#10;12500 &#10;50 &#10;40 &#10;o &#10;30 &#10;-ö &#10;s- 20 &#10;10 &#10;o &#10;50 &#10;40 &#10;o &#10;30 &#10;-ö &#10;s- 20 &#10;10 &#10;o &#10;50 &#10;40 &#10;o &#10;30 &#10;-ö &#10;s- 20 &#10;10 &#10;o &#10;50 &#10;40 &#10;o &#10;30 &#10;-ö &#10;s- 20 &#10;10 &#10;o &#10;50 &#10;40 &#10;o &#10;30 &#10;-ö &#10;s- 20 &#10;10 &#10;o &#10;Ell - &#10;E22 - &#10;E33 - &#10;E23 - &#10;E13 - &#10;E12 - &#10;Max Error &#10;Max Error &#10;Max Error &#10;Max Error &#10;Max Error &#10;Max Error &#10;Total Max Error &#10;10000 &#10;2500 &#10;2500 &#10;2500 &#10;2500 &#10;2500 &#10;5000 7500 10000 &#10;Epoch number [-] &#10;12500 &#10;Ell - &#10;E22 - &#10;E33 - &#10;E23 - &#10;E13 - &#10;E12 - &#10;Total &#10;Max Error &#10;Max Error &#10;Max Error &#10;Max Error &#10;Max Error &#10;Max Error &#10;Max Error &#10;Ell - &#10;E22 - &#10;E33 - &#10;E23 - &#10;E13 - &#10;E12 - &#10;Max Error &#10;Max Error &#10;Max Error &#10;Max Error &#10;Max Error &#10;Max Error &#10;Total Max Error &#10;7500 &#10;Epoch number [-] &#10;10000 &#10;12500 &#10;5000 7500 10000 &#10;12500 &#10;Ell - &#10;E22 - &#10;E33 - &#10;E23 - &#10;E13 - &#10;E12 - &#10;Max Error &#10;Max Error &#10;Max Error &#10;Max Error &#10;Max Error &#10;Max Error &#10;Epoch number [-] &#10;Ell - &#10;E22 - &#10;E33 - &#10;E23 - &#10;E13 - &#10;E12 - &#10;Max Error &#10;Max Error &#10;Max Error &#10;Max Error &#10;Max Error &#10;Max Error &#10;Total Max Error &#10;7500 10000 12500 &#10;Total Max Error &#10;5000 &#10;5000 &#10;5000 &#10;5000 7500 10000 &#10;12500 &#10;Epoch number [-] &#10;Ell - &#10;E22 - &#10;E33 - &#10;E23 - &#10;E13 - &#10;E12 - &#10;Total &#10;Max Error &#10;Max Error &#10;Max Error &#10;Max Error &#10;Max Error &#10;Max Error &#10;Max Error &#10;Epoch number [-] &#10;Ell - &#10;E22 - &#10;E33 - &#10;E23 - &#10;E13 - &#10;E12 - &#10;Max Error &#10;Max Error &#10;Max Error &#10;Max Error &#10;Max Error &#10;Max Error &#10;Total Max Error &#10;7500 &#10;Epoch number [-] &#10;10000 &#10;12500 &#10;5000 7500 10000 &#10;12500 &#10;Ell - &#10;E22 - &#10;E33 - &#10;E23 - &#10;E13 - &#10;E12 - &#10;Total &#10;Max Error &#10;Max Error &#10;Max Error &#10;Max Error &#10;Max Error &#10;Max Error &#10;Max Error &#10;Epoch number [-] &#10;Ell - &#10;E22 - &#10;E33 - &#10;E23 - &#10;E13 - &#10;E12 - &#10;Max Error &#10;Max Error &#10;Max Error &#10;Max Error &#10;Max Error &#10;Max Error &#10;Total Max Error &#10;7500 &#10;Epoch number [-] &#10;10000 &#10;12500 &#10;5000 7500 10000 &#10;Epoch number [-] &#10;12500 ">
                <a:extLst>
                  <a:ext uri="{FF2B5EF4-FFF2-40B4-BE49-F238E27FC236}">
                    <a16:creationId xmlns:a16="http://schemas.microsoft.com/office/drawing/2014/main" id="{8CAD7BE9-3A97-4A01-A9E3-9DDCC07E71F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6393" r="51354" b="67285"/>
              <a:stretch/>
            </p:blipFill>
            <p:spPr bwMode="auto">
              <a:xfrm>
                <a:off x="6530226" y="1510131"/>
                <a:ext cx="2851605" cy="2069558"/>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19" name="Rectangle 18">
                <a:extLst>
                  <a:ext uri="{FF2B5EF4-FFF2-40B4-BE49-F238E27FC236}">
                    <a16:creationId xmlns:a16="http://schemas.microsoft.com/office/drawing/2014/main" id="{58CF9E45-D7E3-4D44-857B-B926FE779A3C}"/>
                  </a:ext>
                </a:extLst>
              </p:cNvPr>
              <p:cNvSpPr/>
              <p:nvPr/>
            </p:nvSpPr>
            <p:spPr>
              <a:xfrm>
                <a:off x="6530225" y="1177077"/>
                <a:ext cx="2851605" cy="286416"/>
              </a:xfrm>
              <a:prstGeom prst="rect">
                <a:avLst/>
              </a:prstGeom>
              <a:solidFill>
                <a:schemeClr val="accent3">
                  <a:lumMod val="40000"/>
                  <a:lumOff val="60000"/>
                </a:schemeClr>
              </a:solidFill>
              <a:ln/>
            </p:spPr>
            <p:style>
              <a:lnRef idx="2">
                <a:schemeClr val="dk1"/>
              </a:lnRef>
              <a:fillRef idx="1">
                <a:schemeClr val="lt1"/>
              </a:fillRef>
              <a:effectRef idx="0">
                <a:schemeClr val="dk1"/>
              </a:effectRef>
              <a:fontRef idx="minor">
                <a:schemeClr val="dk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r>
                  <a:rPr kumimoji="0" lang="de-DE" sz="1600" b="0" i="0" u="none" strike="noStrike" kern="0" cap="none" spc="0" normalizeH="0" baseline="0" noProof="0" dirty="0">
                    <a:ln>
                      <a:noFill/>
                    </a:ln>
                    <a:solidFill>
                      <a:srgbClr val="000000"/>
                    </a:solidFill>
                    <a:effectLst/>
                    <a:uLnTx/>
                    <a:uFillTx/>
                    <a:latin typeface="Bosch Office Sans"/>
                    <a:ea typeface="+mn-ea"/>
                    <a:cs typeface="+mn-cs"/>
                  </a:rPr>
                  <a:t>3_D4</a:t>
                </a:r>
                <a:endParaRPr kumimoji="0" lang="en-IN" sz="1600" b="0" i="0" u="none" strike="noStrike" kern="0" cap="none" spc="0" normalizeH="0" baseline="0" noProof="0" dirty="0">
                  <a:ln>
                    <a:noFill/>
                  </a:ln>
                  <a:solidFill>
                    <a:srgbClr val="000000"/>
                  </a:solidFill>
                  <a:effectLst/>
                  <a:uLnTx/>
                  <a:uFillTx/>
                  <a:latin typeface="Bosch Office Sans"/>
                  <a:ea typeface="+mn-ea"/>
                  <a:cs typeface="+mn-cs"/>
                </a:endParaRPr>
              </a:p>
            </p:txBody>
          </p:sp>
        </p:grpSp>
        <p:grpSp>
          <p:nvGrpSpPr>
            <p:cNvPr id="24" name="Group 23">
              <a:extLst>
                <a:ext uri="{FF2B5EF4-FFF2-40B4-BE49-F238E27FC236}">
                  <a16:creationId xmlns:a16="http://schemas.microsoft.com/office/drawing/2014/main" id="{BCF06FD0-1D6A-41E2-835E-8B8C79AAE483}"/>
                </a:ext>
              </a:extLst>
            </p:cNvPr>
            <p:cNvGrpSpPr/>
            <p:nvPr/>
          </p:nvGrpSpPr>
          <p:grpSpPr>
            <a:xfrm>
              <a:off x="7794296" y="3125603"/>
              <a:ext cx="2843310" cy="2368655"/>
              <a:chOff x="3287903" y="3540091"/>
              <a:chExt cx="2843310" cy="2368655"/>
            </a:xfrm>
          </p:grpSpPr>
          <p:pic>
            <p:nvPicPr>
              <p:cNvPr id="1032" name="Picture 8" descr="Machine generated alternative text:&#10;50 &#10;40 &#10;o &#10;30 &#10;-ö &#10;s- 20 &#10;10 &#10;o &#10;50 &#10;40 &#10;o &#10;30 &#10;-ö &#10;s- 20 &#10;10 &#10;o &#10;50 &#10;40 &#10;o &#10;30 &#10;-ö &#10;s- 20 &#10;10 &#10;o &#10;50 &#10;40 &#10;o &#10;30 &#10;-ö &#10;s- 20 &#10;10 &#10;o &#10;50 &#10;40 &#10;o &#10;30 &#10;-ö &#10;s- 20 &#10;10 &#10;o &#10;Ell - &#10;E22 - &#10;E33 - &#10;E23 - &#10;E13 - &#10;E12 - &#10;Total &#10;Max Error &#10;Max Error &#10;Max Error &#10;Max Error &#10;Max Error &#10;Max Error &#10;Max Error &#10;2500 &#10;2500 &#10;2500 &#10;2500 &#10;2500 &#10;5000 &#10;7500 &#10;Epoch number [-] &#10;5000 &#10;12500 &#10;50 &#10;40 &#10;o &#10;30 &#10;-ö &#10;s- 20 &#10;10 &#10;o &#10;50 &#10;40 &#10;o &#10;30 &#10;-ö &#10;s- 20 &#10;10 &#10;o &#10;50 &#10;40 &#10;o &#10;30 &#10;-ö &#10;s- 20 &#10;10 &#10;o &#10;50 &#10;40 &#10;o &#10;30 &#10;-ö &#10;s- 20 &#10;10 &#10;o &#10;50 &#10;40 &#10;o &#10;30 &#10;-ö &#10;s- 20 &#10;10 &#10;o &#10;Ell - &#10;E22 - &#10;E33 - &#10;E23 - &#10;E13 - &#10;E12 - &#10;Max Error &#10;Max Error &#10;Max Error &#10;Max Error &#10;Max Error &#10;Max Error &#10;Total Max Error &#10;10000 &#10;2500 &#10;2500 &#10;2500 &#10;2500 &#10;2500 &#10;5000 7500 10000 &#10;Epoch number [-] &#10;12500 &#10;Ell - &#10;E22 - &#10;E33 - &#10;E23 - &#10;E13 - &#10;E12 - &#10;Total &#10;Max Error &#10;Max Error &#10;Max Error &#10;Max Error &#10;Max Error &#10;Max Error &#10;Max Error &#10;Ell - &#10;E22 - &#10;E33 - &#10;E23 - &#10;E13 - &#10;E12 - &#10;Max Error &#10;Max Error &#10;Max Error &#10;Max Error &#10;Max Error &#10;Max Error &#10;Total Max Error &#10;7500 &#10;Epoch number [-] &#10;10000 &#10;12500 &#10;5000 7500 10000 &#10;12500 &#10;Ell - &#10;E22 - &#10;E33 - &#10;E23 - &#10;E13 - &#10;E12 - &#10;Max Error &#10;Max Error &#10;Max Error &#10;Max Error &#10;Max Error &#10;Max Error &#10;Epoch number [-] &#10;Ell - &#10;E22 - &#10;E33 - &#10;E23 - &#10;E13 - &#10;E12 - &#10;Max Error &#10;Max Error &#10;Max Error &#10;Max Error &#10;Max Error &#10;Max Error &#10;Total Max Error &#10;7500 10000 12500 &#10;Total Max Error &#10;5000 &#10;5000 &#10;5000 &#10;5000 7500 10000 &#10;12500 &#10;Epoch number [-] &#10;Ell - &#10;E22 - &#10;E33 - &#10;E23 - &#10;E13 - &#10;E12 - &#10;Total &#10;Max Error &#10;Max Error &#10;Max Error &#10;Max Error &#10;Max Error &#10;Max Error &#10;Max Error &#10;Epoch number [-] &#10;Ell - &#10;E22 - &#10;E33 - &#10;E23 - &#10;E13 - &#10;E12 - &#10;Max Error &#10;Max Error &#10;Max Error &#10;Max Error &#10;Max Error &#10;Max Error &#10;Total Max Error &#10;7500 &#10;Epoch number [-] &#10;10000 &#10;12500 &#10;5000 7500 10000 &#10;12500 &#10;Ell - &#10;E22 - &#10;E33 - &#10;E23 - &#10;E13 - &#10;E12 - &#10;Total &#10;Max Error &#10;Max Error &#10;Max Error &#10;Max Error &#10;Max Error &#10;Max Error &#10;Max Error &#10;Epoch number [-] &#10;Ell - &#10;E22 - &#10;E33 - &#10;E23 - &#10;E13 - &#10;E12 - &#10;Max Error &#10;Max Error &#10;Max Error &#10;Max Error &#10;Max Error &#10;Max Error &#10;Total Max Error &#10;7500 &#10;Epoch number [-] &#10;10000 &#10;12500 &#10;5000 7500 10000 &#10;Epoch number [-] &#10;12500 ">
                <a:extLst>
                  <a:ext uri="{FF2B5EF4-FFF2-40B4-BE49-F238E27FC236}">
                    <a16:creationId xmlns:a16="http://schemas.microsoft.com/office/drawing/2014/main" id="{7367335C-6D52-43E7-8D65-72122336684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8071" t="16678" r="3880" b="66975"/>
              <a:stretch/>
            </p:blipFill>
            <p:spPr bwMode="auto">
              <a:xfrm>
                <a:off x="3287903" y="3868438"/>
                <a:ext cx="2843309" cy="2040308"/>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21" name="Rectangle 20">
                <a:extLst>
                  <a:ext uri="{FF2B5EF4-FFF2-40B4-BE49-F238E27FC236}">
                    <a16:creationId xmlns:a16="http://schemas.microsoft.com/office/drawing/2014/main" id="{842008E5-373E-4242-98FB-BD6E94ADEE6F}"/>
                  </a:ext>
                </a:extLst>
              </p:cNvPr>
              <p:cNvSpPr/>
              <p:nvPr/>
            </p:nvSpPr>
            <p:spPr>
              <a:xfrm>
                <a:off x="3287904" y="3540091"/>
                <a:ext cx="2843309" cy="282368"/>
              </a:xfrm>
              <a:prstGeom prst="rect">
                <a:avLst/>
              </a:prstGeom>
              <a:solidFill>
                <a:schemeClr val="bg2">
                  <a:lumMod val="60000"/>
                  <a:lumOff val="40000"/>
                </a:schemeClr>
              </a:solidFill>
              <a:ln/>
            </p:spPr>
            <p:style>
              <a:lnRef idx="2">
                <a:schemeClr val="dk1"/>
              </a:lnRef>
              <a:fillRef idx="1">
                <a:schemeClr val="lt1"/>
              </a:fillRef>
              <a:effectRef idx="0">
                <a:schemeClr val="dk1"/>
              </a:effectRef>
              <a:fontRef idx="minor">
                <a:schemeClr val="dk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r>
                  <a:rPr lang="de-DE" sz="1600" kern="0" dirty="0">
                    <a:solidFill>
                      <a:srgbClr val="000000"/>
                    </a:solidFill>
                    <a:latin typeface="Bosch Office Sans"/>
                  </a:rPr>
                  <a:t>a</a:t>
                </a:r>
                <a:r>
                  <a:rPr kumimoji="0" lang="de-DE" sz="1600" b="0" i="0" u="none" strike="noStrike" kern="0" cap="none" spc="0" normalizeH="0" baseline="0" noProof="0" dirty="0">
                    <a:ln>
                      <a:noFill/>
                    </a:ln>
                    <a:solidFill>
                      <a:srgbClr val="000000"/>
                    </a:solidFill>
                    <a:effectLst/>
                    <a:uLnTx/>
                    <a:uFillTx/>
                    <a:latin typeface="Bosch Office Sans"/>
                    <a:ea typeface="+mn-ea"/>
                    <a:cs typeface="+mn-cs"/>
                  </a:rPr>
                  <a:t>_4_D4</a:t>
                </a:r>
                <a:endParaRPr kumimoji="0" lang="en-IN" sz="1600" b="0" i="0" u="none" strike="noStrike" kern="0" cap="none" spc="0" normalizeH="0" baseline="0" noProof="0" dirty="0">
                  <a:ln>
                    <a:noFill/>
                  </a:ln>
                  <a:solidFill>
                    <a:srgbClr val="000000"/>
                  </a:solidFill>
                  <a:effectLst/>
                  <a:uLnTx/>
                  <a:uFillTx/>
                  <a:latin typeface="Bosch Office Sans"/>
                  <a:ea typeface="+mn-ea"/>
                  <a:cs typeface="+mn-cs"/>
                </a:endParaRPr>
              </a:p>
            </p:txBody>
          </p:sp>
        </p:grpSp>
      </p:grpSp>
      <p:pic>
        <p:nvPicPr>
          <p:cNvPr id="45" name="Picture 44">
            <a:extLst>
              <a:ext uri="{FF2B5EF4-FFF2-40B4-BE49-F238E27FC236}">
                <a16:creationId xmlns:a16="http://schemas.microsoft.com/office/drawing/2014/main" id="{FBB3EAEC-F3F4-4C0B-84DD-926F878B37D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3913" y="1766428"/>
            <a:ext cx="3192979" cy="2394734"/>
          </a:xfrm>
          <a:prstGeom prst="rect">
            <a:avLst/>
          </a:prstGeom>
          <a:ln>
            <a:solidFill>
              <a:schemeClr val="tx1"/>
            </a:solidFill>
          </a:ln>
        </p:spPr>
      </p:pic>
      <p:sp>
        <p:nvSpPr>
          <p:cNvPr id="46" name="Arrow: Down 45">
            <a:extLst>
              <a:ext uri="{FF2B5EF4-FFF2-40B4-BE49-F238E27FC236}">
                <a16:creationId xmlns:a16="http://schemas.microsoft.com/office/drawing/2014/main" id="{9347B88B-6BDC-4212-8C83-54B895CF0DD4}"/>
              </a:ext>
            </a:extLst>
          </p:cNvPr>
          <p:cNvSpPr/>
          <p:nvPr/>
        </p:nvSpPr>
        <p:spPr>
          <a:xfrm rot="18544912">
            <a:off x="2260338" y="3024999"/>
            <a:ext cx="299295" cy="1129567"/>
          </a:xfrm>
          <a:prstGeom prst="downArrow">
            <a:avLst/>
          </a:prstGeom>
          <a:ln/>
        </p:spPr>
        <p:style>
          <a:lnRef idx="2">
            <a:schemeClr val="dk1"/>
          </a:lnRef>
          <a:fillRef idx="1">
            <a:schemeClr val="lt1"/>
          </a:fillRef>
          <a:effectRef idx="0">
            <a:schemeClr val="dk1"/>
          </a:effectRef>
          <a:fontRef idx="minor">
            <a:schemeClr val="dk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IN" sz="1800" b="0" i="0" u="none" strike="noStrike" kern="0" cap="none" spc="0" normalizeH="0" baseline="0" noProof="0" dirty="0">
              <a:ln>
                <a:noFill/>
              </a:ln>
              <a:solidFill>
                <a:srgbClr val="000000"/>
              </a:solidFill>
              <a:effectLst/>
              <a:uLnTx/>
              <a:uFillTx/>
              <a:latin typeface="Bosch Office Sans"/>
              <a:ea typeface="+mn-ea"/>
              <a:cs typeface="+mn-cs"/>
            </a:endParaRPr>
          </a:p>
        </p:txBody>
      </p:sp>
      <p:sp>
        <p:nvSpPr>
          <p:cNvPr id="47" name="Speech Bubble: Rectangle 46">
            <a:extLst>
              <a:ext uri="{FF2B5EF4-FFF2-40B4-BE49-F238E27FC236}">
                <a16:creationId xmlns:a16="http://schemas.microsoft.com/office/drawing/2014/main" id="{D9611418-DE76-41EE-B788-05BC75B41880}"/>
              </a:ext>
            </a:extLst>
          </p:cNvPr>
          <p:cNvSpPr/>
          <p:nvPr/>
        </p:nvSpPr>
        <p:spPr>
          <a:xfrm>
            <a:off x="3470030" y="2875185"/>
            <a:ext cx="1833490" cy="783204"/>
          </a:xfrm>
          <a:prstGeom prst="wedgeRectCallout">
            <a:avLst>
              <a:gd name="adj1" fmla="val -78692"/>
              <a:gd name="adj2" fmla="val 64023"/>
            </a:avLst>
          </a:prstGeom>
          <a:ln/>
        </p:spPr>
        <p:style>
          <a:lnRef idx="2">
            <a:schemeClr val="dk1"/>
          </a:lnRef>
          <a:fillRef idx="1">
            <a:schemeClr val="lt1"/>
          </a:fillRef>
          <a:effectRef idx="0">
            <a:schemeClr val="dk1"/>
          </a:effectRef>
          <a:fontRef idx="minor">
            <a:schemeClr val="dk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r>
              <a:rPr lang="de-DE" sz="1200" kern="0" dirty="0" err="1">
                <a:solidFill>
                  <a:srgbClr val="000000"/>
                </a:solidFill>
                <a:latin typeface="Bosch Office Sans"/>
              </a:rPr>
              <a:t>No</a:t>
            </a:r>
            <a:r>
              <a:rPr lang="de-DE" sz="1200" kern="0" dirty="0">
                <a:solidFill>
                  <a:srgbClr val="000000"/>
                </a:solidFill>
                <a:latin typeface="Bosch Office Sans"/>
              </a:rPr>
              <a:t> </a:t>
            </a:r>
            <a:r>
              <a:rPr lang="de-DE" sz="1200" kern="0" dirty="0" err="1">
                <a:solidFill>
                  <a:srgbClr val="000000"/>
                </a:solidFill>
                <a:latin typeface="Bosch Office Sans"/>
              </a:rPr>
              <a:t>correlation</a:t>
            </a:r>
            <a:r>
              <a:rPr lang="de-DE" sz="1200" kern="0" dirty="0">
                <a:solidFill>
                  <a:srgbClr val="000000"/>
                </a:solidFill>
                <a:latin typeface="Bosch Office Sans"/>
              </a:rPr>
              <a:t> </a:t>
            </a:r>
            <a:r>
              <a:rPr lang="de-DE" sz="1200" kern="0" dirty="0" err="1">
                <a:solidFill>
                  <a:srgbClr val="000000"/>
                </a:solidFill>
                <a:latin typeface="Bosch Office Sans"/>
              </a:rPr>
              <a:t>with</a:t>
            </a:r>
            <a:r>
              <a:rPr lang="de-DE" sz="1200" kern="0" dirty="0">
                <a:solidFill>
                  <a:srgbClr val="000000"/>
                </a:solidFill>
                <a:latin typeface="Bosch Office Sans"/>
              </a:rPr>
              <a:t> online </a:t>
            </a:r>
            <a:r>
              <a:rPr lang="de-DE" sz="1200" kern="0" dirty="0" err="1">
                <a:solidFill>
                  <a:srgbClr val="000000"/>
                </a:solidFill>
                <a:latin typeface="Bosch Office Sans"/>
              </a:rPr>
              <a:t>evaluation</a:t>
            </a:r>
            <a:endParaRPr lang="de-DE" sz="1200" kern="0" dirty="0">
              <a:solidFill>
                <a:srgbClr val="000000"/>
              </a:solidFill>
              <a:latin typeface="Bosch Office Sans"/>
            </a:endParaRPr>
          </a:p>
          <a:p>
            <a:pPr marL="0" marR="0" indent="0" algn="ctr" defTabSz="914400" eaLnBrk="1" fontAlgn="auto" latinLnBrk="0" hangingPunct="1">
              <a:lnSpc>
                <a:spcPct val="100000"/>
              </a:lnSpc>
              <a:spcBef>
                <a:spcPts val="0"/>
              </a:spcBef>
              <a:spcAft>
                <a:spcPts val="0"/>
              </a:spcAft>
              <a:buClrTx/>
              <a:buSzTx/>
              <a:buFontTx/>
              <a:buNone/>
              <a:tabLst/>
            </a:pPr>
            <a:r>
              <a:rPr lang="de-DE" sz="1200" kern="0" dirty="0">
                <a:solidFill>
                  <a:srgbClr val="000000"/>
                </a:solidFill>
                <a:latin typeface="Bosch Office Sans"/>
              </a:rPr>
              <a:t>Every </a:t>
            </a:r>
            <a:r>
              <a:rPr lang="de-DE" sz="1200" kern="0" dirty="0" err="1">
                <a:solidFill>
                  <a:srgbClr val="000000"/>
                </a:solidFill>
                <a:latin typeface="Bosch Office Sans"/>
              </a:rPr>
              <a:t>node</a:t>
            </a:r>
            <a:r>
              <a:rPr lang="de-DE" sz="1200" kern="0" dirty="0">
                <a:solidFill>
                  <a:srgbClr val="000000"/>
                </a:solidFill>
                <a:latin typeface="Bosch Office Sans"/>
              </a:rPr>
              <a:t> </a:t>
            </a:r>
            <a:r>
              <a:rPr lang="de-DE" sz="1200" kern="0" dirty="0" err="1">
                <a:solidFill>
                  <a:srgbClr val="000000"/>
                </a:solidFill>
                <a:latin typeface="Bosch Office Sans"/>
              </a:rPr>
              <a:t>is</a:t>
            </a:r>
            <a:r>
              <a:rPr lang="de-DE" sz="1200" kern="0" dirty="0">
                <a:solidFill>
                  <a:srgbClr val="000000"/>
                </a:solidFill>
                <a:latin typeface="Bosch Office Sans"/>
              </a:rPr>
              <a:t> </a:t>
            </a:r>
            <a:r>
              <a:rPr lang="de-DE" sz="1200" kern="0" dirty="0" err="1">
                <a:solidFill>
                  <a:srgbClr val="000000"/>
                </a:solidFill>
                <a:latin typeface="Bosch Office Sans"/>
              </a:rPr>
              <a:t>unique</a:t>
            </a:r>
            <a:r>
              <a:rPr lang="de-DE" sz="1200" kern="0" dirty="0">
                <a:solidFill>
                  <a:srgbClr val="000000"/>
                </a:solidFill>
                <a:latin typeface="Bosch Office Sans"/>
              </a:rPr>
              <a:t> </a:t>
            </a:r>
            <a:endParaRPr kumimoji="0" lang="en-IN" sz="1200" b="0" i="0" u="none" strike="noStrike" kern="0" cap="none" spc="0" normalizeH="0" baseline="0" noProof="0" dirty="0">
              <a:ln>
                <a:noFill/>
              </a:ln>
              <a:solidFill>
                <a:srgbClr val="000000"/>
              </a:solidFill>
              <a:effectLst/>
              <a:uLnTx/>
              <a:uFillTx/>
              <a:latin typeface="Bosch Office Sans"/>
              <a:ea typeface="+mn-ea"/>
              <a:cs typeface="+mn-cs"/>
            </a:endParaRPr>
          </a:p>
        </p:txBody>
      </p:sp>
      <p:pic>
        <p:nvPicPr>
          <p:cNvPr id="22" name="Picture 2" descr="See the source image">
            <a:extLst>
              <a:ext uri="{FF2B5EF4-FFF2-40B4-BE49-F238E27FC236}">
                <a16:creationId xmlns:a16="http://schemas.microsoft.com/office/drawing/2014/main" id="{6557016B-261F-4561-8E6D-DA534291ED63}"/>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28533" b="26648"/>
          <a:stretch/>
        </p:blipFill>
        <p:spPr bwMode="auto">
          <a:xfrm>
            <a:off x="10156366" y="21168"/>
            <a:ext cx="813259" cy="3644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21177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00" y="652220"/>
            <a:ext cx="10450800" cy="388800"/>
          </a:xfrm>
        </p:spPr>
        <p:txBody>
          <a:bodyPr/>
          <a:lstStyle/>
          <a:p>
            <a:r>
              <a:rPr lang="de-DE" dirty="0" err="1"/>
              <a:t>Distillation</a:t>
            </a:r>
            <a:r>
              <a:rPr lang="de-DE" dirty="0"/>
              <a:t> </a:t>
            </a:r>
            <a:r>
              <a:rPr lang="de-DE" dirty="0" err="1"/>
              <a:t>Algorithm</a:t>
            </a:r>
            <a:endParaRPr lang="en-US" dirty="0"/>
          </a:p>
        </p:txBody>
      </p:sp>
      <p:sp>
        <p:nvSpPr>
          <p:cNvPr id="3" name="Text Placeholder 2"/>
          <p:cNvSpPr>
            <a:spLocks noGrp="1"/>
          </p:cNvSpPr>
          <p:nvPr>
            <p:ph type="body" sz="quarter" idx="15"/>
          </p:nvPr>
        </p:nvSpPr>
        <p:spPr>
          <a:xfrm>
            <a:off x="259200" y="213599"/>
            <a:ext cx="10450800" cy="388800"/>
          </a:xfrm>
        </p:spPr>
        <p:txBody>
          <a:bodyPr/>
          <a:lstStyle/>
          <a:p>
            <a:r>
              <a:rPr lang="en-US" dirty="0"/>
              <a:t>Numerical Investigations using DMN</a:t>
            </a:r>
          </a:p>
          <a:p>
            <a:endParaRPr lang="en-US" dirty="0"/>
          </a:p>
        </p:txBody>
      </p:sp>
      <p:sp>
        <p:nvSpPr>
          <p:cNvPr id="4" name="Slide Number Placeholder 3"/>
          <p:cNvSpPr>
            <a:spLocks noGrp="1"/>
          </p:cNvSpPr>
          <p:nvPr>
            <p:ph type="sldNum" sz="quarter" idx="12"/>
          </p:nvPr>
        </p:nvSpPr>
        <p:spPr/>
        <p:txBody>
          <a:bodyPr/>
          <a:lstStyle/>
          <a:p>
            <a:fld id="{4898AEC0-503E-4FA4-859C-D0F72D6E3F79}" type="slidenum">
              <a:rPr lang="en-US" noProof="1" smtClean="0"/>
              <a:pPr/>
              <a:t>26</a:t>
            </a:fld>
            <a:endParaRPr lang="en-US" noProof="1"/>
          </a:p>
        </p:txBody>
      </p:sp>
      <p:grpSp>
        <p:nvGrpSpPr>
          <p:cNvPr id="26" name="Group 25">
            <a:extLst>
              <a:ext uri="{FF2B5EF4-FFF2-40B4-BE49-F238E27FC236}">
                <a16:creationId xmlns:a16="http://schemas.microsoft.com/office/drawing/2014/main" id="{D5C11DDF-D7A6-4F8D-8761-0D325F813D00}"/>
              </a:ext>
            </a:extLst>
          </p:cNvPr>
          <p:cNvGrpSpPr/>
          <p:nvPr/>
        </p:nvGrpSpPr>
        <p:grpSpPr>
          <a:xfrm>
            <a:off x="4973448" y="676353"/>
            <a:ext cx="5664158" cy="4817905"/>
            <a:chOff x="4973448" y="676353"/>
            <a:chExt cx="5664158" cy="4817905"/>
          </a:xfrm>
        </p:grpSpPr>
        <p:grpSp>
          <p:nvGrpSpPr>
            <p:cNvPr id="13" name="Group 12">
              <a:extLst>
                <a:ext uri="{FF2B5EF4-FFF2-40B4-BE49-F238E27FC236}">
                  <a16:creationId xmlns:a16="http://schemas.microsoft.com/office/drawing/2014/main" id="{69E94E65-CAD6-45B1-A446-624CD8BF5429}"/>
                </a:ext>
              </a:extLst>
            </p:cNvPr>
            <p:cNvGrpSpPr/>
            <p:nvPr/>
          </p:nvGrpSpPr>
          <p:grpSpPr>
            <a:xfrm>
              <a:off x="4973448" y="676353"/>
              <a:ext cx="2767582" cy="2402612"/>
              <a:chOff x="479356" y="1177077"/>
              <a:chExt cx="2767582" cy="2402612"/>
            </a:xfrm>
          </p:grpSpPr>
          <p:sp>
            <p:nvSpPr>
              <p:cNvPr id="10" name="Rectangle 9">
                <a:extLst>
                  <a:ext uri="{FF2B5EF4-FFF2-40B4-BE49-F238E27FC236}">
                    <a16:creationId xmlns:a16="http://schemas.microsoft.com/office/drawing/2014/main" id="{5A49FD5B-1DD4-4CD8-AE4B-C7093AEAB023}"/>
                  </a:ext>
                </a:extLst>
              </p:cNvPr>
              <p:cNvSpPr/>
              <p:nvPr/>
            </p:nvSpPr>
            <p:spPr>
              <a:xfrm>
                <a:off x="479356" y="1177077"/>
                <a:ext cx="2767582" cy="286416"/>
              </a:xfrm>
              <a:prstGeom prst="rect">
                <a:avLst/>
              </a:prstGeom>
              <a:solidFill>
                <a:srgbClr val="FFC000"/>
              </a:solidFill>
              <a:ln/>
            </p:spPr>
            <p:style>
              <a:lnRef idx="2">
                <a:schemeClr val="dk1"/>
              </a:lnRef>
              <a:fillRef idx="1">
                <a:schemeClr val="lt1"/>
              </a:fillRef>
              <a:effectRef idx="0">
                <a:schemeClr val="dk1"/>
              </a:effectRef>
              <a:fontRef idx="minor">
                <a:schemeClr val="dk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r>
                  <a:rPr kumimoji="0" lang="de-DE" sz="1600" b="0" i="0" u="none" strike="noStrike" kern="0" cap="none" spc="0" normalizeH="0" baseline="0" noProof="0" dirty="0">
                    <a:ln>
                      <a:noFill/>
                    </a:ln>
                    <a:solidFill>
                      <a:srgbClr val="000000"/>
                    </a:solidFill>
                    <a:effectLst/>
                    <a:uLnTx/>
                    <a:uFillTx/>
                    <a:latin typeface="Bosch Office Sans"/>
                    <a:ea typeface="+mn-ea"/>
                    <a:cs typeface="+mn-cs"/>
                  </a:rPr>
                  <a:t>1_D4</a:t>
                </a:r>
                <a:endParaRPr kumimoji="0" lang="en-IN" sz="1600" b="0" i="0" u="none" strike="noStrike" kern="0" cap="none" spc="0" normalizeH="0" baseline="0" noProof="0" dirty="0">
                  <a:ln>
                    <a:noFill/>
                  </a:ln>
                  <a:solidFill>
                    <a:srgbClr val="000000"/>
                  </a:solidFill>
                  <a:effectLst/>
                  <a:uLnTx/>
                  <a:uFillTx/>
                  <a:latin typeface="Bosch Office Sans"/>
                  <a:ea typeface="+mn-ea"/>
                  <a:cs typeface="+mn-cs"/>
                </a:endParaRPr>
              </a:p>
            </p:txBody>
          </p:sp>
          <p:pic>
            <p:nvPicPr>
              <p:cNvPr id="15" name="Picture 2" descr="Machine generated alternative text:&#10;50 &#10;40 &#10;o &#10;30 &#10;-ö &#10;s- 20 &#10;10 &#10;o &#10;50 &#10;40 &#10;o &#10;30 &#10;-ö &#10;s- 20 &#10;10 &#10;o &#10;50 &#10;40 &#10;o &#10;30 &#10;-ö &#10;s- 20 &#10;10 &#10;o &#10;50 &#10;40 &#10;o &#10;30 &#10;-ö &#10;s- 20 &#10;10 &#10;o &#10;50 &#10;40 &#10;o &#10;30 &#10;-ö &#10;s- 20 &#10;10 &#10;o &#10;Ell - &#10;E22 - &#10;E33 - &#10;E23 - &#10;E13 - &#10;E12 - &#10;Total &#10;Max Error &#10;Max Error &#10;Max Error &#10;Max Error &#10;Max Error &#10;Max Error &#10;Max Error &#10;2500 &#10;2500 &#10;2500 &#10;2500 &#10;2500 &#10;5000 &#10;7500 &#10;Epoch number [-] &#10;5000 &#10;12500 &#10;50 &#10;40 &#10;o &#10;30 &#10;-ö &#10;s- 20 &#10;10 &#10;o &#10;50 &#10;40 &#10;o &#10;30 &#10;-ö &#10;s- 20 &#10;10 &#10;o &#10;50 &#10;40 &#10;o &#10;30 &#10;-ö &#10;s- 20 &#10;10 &#10;o &#10;50 &#10;40 &#10;o &#10;30 &#10;-ö &#10;s- 20 &#10;10 &#10;o &#10;50 &#10;40 &#10;o &#10;30 &#10;-ö &#10;s- 20 &#10;10 &#10;o &#10;Ell - &#10;E22 - &#10;E33 - &#10;E23 - &#10;E13 - &#10;E12 - &#10;Max Error &#10;Max Error &#10;Max Error &#10;Max Error &#10;Max Error &#10;Max Error &#10;Total Max Error &#10;10000 &#10;2500 &#10;2500 &#10;2500 &#10;2500 &#10;2500 &#10;5000 7500 10000 &#10;Epoch number [-] &#10;12500 &#10;Ell - &#10;E22 - &#10;E33 - &#10;E23 - &#10;E13 - &#10;E12 - &#10;Total &#10;Max Error &#10;Max Error &#10;Max Error &#10;Max Error &#10;Max Error &#10;Max Error &#10;Max Error &#10;Ell - &#10;E22 - &#10;E33 - &#10;E23 - &#10;E13 - &#10;E12 - &#10;Max Error &#10;Max Error &#10;Max Error &#10;Max Error &#10;Max Error &#10;Max Error &#10;Total Max Error &#10;7500 &#10;Epoch number [-] &#10;10000 &#10;12500 &#10;5000 7500 10000 &#10;12500 &#10;Ell - &#10;E22 - &#10;E33 - &#10;E23 - &#10;E13 - &#10;E12 - &#10;Max Error &#10;Max Error &#10;Max Error &#10;Max Error &#10;Max Error &#10;Max Error &#10;Epoch number [-] &#10;Ell - &#10;E22 - &#10;E33 - &#10;E23 - &#10;E13 - &#10;E12 - &#10;Max Error &#10;Max Error &#10;Max Error &#10;Max Error &#10;Max Error &#10;Max Error &#10;Total Max Error &#10;7500 10000 12500 &#10;Total Max Error &#10;5000 &#10;5000 &#10;5000 &#10;5000 7500 10000 &#10;12500 &#10;Epoch number [-] &#10;Ell - &#10;E22 - &#10;E33 - &#10;E23 - &#10;E13 - &#10;E12 - &#10;Total &#10;Max Error &#10;Max Error &#10;Max Error &#10;Max Error &#10;Max Error &#10;Max Error &#10;Max Error &#10;Epoch number [-] &#10;Ell - &#10;E22 - &#10;E33 - &#10;E23 - &#10;E13 - &#10;E12 - &#10;Max Error &#10;Max Error &#10;Max Error &#10;Max Error &#10;Max Error &#10;Max Error &#10;Total Max Error &#10;7500 &#10;Epoch number [-] &#10;10000 &#10;12500 &#10;5000 7500 10000 &#10;12500 &#10;Ell - &#10;E22 - &#10;E33 - &#10;E23 - &#10;E13 - &#10;E12 - &#10;Total &#10;Max Error &#10;Max Error &#10;Max Error &#10;Max Error &#10;Max Error &#10;Max Error &#10;Max Error &#10;Epoch number [-] &#10;Ell - &#10;E22 - &#10;E33 - &#10;E23 - &#10;E13 - &#10;E12 - &#10;Max Error &#10;Max Error &#10;Max Error &#10;Max Error &#10;Max Error &#10;Max Error &#10;Total Max Error &#10;7500 &#10;Epoch number [-] &#10;10000 &#10;12500 &#10;5000 7500 10000 &#10;Epoch number [-] &#10;12500 ">
                <a:extLst>
                  <a:ext uri="{FF2B5EF4-FFF2-40B4-BE49-F238E27FC236}">
                    <a16:creationId xmlns:a16="http://schemas.microsoft.com/office/drawing/2014/main" id="{3C2F3D71-57F3-4755-861C-80105A0AA17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2647" b="83653"/>
              <a:stretch/>
            </p:blipFill>
            <p:spPr bwMode="auto">
              <a:xfrm>
                <a:off x="479356" y="1513065"/>
                <a:ext cx="2767582" cy="206662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grpSp>
        <p:grpSp>
          <p:nvGrpSpPr>
            <p:cNvPr id="17" name="Group 16">
              <a:extLst>
                <a:ext uri="{FF2B5EF4-FFF2-40B4-BE49-F238E27FC236}">
                  <a16:creationId xmlns:a16="http://schemas.microsoft.com/office/drawing/2014/main" id="{0F6E9FA5-139C-4697-AE69-C3ED0F1D4718}"/>
                </a:ext>
              </a:extLst>
            </p:cNvPr>
            <p:cNvGrpSpPr/>
            <p:nvPr/>
          </p:nvGrpSpPr>
          <p:grpSpPr>
            <a:xfrm>
              <a:off x="7794297" y="683472"/>
              <a:ext cx="2843309" cy="2395493"/>
              <a:chOff x="3481279" y="1177077"/>
              <a:chExt cx="2843309" cy="2395493"/>
            </a:xfrm>
          </p:grpSpPr>
          <p:pic>
            <p:nvPicPr>
              <p:cNvPr id="1028" name="Picture 4" descr="Machine generated alternative text:&#10;50 &#10;40 &#10;o &#10;30 &#10;-ö &#10;s- 20 &#10;10 &#10;o &#10;50 &#10;40 &#10;o &#10;30 &#10;-ö &#10;s- 20 &#10;10 &#10;o &#10;50 &#10;40 &#10;o &#10;30 &#10;-ö &#10;s- 20 &#10;10 &#10;o &#10;50 &#10;40 &#10;o &#10;30 &#10;-ö &#10;s- 20 &#10;10 &#10;o &#10;50 &#10;40 &#10;o &#10;30 &#10;-ö &#10;s- 20 &#10;10 &#10;o &#10;Ell - &#10;E22 - &#10;E33 - &#10;E23 - &#10;E13 - &#10;E12 - &#10;Total &#10;Max Error &#10;Max Error &#10;Max Error &#10;Max Error &#10;Max Error &#10;Max Error &#10;Max Error &#10;2500 &#10;2500 &#10;2500 &#10;2500 &#10;2500 &#10;5000 &#10;7500 &#10;Epoch number [-] &#10;5000 &#10;12500 &#10;50 &#10;40 &#10;o &#10;30 &#10;-ö &#10;s- 20 &#10;10 &#10;o &#10;50 &#10;40 &#10;o &#10;30 &#10;-ö &#10;s- 20 &#10;10 &#10;o &#10;50 &#10;40 &#10;o &#10;30 &#10;-ö &#10;s- 20 &#10;10 &#10;o &#10;50 &#10;40 &#10;o &#10;30 &#10;-ö &#10;s- 20 &#10;10 &#10;o &#10;50 &#10;40 &#10;o &#10;30 &#10;-ö &#10;s- 20 &#10;10 &#10;o &#10;Ell - &#10;E22 - &#10;E33 - &#10;E23 - &#10;E13 - &#10;E12 - &#10;Max Error &#10;Max Error &#10;Max Error &#10;Max Error &#10;Max Error &#10;Max Error &#10;Total Max Error &#10;10000 &#10;2500 &#10;2500 &#10;2500 &#10;2500 &#10;2500 &#10;5000 7500 10000 &#10;Epoch number [-] &#10;12500 &#10;Ell - &#10;E22 - &#10;E33 - &#10;E23 - &#10;E13 - &#10;E12 - &#10;Total &#10;Max Error &#10;Max Error &#10;Max Error &#10;Max Error &#10;Max Error &#10;Max Error &#10;Max Error &#10;Ell - &#10;E22 - &#10;E33 - &#10;E23 - &#10;E13 - &#10;E12 - &#10;Max Error &#10;Max Error &#10;Max Error &#10;Max Error &#10;Max Error &#10;Max Error &#10;Total Max Error &#10;7500 &#10;Epoch number [-] &#10;10000 &#10;12500 &#10;5000 7500 10000 &#10;12500 &#10;Ell - &#10;E22 - &#10;E33 - &#10;E23 - &#10;E13 - &#10;E12 - &#10;Max Error &#10;Max Error &#10;Max Error &#10;Max Error &#10;Max Error &#10;Max Error &#10;Epoch number [-] &#10;Ell - &#10;E22 - &#10;E33 - &#10;E23 - &#10;E13 - &#10;E12 - &#10;Max Error &#10;Max Error &#10;Max Error &#10;Max Error &#10;Max Error &#10;Max Error &#10;Total Max Error &#10;7500 10000 12500 &#10;Total Max Error &#10;5000 &#10;5000 &#10;5000 &#10;5000 7500 10000 &#10;12500 &#10;Epoch number [-] &#10;Ell - &#10;E22 - &#10;E33 - &#10;E23 - &#10;E13 - &#10;E12 - &#10;Total &#10;Max Error &#10;Max Error &#10;Max Error &#10;Max Error &#10;Max Error &#10;Max Error &#10;Max Error &#10;Epoch number [-] &#10;Ell - &#10;E22 - &#10;E33 - &#10;E23 - &#10;E13 - &#10;E12 - &#10;Max Error &#10;Max Error &#10;Max Error &#10;Max Error &#10;Max Error &#10;Max Error &#10;Total Max Error &#10;7500 &#10;Epoch number [-] &#10;10000 &#10;12500 &#10;5000 7500 10000 &#10;12500 &#10;Ell - &#10;E22 - &#10;E33 - &#10;E23 - &#10;E13 - &#10;E12 - &#10;Total &#10;Max Error &#10;Max Error &#10;Max Error &#10;Max Error &#10;Max Error &#10;Max Error &#10;Max Error &#10;Epoch number [-] &#10;Ell - &#10;E22 - &#10;E33 - &#10;E23 - &#10;E13 - &#10;E12 - &#10;Max Error &#10;Max Error &#10;Max Error &#10;Max Error &#10;Max Error &#10;Max Error &#10;Total Max Error &#10;7500 &#10;Epoch number [-] &#10;10000 &#10;12500 &#10;5000 7500 10000 &#10;Epoch number [-] &#10;12500 ">
                <a:extLst>
                  <a:ext uri="{FF2B5EF4-FFF2-40B4-BE49-F238E27FC236}">
                    <a16:creationId xmlns:a16="http://schemas.microsoft.com/office/drawing/2014/main" id="{098230EE-1EF8-43BD-9EB7-F3A379EB58C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7641" r="4063" b="83804"/>
              <a:stretch/>
            </p:blipFill>
            <p:spPr bwMode="auto">
              <a:xfrm>
                <a:off x="3481279" y="1510131"/>
                <a:ext cx="2843309" cy="2062439"/>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46716E8D-131A-4314-BC2B-B02F475E4CC9}"/>
                  </a:ext>
                </a:extLst>
              </p:cNvPr>
              <p:cNvSpPr/>
              <p:nvPr/>
            </p:nvSpPr>
            <p:spPr>
              <a:xfrm>
                <a:off x="3481279" y="1177077"/>
                <a:ext cx="2843309" cy="286416"/>
              </a:xfrm>
              <a:prstGeom prst="rect">
                <a:avLst/>
              </a:prstGeom>
              <a:solidFill>
                <a:srgbClr val="92D050"/>
              </a:solidFill>
              <a:ln/>
            </p:spPr>
            <p:style>
              <a:lnRef idx="2">
                <a:schemeClr val="dk1"/>
              </a:lnRef>
              <a:fillRef idx="1">
                <a:schemeClr val="lt1"/>
              </a:fillRef>
              <a:effectRef idx="0">
                <a:schemeClr val="dk1"/>
              </a:effectRef>
              <a:fontRef idx="minor">
                <a:schemeClr val="dk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r>
                  <a:rPr kumimoji="0" lang="de-DE" sz="1600" b="0" i="0" u="none" strike="noStrike" kern="0" cap="none" spc="0" normalizeH="0" baseline="0" noProof="0" dirty="0">
                    <a:ln>
                      <a:noFill/>
                    </a:ln>
                    <a:solidFill>
                      <a:srgbClr val="000000"/>
                    </a:solidFill>
                    <a:effectLst/>
                    <a:uLnTx/>
                    <a:uFillTx/>
                    <a:latin typeface="Bosch Office Sans"/>
                    <a:ea typeface="+mn-ea"/>
                    <a:cs typeface="+mn-cs"/>
                  </a:rPr>
                  <a:t>2_D4</a:t>
                </a:r>
                <a:endParaRPr kumimoji="0" lang="en-IN" sz="1600" b="0" i="0" u="none" strike="noStrike" kern="0" cap="none" spc="0" normalizeH="0" baseline="0" noProof="0" dirty="0">
                  <a:ln>
                    <a:noFill/>
                  </a:ln>
                  <a:solidFill>
                    <a:srgbClr val="000000"/>
                  </a:solidFill>
                  <a:effectLst/>
                  <a:uLnTx/>
                  <a:uFillTx/>
                  <a:latin typeface="Bosch Office Sans"/>
                  <a:ea typeface="+mn-ea"/>
                  <a:cs typeface="+mn-cs"/>
                </a:endParaRPr>
              </a:p>
            </p:txBody>
          </p:sp>
        </p:grpSp>
        <p:grpSp>
          <p:nvGrpSpPr>
            <p:cNvPr id="20" name="Group 19">
              <a:extLst>
                <a:ext uri="{FF2B5EF4-FFF2-40B4-BE49-F238E27FC236}">
                  <a16:creationId xmlns:a16="http://schemas.microsoft.com/office/drawing/2014/main" id="{F8752E58-6FA8-4DF7-9396-776A755ACA42}"/>
                </a:ext>
              </a:extLst>
            </p:cNvPr>
            <p:cNvGrpSpPr/>
            <p:nvPr/>
          </p:nvGrpSpPr>
          <p:grpSpPr>
            <a:xfrm>
              <a:off x="4973448" y="3125603"/>
              <a:ext cx="2767582" cy="2368655"/>
              <a:chOff x="6530225" y="1177077"/>
              <a:chExt cx="2851606" cy="2402612"/>
            </a:xfrm>
          </p:grpSpPr>
          <p:pic>
            <p:nvPicPr>
              <p:cNvPr id="1030" name="Picture 6" descr="Machine generated alternative text:&#10;50 &#10;40 &#10;o &#10;30 &#10;-ö &#10;s- 20 &#10;10 &#10;o &#10;50 &#10;40 &#10;o &#10;30 &#10;-ö &#10;s- 20 &#10;10 &#10;o &#10;50 &#10;40 &#10;o &#10;30 &#10;-ö &#10;s- 20 &#10;10 &#10;o &#10;50 &#10;40 &#10;o &#10;30 &#10;-ö &#10;s- 20 &#10;10 &#10;o &#10;50 &#10;40 &#10;o &#10;30 &#10;-ö &#10;s- 20 &#10;10 &#10;o &#10;Ell - &#10;E22 - &#10;E33 - &#10;E23 - &#10;E13 - &#10;E12 - &#10;Total &#10;Max Error &#10;Max Error &#10;Max Error &#10;Max Error &#10;Max Error &#10;Max Error &#10;Max Error &#10;2500 &#10;2500 &#10;2500 &#10;2500 &#10;2500 &#10;5000 &#10;7500 &#10;Epoch number [-] &#10;5000 &#10;12500 &#10;50 &#10;40 &#10;o &#10;30 &#10;-ö &#10;s- 20 &#10;10 &#10;o &#10;50 &#10;40 &#10;o &#10;30 &#10;-ö &#10;s- 20 &#10;10 &#10;o &#10;50 &#10;40 &#10;o &#10;30 &#10;-ö &#10;s- 20 &#10;10 &#10;o &#10;50 &#10;40 &#10;o &#10;30 &#10;-ö &#10;s- 20 &#10;10 &#10;o &#10;50 &#10;40 &#10;o &#10;30 &#10;-ö &#10;s- 20 &#10;10 &#10;o &#10;Ell - &#10;E22 - &#10;E33 - &#10;E23 - &#10;E13 - &#10;E12 - &#10;Max Error &#10;Max Error &#10;Max Error &#10;Max Error &#10;Max Error &#10;Max Error &#10;Total Max Error &#10;10000 &#10;2500 &#10;2500 &#10;2500 &#10;2500 &#10;2500 &#10;5000 7500 10000 &#10;Epoch number [-] &#10;12500 &#10;Ell - &#10;E22 - &#10;E33 - &#10;E23 - &#10;E13 - &#10;E12 - &#10;Total &#10;Max Error &#10;Max Error &#10;Max Error &#10;Max Error &#10;Max Error &#10;Max Error &#10;Max Error &#10;Ell - &#10;E22 - &#10;E33 - &#10;E23 - &#10;E13 - &#10;E12 - &#10;Max Error &#10;Max Error &#10;Max Error &#10;Max Error &#10;Max Error &#10;Max Error &#10;Total Max Error &#10;7500 &#10;Epoch number [-] &#10;10000 &#10;12500 &#10;5000 7500 10000 &#10;12500 &#10;Ell - &#10;E22 - &#10;E33 - &#10;E23 - &#10;E13 - &#10;E12 - &#10;Max Error &#10;Max Error &#10;Max Error &#10;Max Error &#10;Max Error &#10;Max Error &#10;Epoch number [-] &#10;Ell - &#10;E22 - &#10;E33 - &#10;E23 - &#10;E13 - &#10;E12 - &#10;Max Error &#10;Max Error &#10;Max Error &#10;Max Error &#10;Max Error &#10;Max Error &#10;Total Max Error &#10;7500 10000 12500 &#10;Total Max Error &#10;5000 &#10;5000 &#10;5000 &#10;5000 7500 10000 &#10;12500 &#10;Epoch number [-] &#10;Ell - &#10;E22 - &#10;E33 - &#10;E23 - &#10;E13 - &#10;E12 - &#10;Total &#10;Max Error &#10;Max Error &#10;Max Error &#10;Max Error &#10;Max Error &#10;Max Error &#10;Max Error &#10;Epoch number [-] &#10;Ell - &#10;E22 - &#10;E33 - &#10;E23 - &#10;E13 - &#10;E12 - &#10;Max Error &#10;Max Error &#10;Max Error &#10;Max Error &#10;Max Error &#10;Max Error &#10;Total Max Error &#10;7500 &#10;Epoch number [-] &#10;10000 &#10;12500 &#10;5000 7500 10000 &#10;12500 &#10;Ell - &#10;E22 - &#10;E33 - &#10;E23 - &#10;E13 - &#10;E12 - &#10;Total &#10;Max Error &#10;Max Error &#10;Max Error &#10;Max Error &#10;Max Error &#10;Max Error &#10;Max Error &#10;Epoch number [-] &#10;Ell - &#10;E22 - &#10;E33 - &#10;E23 - &#10;E13 - &#10;E12 - &#10;Max Error &#10;Max Error &#10;Max Error &#10;Max Error &#10;Max Error &#10;Max Error &#10;Total Max Error &#10;7500 &#10;Epoch number [-] &#10;10000 &#10;12500 &#10;5000 7500 10000 &#10;Epoch number [-] &#10;12500 ">
                <a:extLst>
                  <a:ext uri="{FF2B5EF4-FFF2-40B4-BE49-F238E27FC236}">
                    <a16:creationId xmlns:a16="http://schemas.microsoft.com/office/drawing/2014/main" id="{8CAD7BE9-3A97-4A01-A9E3-9DDCC07E71F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6393" r="51354" b="67285"/>
              <a:stretch/>
            </p:blipFill>
            <p:spPr bwMode="auto">
              <a:xfrm>
                <a:off x="6530226" y="1510131"/>
                <a:ext cx="2851605" cy="2069558"/>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19" name="Rectangle 18">
                <a:extLst>
                  <a:ext uri="{FF2B5EF4-FFF2-40B4-BE49-F238E27FC236}">
                    <a16:creationId xmlns:a16="http://schemas.microsoft.com/office/drawing/2014/main" id="{58CF9E45-D7E3-4D44-857B-B926FE779A3C}"/>
                  </a:ext>
                </a:extLst>
              </p:cNvPr>
              <p:cNvSpPr/>
              <p:nvPr/>
            </p:nvSpPr>
            <p:spPr>
              <a:xfrm>
                <a:off x="6530225" y="1177077"/>
                <a:ext cx="2851605" cy="286416"/>
              </a:xfrm>
              <a:prstGeom prst="rect">
                <a:avLst/>
              </a:prstGeom>
              <a:solidFill>
                <a:schemeClr val="accent3">
                  <a:lumMod val="40000"/>
                  <a:lumOff val="60000"/>
                </a:schemeClr>
              </a:solidFill>
              <a:ln/>
            </p:spPr>
            <p:style>
              <a:lnRef idx="2">
                <a:schemeClr val="dk1"/>
              </a:lnRef>
              <a:fillRef idx="1">
                <a:schemeClr val="lt1"/>
              </a:fillRef>
              <a:effectRef idx="0">
                <a:schemeClr val="dk1"/>
              </a:effectRef>
              <a:fontRef idx="minor">
                <a:schemeClr val="dk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r>
                  <a:rPr kumimoji="0" lang="de-DE" sz="1600" b="0" i="0" u="none" strike="noStrike" kern="0" cap="none" spc="0" normalizeH="0" baseline="0" noProof="0" dirty="0">
                    <a:ln>
                      <a:noFill/>
                    </a:ln>
                    <a:solidFill>
                      <a:srgbClr val="000000"/>
                    </a:solidFill>
                    <a:effectLst/>
                    <a:uLnTx/>
                    <a:uFillTx/>
                    <a:latin typeface="Bosch Office Sans"/>
                    <a:ea typeface="+mn-ea"/>
                    <a:cs typeface="+mn-cs"/>
                  </a:rPr>
                  <a:t>3_D4</a:t>
                </a:r>
                <a:endParaRPr kumimoji="0" lang="en-IN" sz="1600" b="0" i="0" u="none" strike="noStrike" kern="0" cap="none" spc="0" normalizeH="0" baseline="0" noProof="0" dirty="0">
                  <a:ln>
                    <a:noFill/>
                  </a:ln>
                  <a:solidFill>
                    <a:srgbClr val="000000"/>
                  </a:solidFill>
                  <a:effectLst/>
                  <a:uLnTx/>
                  <a:uFillTx/>
                  <a:latin typeface="Bosch Office Sans"/>
                  <a:ea typeface="+mn-ea"/>
                  <a:cs typeface="+mn-cs"/>
                </a:endParaRPr>
              </a:p>
            </p:txBody>
          </p:sp>
        </p:grpSp>
        <p:grpSp>
          <p:nvGrpSpPr>
            <p:cNvPr id="24" name="Group 23">
              <a:extLst>
                <a:ext uri="{FF2B5EF4-FFF2-40B4-BE49-F238E27FC236}">
                  <a16:creationId xmlns:a16="http://schemas.microsoft.com/office/drawing/2014/main" id="{BCF06FD0-1D6A-41E2-835E-8B8C79AAE483}"/>
                </a:ext>
              </a:extLst>
            </p:cNvPr>
            <p:cNvGrpSpPr/>
            <p:nvPr/>
          </p:nvGrpSpPr>
          <p:grpSpPr>
            <a:xfrm>
              <a:off x="7794296" y="3125603"/>
              <a:ext cx="2843310" cy="2368655"/>
              <a:chOff x="3287903" y="3540091"/>
              <a:chExt cx="2843310" cy="2368655"/>
            </a:xfrm>
          </p:grpSpPr>
          <p:pic>
            <p:nvPicPr>
              <p:cNvPr id="1032" name="Picture 8" descr="Machine generated alternative text:&#10;50 &#10;40 &#10;o &#10;30 &#10;-ö &#10;s- 20 &#10;10 &#10;o &#10;50 &#10;40 &#10;o &#10;30 &#10;-ö &#10;s- 20 &#10;10 &#10;o &#10;50 &#10;40 &#10;o &#10;30 &#10;-ö &#10;s- 20 &#10;10 &#10;o &#10;50 &#10;40 &#10;o &#10;30 &#10;-ö &#10;s- 20 &#10;10 &#10;o &#10;50 &#10;40 &#10;o &#10;30 &#10;-ö &#10;s- 20 &#10;10 &#10;o &#10;Ell - &#10;E22 - &#10;E33 - &#10;E23 - &#10;E13 - &#10;E12 - &#10;Total &#10;Max Error &#10;Max Error &#10;Max Error &#10;Max Error &#10;Max Error &#10;Max Error &#10;Max Error &#10;2500 &#10;2500 &#10;2500 &#10;2500 &#10;2500 &#10;5000 &#10;7500 &#10;Epoch number [-] &#10;5000 &#10;12500 &#10;50 &#10;40 &#10;o &#10;30 &#10;-ö &#10;s- 20 &#10;10 &#10;o &#10;50 &#10;40 &#10;o &#10;30 &#10;-ö &#10;s- 20 &#10;10 &#10;o &#10;50 &#10;40 &#10;o &#10;30 &#10;-ö &#10;s- 20 &#10;10 &#10;o &#10;50 &#10;40 &#10;o &#10;30 &#10;-ö &#10;s- 20 &#10;10 &#10;o &#10;50 &#10;40 &#10;o &#10;30 &#10;-ö &#10;s- 20 &#10;10 &#10;o &#10;Ell - &#10;E22 - &#10;E33 - &#10;E23 - &#10;E13 - &#10;E12 - &#10;Max Error &#10;Max Error &#10;Max Error &#10;Max Error &#10;Max Error &#10;Max Error &#10;Total Max Error &#10;10000 &#10;2500 &#10;2500 &#10;2500 &#10;2500 &#10;2500 &#10;5000 7500 10000 &#10;Epoch number [-] &#10;12500 &#10;Ell - &#10;E22 - &#10;E33 - &#10;E23 - &#10;E13 - &#10;E12 - &#10;Total &#10;Max Error &#10;Max Error &#10;Max Error &#10;Max Error &#10;Max Error &#10;Max Error &#10;Max Error &#10;Ell - &#10;E22 - &#10;E33 - &#10;E23 - &#10;E13 - &#10;E12 - &#10;Max Error &#10;Max Error &#10;Max Error &#10;Max Error &#10;Max Error &#10;Max Error &#10;Total Max Error &#10;7500 &#10;Epoch number [-] &#10;10000 &#10;12500 &#10;5000 7500 10000 &#10;12500 &#10;Ell - &#10;E22 - &#10;E33 - &#10;E23 - &#10;E13 - &#10;E12 - &#10;Max Error &#10;Max Error &#10;Max Error &#10;Max Error &#10;Max Error &#10;Max Error &#10;Epoch number [-] &#10;Ell - &#10;E22 - &#10;E33 - &#10;E23 - &#10;E13 - &#10;E12 - &#10;Max Error &#10;Max Error &#10;Max Error &#10;Max Error &#10;Max Error &#10;Max Error &#10;Total Max Error &#10;7500 10000 12500 &#10;Total Max Error &#10;5000 &#10;5000 &#10;5000 &#10;5000 7500 10000 &#10;12500 &#10;Epoch number [-] &#10;Ell - &#10;E22 - &#10;E33 - &#10;E23 - &#10;E13 - &#10;E12 - &#10;Total &#10;Max Error &#10;Max Error &#10;Max Error &#10;Max Error &#10;Max Error &#10;Max Error &#10;Max Error &#10;Epoch number [-] &#10;Ell - &#10;E22 - &#10;E33 - &#10;E23 - &#10;E13 - &#10;E12 - &#10;Max Error &#10;Max Error &#10;Max Error &#10;Max Error &#10;Max Error &#10;Max Error &#10;Total Max Error &#10;7500 &#10;Epoch number [-] &#10;10000 &#10;12500 &#10;5000 7500 10000 &#10;12500 &#10;Ell - &#10;E22 - &#10;E33 - &#10;E23 - &#10;E13 - &#10;E12 - &#10;Total &#10;Max Error &#10;Max Error &#10;Max Error &#10;Max Error &#10;Max Error &#10;Max Error &#10;Max Error &#10;Epoch number [-] &#10;Ell - &#10;E22 - &#10;E33 - &#10;E23 - &#10;E13 - &#10;E12 - &#10;Max Error &#10;Max Error &#10;Max Error &#10;Max Error &#10;Max Error &#10;Max Error &#10;Total Max Error &#10;7500 &#10;Epoch number [-] &#10;10000 &#10;12500 &#10;5000 7500 10000 &#10;Epoch number [-] &#10;12500 ">
                <a:extLst>
                  <a:ext uri="{FF2B5EF4-FFF2-40B4-BE49-F238E27FC236}">
                    <a16:creationId xmlns:a16="http://schemas.microsoft.com/office/drawing/2014/main" id="{7367335C-6D52-43E7-8D65-72122336684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8071" t="16678" r="3880" b="66975"/>
              <a:stretch/>
            </p:blipFill>
            <p:spPr bwMode="auto">
              <a:xfrm>
                <a:off x="3287903" y="3868438"/>
                <a:ext cx="2843309" cy="2040308"/>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21" name="Rectangle 20">
                <a:extLst>
                  <a:ext uri="{FF2B5EF4-FFF2-40B4-BE49-F238E27FC236}">
                    <a16:creationId xmlns:a16="http://schemas.microsoft.com/office/drawing/2014/main" id="{842008E5-373E-4242-98FB-BD6E94ADEE6F}"/>
                  </a:ext>
                </a:extLst>
              </p:cNvPr>
              <p:cNvSpPr/>
              <p:nvPr/>
            </p:nvSpPr>
            <p:spPr>
              <a:xfrm>
                <a:off x="3287904" y="3540091"/>
                <a:ext cx="2843309" cy="282368"/>
              </a:xfrm>
              <a:prstGeom prst="rect">
                <a:avLst/>
              </a:prstGeom>
              <a:solidFill>
                <a:schemeClr val="bg2">
                  <a:lumMod val="60000"/>
                  <a:lumOff val="40000"/>
                </a:schemeClr>
              </a:solidFill>
              <a:ln/>
            </p:spPr>
            <p:style>
              <a:lnRef idx="2">
                <a:schemeClr val="dk1"/>
              </a:lnRef>
              <a:fillRef idx="1">
                <a:schemeClr val="lt1"/>
              </a:fillRef>
              <a:effectRef idx="0">
                <a:schemeClr val="dk1"/>
              </a:effectRef>
              <a:fontRef idx="minor">
                <a:schemeClr val="dk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r>
                  <a:rPr lang="de-DE" sz="1600" kern="0" dirty="0">
                    <a:solidFill>
                      <a:srgbClr val="000000"/>
                    </a:solidFill>
                    <a:latin typeface="Bosch Office Sans"/>
                  </a:rPr>
                  <a:t>a</a:t>
                </a:r>
                <a:r>
                  <a:rPr kumimoji="0" lang="de-DE" sz="1600" b="0" i="0" u="none" strike="noStrike" kern="0" cap="none" spc="0" normalizeH="0" baseline="0" noProof="0" dirty="0">
                    <a:ln>
                      <a:noFill/>
                    </a:ln>
                    <a:solidFill>
                      <a:srgbClr val="000000"/>
                    </a:solidFill>
                    <a:effectLst/>
                    <a:uLnTx/>
                    <a:uFillTx/>
                    <a:latin typeface="Bosch Office Sans"/>
                    <a:ea typeface="+mn-ea"/>
                    <a:cs typeface="+mn-cs"/>
                  </a:rPr>
                  <a:t>_4_D4</a:t>
                </a:r>
                <a:endParaRPr kumimoji="0" lang="en-IN" sz="1600" b="0" i="0" u="none" strike="noStrike" kern="0" cap="none" spc="0" normalizeH="0" baseline="0" noProof="0" dirty="0">
                  <a:ln>
                    <a:noFill/>
                  </a:ln>
                  <a:solidFill>
                    <a:srgbClr val="000000"/>
                  </a:solidFill>
                  <a:effectLst/>
                  <a:uLnTx/>
                  <a:uFillTx/>
                  <a:latin typeface="Bosch Office Sans"/>
                  <a:ea typeface="+mn-ea"/>
                  <a:cs typeface="+mn-cs"/>
                </a:endParaRPr>
              </a:p>
            </p:txBody>
          </p:sp>
        </p:grpSp>
      </p:grpSp>
      <p:pic>
        <p:nvPicPr>
          <p:cNvPr id="45" name="Picture 44">
            <a:extLst>
              <a:ext uri="{FF2B5EF4-FFF2-40B4-BE49-F238E27FC236}">
                <a16:creationId xmlns:a16="http://schemas.microsoft.com/office/drawing/2014/main" id="{FBB3EAEC-F3F4-4C0B-84DD-926F878B37D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3913" y="1766428"/>
            <a:ext cx="3192979" cy="2394734"/>
          </a:xfrm>
          <a:prstGeom prst="rect">
            <a:avLst/>
          </a:prstGeom>
          <a:ln>
            <a:solidFill>
              <a:schemeClr val="tx1"/>
            </a:solidFill>
          </a:ln>
        </p:spPr>
      </p:pic>
      <p:sp>
        <p:nvSpPr>
          <p:cNvPr id="46" name="Arrow: Down 45">
            <a:extLst>
              <a:ext uri="{FF2B5EF4-FFF2-40B4-BE49-F238E27FC236}">
                <a16:creationId xmlns:a16="http://schemas.microsoft.com/office/drawing/2014/main" id="{9347B88B-6BDC-4212-8C83-54B895CF0DD4}"/>
              </a:ext>
            </a:extLst>
          </p:cNvPr>
          <p:cNvSpPr/>
          <p:nvPr/>
        </p:nvSpPr>
        <p:spPr>
          <a:xfrm rot="18544912">
            <a:off x="2260338" y="3024999"/>
            <a:ext cx="299295" cy="1129567"/>
          </a:xfrm>
          <a:prstGeom prst="downArrow">
            <a:avLst/>
          </a:prstGeom>
          <a:ln/>
        </p:spPr>
        <p:style>
          <a:lnRef idx="2">
            <a:schemeClr val="dk1"/>
          </a:lnRef>
          <a:fillRef idx="1">
            <a:schemeClr val="lt1"/>
          </a:fillRef>
          <a:effectRef idx="0">
            <a:schemeClr val="dk1"/>
          </a:effectRef>
          <a:fontRef idx="minor">
            <a:schemeClr val="dk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IN" sz="1800" b="0" i="0" u="none" strike="noStrike" kern="0" cap="none" spc="0" normalizeH="0" baseline="0" noProof="0" dirty="0">
              <a:ln>
                <a:noFill/>
              </a:ln>
              <a:solidFill>
                <a:srgbClr val="000000"/>
              </a:solidFill>
              <a:effectLst/>
              <a:uLnTx/>
              <a:uFillTx/>
              <a:latin typeface="Bosch Office Sans"/>
              <a:ea typeface="+mn-ea"/>
              <a:cs typeface="+mn-cs"/>
            </a:endParaRPr>
          </a:p>
        </p:txBody>
      </p:sp>
      <p:sp>
        <p:nvSpPr>
          <p:cNvPr id="47" name="Speech Bubble: Rectangle 46">
            <a:extLst>
              <a:ext uri="{FF2B5EF4-FFF2-40B4-BE49-F238E27FC236}">
                <a16:creationId xmlns:a16="http://schemas.microsoft.com/office/drawing/2014/main" id="{D9611418-DE76-41EE-B788-05BC75B41880}"/>
              </a:ext>
            </a:extLst>
          </p:cNvPr>
          <p:cNvSpPr/>
          <p:nvPr/>
        </p:nvSpPr>
        <p:spPr>
          <a:xfrm>
            <a:off x="6357238" y="765779"/>
            <a:ext cx="1833490" cy="783204"/>
          </a:xfrm>
          <a:prstGeom prst="wedgeRectCallout">
            <a:avLst>
              <a:gd name="adj1" fmla="val -78692"/>
              <a:gd name="adj2" fmla="val 64023"/>
            </a:avLst>
          </a:prstGeom>
          <a:ln/>
        </p:spPr>
        <p:style>
          <a:lnRef idx="2">
            <a:schemeClr val="dk1"/>
          </a:lnRef>
          <a:fillRef idx="1">
            <a:schemeClr val="lt1"/>
          </a:fillRef>
          <a:effectRef idx="0">
            <a:schemeClr val="dk1"/>
          </a:effectRef>
          <a:fontRef idx="minor">
            <a:schemeClr val="dk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r>
              <a:rPr lang="de-DE" sz="1200" kern="0" dirty="0">
                <a:solidFill>
                  <a:srgbClr val="000000"/>
                </a:solidFill>
                <a:latin typeface="Bosch Office Sans"/>
              </a:rPr>
              <a:t>Best DMN at 2500</a:t>
            </a:r>
            <a:endParaRPr kumimoji="0" lang="en-IN" sz="1200" b="0" i="0" u="none" strike="noStrike" kern="0" cap="none" spc="0" normalizeH="0" baseline="0" noProof="0" dirty="0">
              <a:ln>
                <a:noFill/>
              </a:ln>
              <a:solidFill>
                <a:srgbClr val="000000"/>
              </a:solidFill>
              <a:effectLst/>
              <a:uLnTx/>
              <a:uFillTx/>
              <a:latin typeface="Bosch Office Sans"/>
              <a:ea typeface="+mn-ea"/>
              <a:cs typeface="+mn-cs"/>
            </a:endParaRPr>
          </a:p>
        </p:txBody>
      </p:sp>
      <p:pic>
        <p:nvPicPr>
          <p:cNvPr id="22" name="Picture 2" descr="See the source image">
            <a:extLst>
              <a:ext uri="{FF2B5EF4-FFF2-40B4-BE49-F238E27FC236}">
                <a16:creationId xmlns:a16="http://schemas.microsoft.com/office/drawing/2014/main" id="{8395D390-8462-49D3-AD74-9BD52BFA58F6}"/>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28533" b="26648"/>
          <a:stretch/>
        </p:blipFill>
        <p:spPr bwMode="auto">
          <a:xfrm>
            <a:off x="10156366" y="21168"/>
            <a:ext cx="813259" cy="3644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51468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00" y="652220"/>
            <a:ext cx="10450800" cy="388800"/>
          </a:xfrm>
        </p:spPr>
        <p:txBody>
          <a:bodyPr/>
          <a:lstStyle/>
          <a:p>
            <a:r>
              <a:rPr lang="de-DE" dirty="0" err="1"/>
              <a:t>Distillation</a:t>
            </a:r>
            <a:r>
              <a:rPr lang="de-DE" dirty="0"/>
              <a:t> </a:t>
            </a:r>
            <a:r>
              <a:rPr lang="de-DE" dirty="0" err="1"/>
              <a:t>Algorithm</a:t>
            </a:r>
            <a:endParaRPr lang="en-US" dirty="0"/>
          </a:p>
        </p:txBody>
      </p:sp>
      <p:sp>
        <p:nvSpPr>
          <p:cNvPr id="3" name="Text Placeholder 2"/>
          <p:cNvSpPr>
            <a:spLocks noGrp="1"/>
          </p:cNvSpPr>
          <p:nvPr>
            <p:ph type="body" sz="quarter" idx="15"/>
          </p:nvPr>
        </p:nvSpPr>
        <p:spPr>
          <a:xfrm>
            <a:off x="259200" y="213599"/>
            <a:ext cx="10450800" cy="388800"/>
          </a:xfrm>
        </p:spPr>
        <p:txBody>
          <a:bodyPr/>
          <a:lstStyle/>
          <a:p>
            <a:r>
              <a:rPr lang="en-US" dirty="0"/>
              <a:t>Numerical Investigations using DMN</a:t>
            </a:r>
          </a:p>
          <a:p>
            <a:endParaRPr lang="en-US" dirty="0"/>
          </a:p>
        </p:txBody>
      </p:sp>
      <p:sp>
        <p:nvSpPr>
          <p:cNvPr id="4" name="Slide Number Placeholder 3"/>
          <p:cNvSpPr>
            <a:spLocks noGrp="1"/>
          </p:cNvSpPr>
          <p:nvPr>
            <p:ph type="sldNum" sz="quarter" idx="12"/>
          </p:nvPr>
        </p:nvSpPr>
        <p:spPr/>
        <p:txBody>
          <a:bodyPr/>
          <a:lstStyle/>
          <a:p>
            <a:fld id="{4898AEC0-503E-4FA4-859C-D0F72D6E3F79}" type="slidenum">
              <a:rPr lang="en-US" noProof="1" smtClean="0"/>
              <a:pPr/>
              <a:t>27</a:t>
            </a:fld>
            <a:endParaRPr lang="en-US" noProof="1"/>
          </a:p>
        </p:txBody>
      </p:sp>
      <p:grpSp>
        <p:nvGrpSpPr>
          <p:cNvPr id="26" name="Group 25">
            <a:extLst>
              <a:ext uri="{FF2B5EF4-FFF2-40B4-BE49-F238E27FC236}">
                <a16:creationId xmlns:a16="http://schemas.microsoft.com/office/drawing/2014/main" id="{D5C11DDF-D7A6-4F8D-8761-0D325F813D00}"/>
              </a:ext>
            </a:extLst>
          </p:cNvPr>
          <p:cNvGrpSpPr/>
          <p:nvPr/>
        </p:nvGrpSpPr>
        <p:grpSpPr>
          <a:xfrm>
            <a:off x="4973448" y="676353"/>
            <a:ext cx="5664158" cy="4817905"/>
            <a:chOff x="4973448" y="676353"/>
            <a:chExt cx="5664158" cy="4817905"/>
          </a:xfrm>
        </p:grpSpPr>
        <p:grpSp>
          <p:nvGrpSpPr>
            <p:cNvPr id="13" name="Group 12">
              <a:extLst>
                <a:ext uri="{FF2B5EF4-FFF2-40B4-BE49-F238E27FC236}">
                  <a16:creationId xmlns:a16="http://schemas.microsoft.com/office/drawing/2014/main" id="{69E94E65-CAD6-45B1-A446-624CD8BF5429}"/>
                </a:ext>
              </a:extLst>
            </p:cNvPr>
            <p:cNvGrpSpPr/>
            <p:nvPr/>
          </p:nvGrpSpPr>
          <p:grpSpPr>
            <a:xfrm>
              <a:off x="4973448" y="676353"/>
              <a:ext cx="2767582" cy="2402612"/>
              <a:chOff x="479356" y="1177077"/>
              <a:chExt cx="2767582" cy="2402612"/>
            </a:xfrm>
          </p:grpSpPr>
          <p:sp>
            <p:nvSpPr>
              <p:cNvPr id="10" name="Rectangle 9">
                <a:extLst>
                  <a:ext uri="{FF2B5EF4-FFF2-40B4-BE49-F238E27FC236}">
                    <a16:creationId xmlns:a16="http://schemas.microsoft.com/office/drawing/2014/main" id="{5A49FD5B-1DD4-4CD8-AE4B-C7093AEAB023}"/>
                  </a:ext>
                </a:extLst>
              </p:cNvPr>
              <p:cNvSpPr/>
              <p:nvPr/>
            </p:nvSpPr>
            <p:spPr>
              <a:xfrm>
                <a:off x="479356" y="1177077"/>
                <a:ext cx="2767582" cy="286416"/>
              </a:xfrm>
              <a:prstGeom prst="rect">
                <a:avLst/>
              </a:prstGeom>
              <a:solidFill>
                <a:srgbClr val="FFC000"/>
              </a:solidFill>
              <a:ln/>
            </p:spPr>
            <p:style>
              <a:lnRef idx="2">
                <a:schemeClr val="dk1"/>
              </a:lnRef>
              <a:fillRef idx="1">
                <a:schemeClr val="lt1"/>
              </a:fillRef>
              <a:effectRef idx="0">
                <a:schemeClr val="dk1"/>
              </a:effectRef>
              <a:fontRef idx="minor">
                <a:schemeClr val="dk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r>
                  <a:rPr kumimoji="0" lang="de-DE" sz="1600" b="0" i="0" u="none" strike="noStrike" kern="0" cap="none" spc="0" normalizeH="0" baseline="0" noProof="0" dirty="0">
                    <a:ln>
                      <a:noFill/>
                    </a:ln>
                    <a:solidFill>
                      <a:srgbClr val="000000"/>
                    </a:solidFill>
                    <a:effectLst/>
                    <a:uLnTx/>
                    <a:uFillTx/>
                    <a:latin typeface="Bosch Office Sans"/>
                    <a:ea typeface="+mn-ea"/>
                    <a:cs typeface="+mn-cs"/>
                  </a:rPr>
                  <a:t>1_D4</a:t>
                </a:r>
                <a:endParaRPr kumimoji="0" lang="en-IN" sz="1600" b="0" i="0" u="none" strike="noStrike" kern="0" cap="none" spc="0" normalizeH="0" baseline="0" noProof="0" dirty="0">
                  <a:ln>
                    <a:noFill/>
                  </a:ln>
                  <a:solidFill>
                    <a:srgbClr val="000000"/>
                  </a:solidFill>
                  <a:effectLst/>
                  <a:uLnTx/>
                  <a:uFillTx/>
                  <a:latin typeface="Bosch Office Sans"/>
                  <a:ea typeface="+mn-ea"/>
                  <a:cs typeface="+mn-cs"/>
                </a:endParaRPr>
              </a:p>
            </p:txBody>
          </p:sp>
          <p:pic>
            <p:nvPicPr>
              <p:cNvPr id="15" name="Picture 2" descr="Machine generated alternative text:&#10;50 &#10;40 &#10;o &#10;30 &#10;-ö &#10;s- 20 &#10;10 &#10;o &#10;50 &#10;40 &#10;o &#10;30 &#10;-ö &#10;s- 20 &#10;10 &#10;o &#10;50 &#10;40 &#10;o &#10;30 &#10;-ö &#10;s- 20 &#10;10 &#10;o &#10;50 &#10;40 &#10;o &#10;30 &#10;-ö &#10;s- 20 &#10;10 &#10;o &#10;50 &#10;40 &#10;o &#10;30 &#10;-ö &#10;s- 20 &#10;10 &#10;o &#10;Ell - &#10;E22 - &#10;E33 - &#10;E23 - &#10;E13 - &#10;E12 - &#10;Total &#10;Max Error &#10;Max Error &#10;Max Error &#10;Max Error &#10;Max Error &#10;Max Error &#10;Max Error &#10;2500 &#10;2500 &#10;2500 &#10;2500 &#10;2500 &#10;5000 &#10;7500 &#10;Epoch number [-] &#10;5000 &#10;12500 &#10;50 &#10;40 &#10;o &#10;30 &#10;-ö &#10;s- 20 &#10;10 &#10;o &#10;50 &#10;40 &#10;o &#10;30 &#10;-ö &#10;s- 20 &#10;10 &#10;o &#10;50 &#10;40 &#10;o &#10;30 &#10;-ö &#10;s- 20 &#10;10 &#10;o &#10;50 &#10;40 &#10;o &#10;30 &#10;-ö &#10;s- 20 &#10;10 &#10;o &#10;50 &#10;40 &#10;o &#10;30 &#10;-ö &#10;s- 20 &#10;10 &#10;o &#10;Ell - &#10;E22 - &#10;E33 - &#10;E23 - &#10;E13 - &#10;E12 - &#10;Max Error &#10;Max Error &#10;Max Error &#10;Max Error &#10;Max Error &#10;Max Error &#10;Total Max Error &#10;10000 &#10;2500 &#10;2500 &#10;2500 &#10;2500 &#10;2500 &#10;5000 7500 10000 &#10;Epoch number [-] &#10;12500 &#10;Ell - &#10;E22 - &#10;E33 - &#10;E23 - &#10;E13 - &#10;E12 - &#10;Total &#10;Max Error &#10;Max Error &#10;Max Error &#10;Max Error &#10;Max Error &#10;Max Error &#10;Max Error &#10;Ell - &#10;E22 - &#10;E33 - &#10;E23 - &#10;E13 - &#10;E12 - &#10;Max Error &#10;Max Error &#10;Max Error &#10;Max Error &#10;Max Error &#10;Max Error &#10;Total Max Error &#10;7500 &#10;Epoch number [-] &#10;10000 &#10;12500 &#10;5000 7500 10000 &#10;12500 &#10;Ell - &#10;E22 - &#10;E33 - &#10;E23 - &#10;E13 - &#10;E12 - &#10;Max Error &#10;Max Error &#10;Max Error &#10;Max Error &#10;Max Error &#10;Max Error &#10;Epoch number [-] &#10;Ell - &#10;E22 - &#10;E33 - &#10;E23 - &#10;E13 - &#10;E12 - &#10;Max Error &#10;Max Error &#10;Max Error &#10;Max Error &#10;Max Error &#10;Max Error &#10;Total Max Error &#10;7500 10000 12500 &#10;Total Max Error &#10;5000 &#10;5000 &#10;5000 &#10;5000 7500 10000 &#10;12500 &#10;Epoch number [-] &#10;Ell - &#10;E22 - &#10;E33 - &#10;E23 - &#10;E13 - &#10;E12 - &#10;Total &#10;Max Error &#10;Max Error &#10;Max Error &#10;Max Error &#10;Max Error &#10;Max Error &#10;Max Error &#10;Epoch number [-] &#10;Ell - &#10;E22 - &#10;E33 - &#10;E23 - &#10;E13 - &#10;E12 - &#10;Max Error &#10;Max Error &#10;Max Error &#10;Max Error &#10;Max Error &#10;Max Error &#10;Total Max Error &#10;7500 &#10;Epoch number [-] &#10;10000 &#10;12500 &#10;5000 7500 10000 &#10;12500 &#10;Ell - &#10;E22 - &#10;E33 - &#10;E23 - &#10;E13 - &#10;E12 - &#10;Total &#10;Max Error &#10;Max Error &#10;Max Error &#10;Max Error &#10;Max Error &#10;Max Error &#10;Max Error &#10;Epoch number [-] &#10;Ell - &#10;E22 - &#10;E33 - &#10;E23 - &#10;E13 - &#10;E12 - &#10;Max Error &#10;Max Error &#10;Max Error &#10;Max Error &#10;Max Error &#10;Max Error &#10;Total Max Error &#10;7500 &#10;Epoch number [-] &#10;10000 &#10;12500 &#10;5000 7500 10000 &#10;Epoch number [-] &#10;12500 ">
                <a:extLst>
                  <a:ext uri="{FF2B5EF4-FFF2-40B4-BE49-F238E27FC236}">
                    <a16:creationId xmlns:a16="http://schemas.microsoft.com/office/drawing/2014/main" id="{3C2F3D71-57F3-4755-861C-80105A0AA17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2647" b="83653"/>
              <a:stretch/>
            </p:blipFill>
            <p:spPr bwMode="auto">
              <a:xfrm>
                <a:off x="479356" y="1513065"/>
                <a:ext cx="2767582" cy="206662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grpSp>
        <p:grpSp>
          <p:nvGrpSpPr>
            <p:cNvPr id="17" name="Group 16">
              <a:extLst>
                <a:ext uri="{FF2B5EF4-FFF2-40B4-BE49-F238E27FC236}">
                  <a16:creationId xmlns:a16="http://schemas.microsoft.com/office/drawing/2014/main" id="{0F6E9FA5-139C-4697-AE69-C3ED0F1D4718}"/>
                </a:ext>
              </a:extLst>
            </p:cNvPr>
            <p:cNvGrpSpPr/>
            <p:nvPr/>
          </p:nvGrpSpPr>
          <p:grpSpPr>
            <a:xfrm>
              <a:off x="7794297" y="683472"/>
              <a:ext cx="2843309" cy="2395493"/>
              <a:chOff x="3481279" y="1177077"/>
              <a:chExt cx="2843309" cy="2395493"/>
            </a:xfrm>
          </p:grpSpPr>
          <p:pic>
            <p:nvPicPr>
              <p:cNvPr id="1028" name="Picture 4" descr="Machine generated alternative text:&#10;50 &#10;40 &#10;o &#10;30 &#10;-ö &#10;s- 20 &#10;10 &#10;o &#10;50 &#10;40 &#10;o &#10;30 &#10;-ö &#10;s- 20 &#10;10 &#10;o &#10;50 &#10;40 &#10;o &#10;30 &#10;-ö &#10;s- 20 &#10;10 &#10;o &#10;50 &#10;40 &#10;o &#10;30 &#10;-ö &#10;s- 20 &#10;10 &#10;o &#10;50 &#10;40 &#10;o &#10;30 &#10;-ö &#10;s- 20 &#10;10 &#10;o &#10;Ell - &#10;E22 - &#10;E33 - &#10;E23 - &#10;E13 - &#10;E12 - &#10;Total &#10;Max Error &#10;Max Error &#10;Max Error &#10;Max Error &#10;Max Error &#10;Max Error &#10;Max Error &#10;2500 &#10;2500 &#10;2500 &#10;2500 &#10;2500 &#10;5000 &#10;7500 &#10;Epoch number [-] &#10;5000 &#10;12500 &#10;50 &#10;40 &#10;o &#10;30 &#10;-ö &#10;s- 20 &#10;10 &#10;o &#10;50 &#10;40 &#10;o &#10;30 &#10;-ö &#10;s- 20 &#10;10 &#10;o &#10;50 &#10;40 &#10;o &#10;30 &#10;-ö &#10;s- 20 &#10;10 &#10;o &#10;50 &#10;40 &#10;o &#10;30 &#10;-ö &#10;s- 20 &#10;10 &#10;o &#10;50 &#10;40 &#10;o &#10;30 &#10;-ö &#10;s- 20 &#10;10 &#10;o &#10;Ell - &#10;E22 - &#10;E33 - &#10;E23 - &#10;E13 - &#10;E12 - &#10;Max Error &#10;Max Error &#10;Max Error &#10;Max Error &#10;Max Error &#10;Max Error &#10;Total Max Error &#10;10000 &#10;2500 &#10;2500 &#10;2500 &#10;2500 &#10;2500 &#10;5000 7500 10000 &#10;Epoch number [-] &#10;12500 &#10;Ell - &#10;E22 - &#10;E33 - &#10;E23 - &#10;E13 - &#10;E12 - &#10;Total &#10;Max Error &#10;Max Error &#10;Max Error &#10;Max Error &#10;Max Error &#10;Max Error &#10;Max Error &#10;Ell - &#10;E22 - &#10;E33 - &#10;E23 - &#10;E13 - &#10;E12 - &#10;Max Error &#10;Max Error &#10;Max Error &#10;Max Error &#10;Max Error &#10;Max Error &#10;Total Max Error &#10;7500 &#10;Epoch number [-] &#10;10000 &#10;12500 &#10;5000 7500 10000 &#10;12500 &#10;Ell - &#10;E22 - &#10;E33 - &#10;E23 - &#10;E13 - &#10;E12 - &#10;Max Error &#10;Max Error &#10;Max Error &#10;Max Error &#10;Max Error &#10;Max Error &#10;Epoch number [-] &#10;Ell - &#10;E22 - &#10;E33 - &#10;E23 - &#10;E13 - &#10;E12 - &#10;Max Error &#10;Max Error &#10;Max Error &#10;Max Error &#10;Max Error &#10;Max Error &#10;Total Max Error &#10;7500 10000 12500 &#10;Total Max Error &#10;5000 &#10;5000 &#10;5000 &#10;5000 7500 10000 &#10;12500 &#10;Epoch number [-] &#10;Ell - &#10;E22 - &#10;E33 - &#10;E23 - &#10;E13 - &#10;E12 - &#10;Total &#10;Max Error &#10;Max Error &#10;Max Error &#10;Max Error &#10;Max Error &#10;Max Error &#10;Max Error &#10;Epoch number [-] &#10;Ell - &#10;E22 - &#10;E33 - &#10;E23 - &#10;E13 - &#10;E12 - &#10;Max Error &#10;Max Error &#10;Max Error &#10;Max Error &#10;Max Error &#10;Max Error &#10;Total Max Error &#10;7500 &#10;Epoch number [-] &#10;10000 &#10;12500 &#10;5000 7500 10000 &#10;12500 &#10;Ell - &#10;E22 - &#10;E33 - &#10;E23 - &#10;E13 - &#10;E12 - &#10;Total &#10;Max Error &#10;Max Error &#10;Max Error &#10;Max Error &#10;Max Error &#10;Max Error &#10;Max Error &#10;Epoch number [-] &#10;Ell - &#10;E22 - &#10;E33 - &#10;E23 - &#10;E13 - &#10;E12 - &#10;Max Error &#10;Max Error &#10;Max Error &#10;Max Error &#10;Max Error &#10;Max Error &#10;Total Max Error &#10;7500 &#10;Epoch number [-] &#10;10000 &#10;12500 &#10;5000 7500 10000 &#10;Epoch number [-] &#10;12500 ">
                <a:extLst>
                  <a:ext uri="{FF2B5EF4-FFF2-40B4-BE49-F238E27FC236}">
                    <a16:creationId xmlns:a16="http://schemas.microsoft.com/office/drawing/2014/main" id="{098230EE-1EF8-43BD-9EB7-F3A379EB58C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7641" r="4063" b="83804"/>
              <a:stretch/>
            </p:blipFill>
            <p:spPr bwMode="auto">
              <a:xfrm>
                <a:off x="3481279" y="1510131"/>
                <a:ext cx="2843309" cy="2062439"/>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46716E8D-131A-4314-BC2B-B02F475E4CC9}"/>
                  </a:ext>
                </a:extLst>
              </p:cNvPr>
              <p:cNvSpPr/>
              <p:nvPr/>
            </p:nvSpPr>
            <p:spPr>
              <a:xfrm>
                <a:off x="3481279" y="1177077"/>
                <a:ext cx="2843309" cy="286416"/>
              </a:xfrm>
              <a:prstGeom prst="rect">
                <a:avLst/>
              </a:prstGeom>
              <a:solidFill>
                <a:srgbClr val="92D050"/>
              </a:solidFill>
              <a:ln/>
            </p:spPr>
            <p:style>
              <a:lnRef idx="2">
                <a:schemeClr val="dk1"/>
              </a:lnRef>
              <a:fillRef idx="1">
                <a:schemeClr val="lt1"/>
              </a:fillRef>
              <a:effectRef idx="0">
                <a:schemeClr val="dk1"/>
              </a:effectRef>
              <a:fontRef idx="minor">
                <a:schemeClr val="dk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r>
                  <a:rPr kumimoji="0" lang="de-DE" sz="1600" b="0" i="0" u="none" strike="noStrike" kern="0" cap="none" spc="0" normalizeH="0" baseline="0" noProof="0" dirty="0">
                    <a:ln>
                      <a:noFill/>
                    </a:ln>
                    <a:solidFill>
                      <a:srgbClr val="000000"/>
                    </a:solidFill>
                    <a:effectLst/>
                    <a:uLnTx/>
                    <a:uFillTx/>
                    <a:latin typeface="Bosch Office Sans"/>
                    <a:ea typeface="+mn-ea"/>
                    <a:cs typeface="+mn-cs"/>
                  </a:rPr>
                  <a:t>2_D4</a:t>
                </a:r>
                <a:endParaRPr kumimoji="0" lang="en-IN" sz="1600" b="0" i="0" u="none" strike="noStrike" kern="0" cap="none" spc="0" normalizeH="0" baseline="0" noProof="0" dirty="0">
                  <a:ln>
                    <a:noFill/>
                  </a:ln>
                  <a:solidFill>
                    <a:srgbClr val="000000"/>
                  </a:solidFill>
                  <a:effectLst/>
                  <a:uLnTx/>
                  <a:uFillTx/>
                  <a:latin typeface="Bosch Office Sans"/>
                  <a:ea typeface="+mn-ea"/>
                  <a:cs typeface="+mn-cs"/>
                </a:endParaRPr>
              </a:p>
            </p:txBody>
          </p:sp>
        </p:grpSp>
        <p:grpSp>
          <p:nvGrpSpPr>
            <p:cNvPr id="20" name="Group 19">
              <a:extLst>
                <a:ext uri="{FF2B5EF4-FFF2-40B4-BE49-F238E27FC236}">
                  <a16:creationId xmlns:a16="http://schemas.microsoft.com/office/drawing/2014/main" id="{F8752E58-6FA8-4DF7-9396-776A755ACA42}"/>
                </a:ext>
              </a:extLst>
            </p:cNvPr>
            <p:cNvGrpSpPr/>
            <p:nvPr/>
          </p:nvGrpSpPr>
          <p:grpSpPr>
            <a:xfrm>
              <a:off x="4973448" y="3125603"/>
              <a:ext cx="2767582" cy="2368655"/>
              <a:chOff x="6530225" y="1177077"/>
              <a:chExt cx="2851606" cy="2402612"/>
            </a:xfrm>
          </p:grpSpPr>
          <p:pic>
            <p:nvPicPr>
              <p:cNvPr id="1030" name="Picture 6" descr="Machine generated alternative text:&#10;50 &#10;40 &#10;o &#10;30 &#10;-ö &#10;s- 20 &#10;10 &#10;o &#10;50 &#10;40 &#10;o &#10;30 &#10;-ö &#10;s- 20 &#10;10 &#10;o &#10;50 &#10;40 &#10;o &#10;30 &#10;-ö &#10;s- 20 &#10;10 &#10;o &#10;50 &#10;40 &#10;o &#10;30 &#10;-ö &#10;s- 20 &#10;10 &#10;o &#10;50 &#10;40 &#10;o &#10;30 &#10;-ö &#10;s- 20 &#10;10 &#10;o &#10;Ell - &#10;E22 - &#10;E33 - &#10;E23 - &#10;E13 - &#10;E12 - &#10;Total &#10;Max Error &#10;Max Error &#10;Max Error &#10;Max Error &#10;Max Error &#10;Max Error &#10;Max Error &#10;2500 &#10;2500 &#10;2500 &#10;2500 &#10;2500 &#10;5000 &#10;7500 &#10;Epoch number [-] &#10;5000 &#10;12500 &#10;50 &#10;40 &#10;o &#10;30 &#10;-ö &#10;s- 20 &#10;10 &#10;o &#10;50 &#10;40 &#10;o &#10;30 &#10;-ö &#10;s- 20 &#10;10 &#10;o &#10;50 &#10;40 &#10;o &#10;30 &#10;-ö &#10;s- 20 &#10;10 &#10;o &#10;50 &#10;40 &#10;o &#10;30 &#10;-ö &#10;s- 20 &#10;10 &#10;o &#10;50 &#10;40 &#10;o &#10;30 &#10;-ö &#10;s- 20 &#10;10 &#10;o &#10;Ell - &#10;E22 - &#10;E33 - &#10;E23 - &#10;E13 - &#10;E12 - &#10;Max Error &#10;Max Error &#10;Max Error &#10;Max Error &#10;Max Error &#10;Max Error &#10;Total Max Error &#10;10000 &#10;2500 &#10;2500 &#10;2500 &#10;2500 &#10;2500 &#10;5000 7500 10000 &#10;Epoch number [-] &#10;12500 &#10;Ell - &#10;E22 - &#10;E33 - &#10;E23 - &#10;E13 - &#10;E12 - &#10;Total &#10;Max Error &#10;Max Error &#10;Max Error &#10;Max Error &#10;Max Error &#10;Max Error &#10;Max Error &#10;Ell - &#10;E22 - &#10;E33 - &#10;E23 - &#10;E13 - &#10;E12 - &#10;Max Error &#10;Max Error &#10;Max Error &#10;Max Error &#10;Max Error &#10;Max Error &#10;Total Max Error &#10;7500 &#10;Epoch number [-] &#10;10000 &#10;12500 &#10;5000 7500 10000 &#10;12500 &#10;Ell - &#10;E22 - &#10;E33 - &#10;E23 - &#10;E13 - &#10;E12 - &#10;Max Error &#10;Max Error &#10;Max Error &#10;Max Error &#10;Max Error &#10;Max Error &#10;Epoch number [-] &#10;Ell - &#10;E22 - &#10;E33 - &#10;E23 - &#10;E13 - &#10;E12 - &#10;Max Error &#10;Max Error &#10;Max Error &#10;Max Error &#10;Max Error &#10;Max Error &#10;Total Max Error &#10;7500 10000 12500 &#10;Total Max Error &#10;5000 &#10;5000 &#10;5000 &#10;5000 7500 10000 &#10;12500 &#10;Epoch number [-] &#10;Ell - &#10;E22 - &#10;E33 - &#10;E23 - &#10;E13 - &#10;E12 - &#10;Total &#10;Max Error &#10;Max Error &#10;Max Error &#10;Max Error &#10;Max Error &#10;Max Error &#10;Max Error &#10;Epoch number [-] &#10;Ell - &#10;E22 - &#10;E33 - &#10;E23 - &#10;E13 - &#10;E12 - &#10;Max Error &#10;Max Error &#10;Max Error &#10;Max Error &#10;Max Error &#10;Max Error &#10;Total Max Error &#10;7500 &#10;Epoch number [-] &#10;10000 &#10;12500 &#10;5000 7500 10000 &#10;12500 &#10;Ell - &#10;E22 - &#10;E33 - &#10;E23 - &#10;E13 - &#10;E12 - &#10;Total &#10;Max Error &#10;Max Error &#10;Max Error &#10;Max Error &#10;Max Error &#10;Max Error &#10;Max Error &#10;Epoch number [-] &#10;Ell - &#10;E22 - &#10;E33 - &#10;E23 - &#10;E13 - &#10;E12 - &#10;Max Error &#10;Max Error &#10;Max Error &#10;Max Error &#10;Max Error &#10;Max Error &#10;Total Max Error &#10;7500 &#10;Epoch number [-] &#10;10000 &#10;12500 &#10;5000 7500 10000 &#10;Epoch number [-] &#10;12500 ">
                <a:extLst>
                  <a:ext uri="{FF2B5EF4-FFF2-40B4-BE49-F238E27FC236}">
                    <a16:creationId xmlns:a16="http://schemas.microsoft.com/office/drawing/2014/main" id="{8CAD7BE9-3A97-4A01-A9E3-9DDCC07E71F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6393" r="51354" b="67285"/>
              <a:stretch/>
            </p:blipFill>
            <p:spPr bwMode="auto">
              <a:xfrm>
                <a:off x="6530226" y="1510131"/>
                <a:ext cx="2851605" cy="2069558"/>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19" name="Rectangle 18">
                <a:extLst>
                  <a:ext uri="{FF2B5EF4-FFF2-40B4-BE49-F238E27FC236}">
                    <a16:creationId xmlns:a16="http://schemas.microsoft.com/office/drawing/2014/main" id="{58CF9E45-D7E3-4D44-857B-B926FE779A3C}"/>
                  </a:ext>
                </a:extLst>
              </p:cNvPr>
              <p:cNvSpPr/>
              <p:nvPr/>
            </p:nvSpPr>
            <p:spPr>
              <a:xfrm>
                <a:off x="6530225" y="1177077"/>
                <a:ext cx="2851605" cy="286416"/>
              </a:xfrm>
              <a:prstGeom prst="rect">
                <a:avLst/>
              </a:prstGeom>
              <a:solidFill>
                <a:schemeClr val="accent3">
                  <a:lumMod val="40000"/>
                  <a:lumOff val="60000"/>
                </a:schemeClr>
              </a:solidFill>
              <a:ln/>
            </p:spPr>
            <p:style>
              <a:lnRef idx="2">
                <a:schemeClr val="dk1"/>
              </a:lnRef>
              <a:fillRef idx="1">
                <a:schemeClr val="lt1"/>
              </a:fillRef>
              <a:effectRef idx="0">
                <a:schemeClr val="dk1"/>
              </a:effectRef>
              <a:fontRef idx="minor">
                <a:schemeClr val="dk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r>
                  <a:rPr kumimoji="0" lang="de-DE" sz="1600" b="0" i="0" u="none" strike="noStrike" kern="0" cap="none" spc="0" normalizeH="0" baseline="0" noProof="0" dirty="0">
                    <a:ln>
                      <a:noFill/>
                    </a:ln>
                    <a:solidFill>
                      <a:srgbClr val="000000"/>
                    </a:solidFill>
                    <a:effectLst/>
                    <a:uLnTx/>
                    <a:uFillTx/>
                    <a:latin typeface="Bosch Office Sans"/>
                    <a:ea typeface="+mn-ea"/>
                    <a:cs typeface="+mn-cs"/>
                  </a:rPr>
                  <a:t>3_D4</a:t>
                </a:r>
                <a:endParaRPr kumimoji="0" lang="en-IN" sz="1600" b="0" i="0" u="none" strike="noStrike" kern="0" cap="none" spc="0" normalizeH="0" baseline="0" noProof="0" dirty="0">
                  <a:ln>
                    <a:noFill/>
                  </a:ln>
                  <a:solidFill>
                    <a:srgbClr val="000000"/>
                  </a:solidFill>
                  <a:effectLst/>
                  <a:uLnTx/>
                  <a:uFillTx/>
                  <a:latin typeface="Bosch Office Sans"/>
                  <a:ea typeface="+mn-ea"/>
                  <a:cs typeface="+mn-cs"/>
                </a:endParaRPr>
              </a:p>
            </p:txBody>
          </p:sp>
        </p:grpSp>
        <p:grpSp>
          <p:nvGrpSpPr>
            <p:cNvPr id="24" name="Group 23">
              <a:extLst>
                <a:ext uri="{FF2B5EF4-FFF2-40B4-BE49-F238E27FC236}">
                  <a16:creationId xmlns:a16="http://schemas.microsoft.com/office/drawing/2014/main" id="{BCF06FD0-1D6A-41E2-835E-8B8C79AAE483}"/>
                </a:ext>
              </a:extLst>
            </p:cNvPr>
            <p:cNvGrpSpPr/>
            <p:nvPr/>
          </p:nvGrpSpPr>
          <p:grpSpPr>
            <a:xfrm>
              <a:off x="7794296" y="3125603"/>
              <a:ext cx="2843310" cy="2368655"/>
              <a:chOff x="3287903" y="3540091"/>
              <a:chExt cx="2843310" cy="2368655"/>
            </a:xfrm>
          </p:grpSpPr>
          <p:pic>
            <p:nvPicPr>
              <p:cNvPr id="1032" name="Picture 8" descr="Machine generated alternative text:&#10;50 &#10;40 &#10;o &#10;30 &#10;-ö &#10;s- 20 &#10;10 &#10;o &#10;50 &#10;40 &#10;o &#10;30 &#10;-ö &#10;s- 20 &#10;10 &#10;o &#10;50 &#10;40 &#10;o &#10;30 &#10;-ö &#10;s- 20 &#10;10 &#10;o &#10;50 &#10;40 &#10;o &#10;30 &#10;-ö &#10;s- 20 &#10;10 &#10;o &#10;50 &#10;40 &#10;o &#10;30 &#10;-ö &#10;s- 20 &#10;10 &#10;o &#10;Ell - &#10;E22 - &#10;E33 - &#10;E23 - &#10;E13 - &#10;E12 - &#10;Total &#10;Max Error &#10;Max Error &#10;Max Error &#10;Max Error &#10;Max Error &#10;Max Error &#10;Max Error &#10;2500 &#10;2500 &#10;2500 &#10;2500 &#10;2500 &#10;5000 &#10;7500 &#10;Epoch number [-] &#10;5000 &#10;12500 &#10;50 &#10;40 &#10;o &#10;30 &#10;-ö &#10;s- 20 &#10;10 &#10;o &#10;50 &#10;40 &#10;o &#10;30 &#10;-ö &#10;s- 20 &#10;10 &#10;o &#10;50 &#10;40 &#10;o &#10;30 &#10;-ö &#10;s- 20 &#10;10 &#10;o &#10;50 &#10;40 &#10;o &#10;30 &#10;-ö &#10;s- 20 &#10;10 &#10;o &#10;50 &#10;40 &#10;o &#10;30 &#10;-ö &#10;s- 20 &#10;10 &#10;o &#10;Ell - &#10;E22 - &#10;E33 - &#10;E23 - &#10;E13 - &#10;E12 - &#10;Max Error &#10;Max Error &#10;Max Error &#10;Max Error &#10;Max Error &#10;Max Error &#10;Total Max Error &#10;10000 &#10;2500 &#10;2500 &#10;2500 &#10;2500 &#10;2500 &#10;5000 7500 10000 &#10;Epoch number [-] &#10;12500 &#10;Ell - &#10;E22 - &#10;E33 - &#10;E23 - &#10;E13 - &#10;E12 - &#10;Total &#10;Max Error &#10;Max Error &#10;Max Error &#10;Max Error &#10;Max Error &#10;Max Error &#10;Max Error &#10;Ell - &#10;E22 - &#10;E33 - &#10;E23 - &#10;E13 - &#10;E12 - &#10;Max Error &#10;Max Error &#10;Max Error &#10;Max Error &#10;Max Error &#10;Max Error &#10;Total Max Error &#10;7500 &#10;Epoch number [-] &#10;10000 &#10;12500 &#10;5000 7500 10000 &#10;12500 &#10;Ell - &#10;E22 - &#10;E33 - &#10;E23 - &#10;E13 - &#10;E12 - &#10;Max Error &#10;Max Error &#10;Max Error &#10;Max Error &#10;Max Error &#10;Max Error &#10;Epoch number [-] &#10;Ell - &#10;E22 - &#10;E33 - &#10;E23 - &#10;E13 - &#10;E12 - &#10;Max Error &#10;Max Error &#10;Max Error &#10;Max Error &#10;Max Error &#10;Max Error &#10;Total Max Error &#10;7500 10000 12500 &#10;Total Max Error &#10;5000 &#10;5000 &#10;5000 &#10;5000 7500 10000 &#10;12500 &#10;Epoch number [-] &#10;Ell - &#10;E22 - &#10;E33 - &#10;E23 - &#10;E13 - &#10;E12 - &#10;Total &#10;Max Error &#10;Max Error &#10;Max Error &#10;Max Error &#10;Max Error &#10;Max Error &#10;Max Error &#10;Epoch number [-] &#10;Ell - &#10;E22 - &#10;E33 - &#10;E23 - &#10;E13 - &#10;E12 - &#10;Max Error &#10;Max Error &#10;Max Error &#10;Max Error &#10;Max Error &#10;Max Error &#10;Total Max Error &#10;7500 &#10;Epoch number [-] &#10;10000 &#10;12500 &#10;5000 7500 10000 &#10;12500 &#10;Ell - &#10;E22 - &#10;E33 - &#10;E23 - &#10;E13 - &#10;E12 - &#10;Total &#10;Max Error &#10;Max Error &#10;Max Error &#10;Max Error &#10;Max Error &#10;Max Error &#10;Max Error &#10;Epoch number [-] &#10;Ell - &#10;E22 - &#10;E33 - &#10;E23 - &#10;E13 - &#10;E12 - &#10;Max Error &#10;Max Error &#10;Max Error &#10;Max Error &#10;Max Error &#10;Max Error &#10;Total Max Error &#10;7500 &#10;Epoch number [-] &#10;10000 &#10;12500 &#10;5000 7500 10000 &#10;Epoch number [-] &#10;12500 ">
                <a:extLst>
                  <a:ext uri="{FF2B5EF4-FFF2-40B4-BE49-F238E27FC236}">
                    <a16:creationId xmlns:a16="http://schemas.microsoft.com/office/drawing/2014/main" id="{7367335C-6D52-43E7-8D65-72122336684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8071" t="16678" r="3880" b="66975"/>
              <a:stretch/>
            </p:blipFill>
            <p:spPr bwMode="auto">
              <a:xfrm>
                <a:off x="3287903" y="3868438"/>
                <a:ext cx="2843309" cy="2040308"/>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21" name="Rectangle 20">
                <a:extLst>
                  <a:ext uri="{FF2B5EF4-FFF2-40B4-BE49-F238E27FC236}">
                    <a16:creationId xmlns:a16="http://schemas.microsoft.com/office/drawing/2014/main" id="{842008E5-373E-4242-98FB-BD6E94ADEE6F}"/>
                  </a:ext>
                </a:extLst>
              </p:cNvPr>
              <p:cNvSpPr/>
              <p:nvPr/>
            </p:nvSpPr>
            <p:spPr>
              <a:xfrm>
                <a:off x="3287904" y="3540091"/>
                <a:ext cx="2843309" cy="282368"/>
              </a:xfrm>
              <a:prstGeom prst="rect">
                <a:avLst/>
              </a:prstGeom>
              <a:solidFill>
                <a:schemeClr val="bg2">
                  <a:lumMod val="60000"/>
                  <a:lumOff val="40000"/>
                </a:schemeClr>
              </a:solidFill>
              <a:ln/>
            </p:spPr>
            <p:style>
              <a:lnRef idx="2">
                <a:schemeClr val="dk1"/>
              </a:lnRef>
              <a:fillRef idx="1">
                <a:schemeClr val="lt1"/>
              </a:fillRef>
              <a:effectRef idx="0">
                <a:schemeClr val="dk1"/>
              </a:effectRef>
              <a:fontRef idx="minor">
                <a:schemeClr val="dk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r>
                  <a:rPr lang="de-DE" sz="1600" kern="0" dirty="0">
                    <a:solidFill>
                      <a:srgbClr val="000000"/>
                    </a:solidFill>
                    <a:latin typeface="Bosch Office Sans"/>
                  </a:rPr>
                  <a:t>a</a:t>
                </a:r>
                <a:r>
                  <a:rPr kumimoji="0" lang="de-DE" sz="1600" b="0" i="0" u="none" strike="noStrike" kern="0" cap="none" spc="0" normalizeH="0" baseline="0" noProof="0" dirty="0">
                    <a:ln>
                      <a:noFill/>
                    </a:ln>
                    <a:solidFill>
                      <a:srgbClr val="000000"/>
                    </a:solidFill>
                    <a:effectLst/>
                    <a:uLnTx/>
                    <a:uFillTx/>
                    <a:latin typeface="Bosch Office Sans"/>
                    <a:ea typeface="+mn-ea"/>
                    <a:cs typeface="+mn-cs"/>
                  </a:rPr>
                  <a:t>_4_D4</a:t>
                </a:r>
                <a:endParaRPr kumimoji="0" lang="en-IN" sz="1600" b="0" i="0" u="none" strike="noStrike" kern="0" cap="none" spc="0" normalizeH="0" baseline="0" noProof="0" dirty="0">
                  <a:ln>
                    <a:noFill/>
                  </a:ln>
                  <a:solidFill>
                    <a:srgbClr val="000000"/>
                  </a:solidFill>
                  <a:effectLst/>
                  <a:uLnTx/>
                  <a:uFillTx/>
                  <a:latin typeface="Bosch Office Sans"/>
                  <a:ea typeface="+mn-ea"/>
                  <a:cs typeface="+mn-cs"/>
                </a:endParaRPr>
              </a:p>
            </p:txBody>
          </p:sp>
        </p:grpSp>
      </p:grpSp>
      <p:pic>
        <p:nvPicPr>
          <p:cNvPr id="45" name="Picture 44">
            <a:extLst>
              <a:ext uri="{FF2B5EF4-FFF2-40B4-BE49-F238E27FC236}">
                <a16:creationId xmlns:a16="http://schemas.microsoft.com/office/drawing/2014/main" id="{FBB3EAEC-F3F4-4C0B-84DD-926F878B37D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3913" y="1766428"/>
            <a:ext cx="3192979" cy="2394734"/>
          </a:xfrm>
          <a:prstGeom prst="rect">
            <a:avLst/>
          </a:prstGeom>
          <a:ln>
            <a:solidFill>
              <a:schemeClr val="tx1"/>
            </a:solidFill>
          </a:ln>
        </p:spPr>
      </p:pic>
      <p:sp>
        <p:nvSpPr>
          <p:cNvPr id="46" name="Arrow: Down 45">
            <a:extLst>
              <a:ext uri="{FF2B5EF4-FFF2-40B4-BE49-F238E27FC236}">
                <a16:creationId xmlns:a16="http://schemas.microsoft.com/office/drawing/2014/main" id="{9347B88B-6BDC-4212-8C83-54B895CF0DD4}"/>
              </a:ext>
            </a:extLst>
          </p:cNvPr>
          <p:cNvSpPr/>
          <p:nvPr/>
        </p:nvSpPr>
        <p:spPr>
          <a:xfrm rot="18544912">
            <a:off x="2260338" y="3024999"/>
            <a:ext cx="299295" cy="1129567"/>
          </a:xfrm>
          <a:prstGeom prst="downArrow">
            <a:avLst/>
          </a:prstGeom>
          <a:ln/>
        </p:spPr>
        <p:style>
          <a:lnRef idx="2">
            <a:schemeClr val="dk1"/>
          </a:lnRef>
          <a:fillRef idx="1">
            <a:schemeClr val="lt1"/>
          </a:fillRef>
          <a:effectRef idx="0">
            <a:schemeClr val="dk1"/>
          </a:effectRef>
          <a:fontRef idx="minor">
            <a:schemeClr val="dk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IN" sz="1800" b="0" i="0" u="none" strike="noStrike" kern="0" cap="none" spc="0" normalizeH="0" baseline="0" noProof="0" dirty="0">
              <a:ln>
                <a:noFill/>
              </a:ln>
              <a:solidFill>
                <a:srgbClr val="000000"/>
              </a:solidFill>
              <a:effectLst/>
              <a:uLnTx/>
              <a:uFillTx/>
              <a:latin typeface="Bosch Office Sans"/>
              <a:ea typeface="+mn-ea"/>
              <a:cs typeface="+mn-cs"/>
            </a:endParaRPr>
          </a:p>
        </p:txBody>
      </p:sp>
      <p:sp>
        <p:nvSpPr>
          <p:cNvPr id="47" name="Speech Bubble: Rectangle 46">
            <a:extLst>
              <a:ext uri="{FF2B5EF4-FFF2-40B4-BE49-F238E27FC236}">
                <a16:creationId xmlns:a16="http://schemas.microsoft.com/office/drawing/2014/main" id="{D9611418-DE76-41EE-B788-05BC75B41880}"/>
              </a:ext>
            </a:extLst>
          </p:cNvPr>
          <p:cNvSpPr/>
          <p:nvPr/>
        </p:nvSpPr>
        <p:spPr>
          <a:xfrm>
            <a:off x="6357238" y="765779"/>
            <a:ext cx="1833490" cy="783204"/>
          </a:xfrm>
          <a:prstGeom prst="wedgeRectCallout">
            <a:avLst>
              <a:gd name="adj1" fmla="val -78692"/>
              <a:gd name="adj2" fmla="val 64023"/>
            </a:avLst>
          </a:prstGeom>
          <a:ln/>
        </p:spPr>
        <p:style>
          <a:lnRef idx="2">
            <a:schemeClr val="dk1"/>
          </a:lnRef>
          <a:fillRef idx="1">
            <a:schemeClr val="lt1"/>
          </a:fillRef>
          <a:effectRef idx="0">
            <a:schemeClr val="dk1"/>
          </a:effectRef>
          <a:fontRef idx="minor">
            <a:schemeClr val="dk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r>
              <a:rPr lang="de-DE" sz="1200" kern="0" dirty="0">
                <a:solidFill>
                  <a:srgbClr val="000000"/>
                </a:solidFill>
                <a:latin typeface="Bosch Office Sans"/>
              </a:rPr>
              <a:t>Best DMN at 2500</a:t>
            </a:r>
            <a:endParaRPr kumimoji="0" lang="en-IN" sz="1200" b="0" i="0" u="none" strike="noStrike" kern="0" cap="none" spc="0" normalizeH="0" baseline="0" noProof="0" dirty="0">
              <a:ln>
                <a:noFill/>
              </a:ln>
              <a:solidFill>
                <a:srgbClr val="000000"/>
              </a:solidFill>
              <a:effectLst/>
              <a:uLnTx/>
              <a:uFillTx/>
              <a:latin typeface="Bosch Office Sans"/>
              <a:ea typeface="+mn-ea"/>
              <a:cs typeface="+mn-cs"/>
            </a:endParaRPr>
          </a:p>
        </p:txBody>
      </p:sp>
      <p:sp>
        <p:nvSpPr>
          <p:cNvPr id="22" name="Speech Bubble: Rectangle 21">
            <a:extLst>
              <a:ext uri="{FF2B5EF4-FFF2-40B4-BE49-F238E27FC236}">
                <a16:creationId xmlns:a16="http://schemas.microsoft.com/office/drawing/2014/main" id="{1C39A368-EA09-4E7B-A4B9-1B77424A03DB}"/>
              </a:ext>
            </a:extLst>
          </p:cNvPr>
          <p:cNvSpPr/>
          <p:nvPr/>
        </p:nvSpPr>
        <p:spPr>
          <a:xfrm>
            <a:off x="6894095" y="3124944"/>
            <a:ext cx="1833490" cy="783204"/>
          </a:xfrm>
          <a:prstGeom prst="wedgeRectCallout">
            <a:avLst>
              <a:gd name="adj1" fmla="val 89226"/>
              <a:gd name="adj2" fmla="val 32961"/>
            </a:avLst>
          </a:prstGeom>
          <a:ln/>
        </p:spPr>
        <p:style>
          <a:lnRef idx="2">
            <a:schemeClr val="dk1"/>
          </a:lnRef>
          <a:fillRef idx="1">
            <a:schemeClr val="lt1"/>
          </a:fillRef>
          <a:effectRef idx="0">
            <a:schemeClr val="dk1"/>
          </a:effectRef>
          <a:fontRef idx="minor">
            <a:schemeClr val="dk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r>
              <a:rPr lang="de-DE" sz="1200" kern="0" dirty="0">
                <a:solidFill>
                  <a:srgbClr val="000000"/>
                </a:solidFill>
                <a:latin typeface="Bosch Office Sans"/>
              </a:rPr>
              <a:t>Best DMN at 7500</a:t>
            </a:r>
            <a:endParaRPr kumimoji="0" lang="en-IN" sz="1200" b="0" i="0" u="none" strike="noStrike" kern="0" cap="none" spc="0" normalizeH="0" baseline="0" noProof="0" dirty="0">
              <a:ln>
                <a:noFill/>
              </a:ln>
              <a:solidFill>
                <a:srgbClr val="000000"/>
              </a:solidFill>
              <a:effectLst/>
              <a:uLnTx/>
              <a:uFillTx/>
              <a:latin typeface="Bosch Office Sans"/>
              <a:ea typeface="+mn-ea"/>
              <a:cs typeface="+mn-cs"/>
            </a:endParaRPr>
          </a:p>
        </p:txBody>
      </p:sp>
      <p:pic>
        <p:nvPicPr>
          <p:cNvPr id="23" name="Picture 2" descr="See the source image">
            <a:extLst>
              <a:ext uri="{FF2B5EF4-FFF2-40B4-BE49-F238E27FC236}">
                <a16:creationId xmlns:a16="http://schemas.microsoft.com/office/drawing/2014/main" id="{7B27D58B-0966-4D97-A49A-CDE329DDFDA2}"/>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28533" b="26648"/>
          <a:stretch/>
        </p:blipFill>
        <p:spPr bwMode="auto">
          <a:xfrm>
            <a:off x="10156366" y="21168"/>
            <a:ext cx="813259" cy="3644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17882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00" y="652220"/>
            <a:ext cx="10450800" cy="388800"/>
          </a:xfrm>
        </p:spPr>
        <p:txBody>
          <a:bodyPr/>
          <a:lstStyle/>
          <a:p>
            <a:r>
              <a:rPr lang="de-DE" dirty="0" err="1"/>
              <a:t>Distillation</a:t>
            </a:r>
            <a:r>
              <a:rPr lang="de-DE" dirty="0"/>
              <a:t> </a:t>
            </a:r>
            <a:r>
              <a:rPr lang="de-DE" dirty="0" err="1"/>
              <a:t>Algorithm</a:t>
            </a:r>
            <a:endParaRPr lang="en-US" dirty="0"/>
          </a:p>
        </p:txBody>
      </p:sp>
      <p:sp>
        <p:nvSpPr>
          <p:cNvPr id="3" name="Text Placeholder 2"/>
          <p:cNvSpPr>
            <a:spLocks noGrp="1"/>
          </p:cNvSpPr>
          <p:nvPr>
            <p:ph type="body" sz="quarter" idx="15"/>
          </p:nvPr>
        </p:nvSpPr>
        <p:spPr>
          <a:xfrm>
            <a:off x="259200" y="213599"/>
            <a:ext cx="10450800" cy="388800"/>
          </a:xfrm>
        </p:spPr>
        <p:txBody>
          <a:bodyPr/>
          <a:lstStyle/>
          <a:p>
            <a:r>
              <a:rPr lang="en-US" dirty="0"/>
              <a:t>Numerical Investigations using DMN</a:t>
            </a:r>
          </a:p>
          <a:p>
            <a:endParaRPr lang="en-US" dirty="0"/>
          </a:p>
        </p:txBody>
      </p:sp>
      <p:sp>
        <p:nvSpPr>
          <p:cNvPr id="4" name="Slide Number Placeholder 3"/>
          <p:cNvSpPr>
            <a:spLocks noGrp="1"/>
          </p:cNvSpPr>
          <p:nvPr>
            <p:ph type="sldNum" sz="quarter" idx="12"/>
          </p:nvPr>
        </p:nvSpPr>
        <p:spPr/>
        <p:txBody>
          <a:bodyPr/>
          <a:lstStyle/>
          <a:p>
            <a:fld id="{4898AEC0-503E-4FA4-859C-D0F72D6E3F79}" type="slidenum">
              <a:rPr lang="en-US" noProof="1" smtClean="0"/>
              <a:pPr/>
              <a:t>28</a:t>
            </a:fld>
            <a:endParaRPr lang="en-US" noProof="1"/>
          </a:p>
        </p:txBody>
      </p:sp>
      <p:grpSp>
        <p:nvGrpSpPr>
          <p:cNvPr id="26" name="Group 25">
            <a:extLst>
              <a:ext uri="{FF2B5EF4-FFF2-40B4-BE49-F238E27FC236}">
                <a16:creationId xmlns:a16="http://schemas.microsoft.com/office/drawing/2014/main" id="{D5C11DDF-D7A6-4F8D-8761-0D325F813D00}"/>
              </a:ext>
            </a:extLst>
          </p:cNvPr>
          <p:cNvGrpSpPr/>
          <p:nvPr/>
        </p:nvGrpSpPr>
        <p:grpSpPr>
          <a:xfrm>
            <a:off x="4973448" y="676353"/>
            <a:ext cx="5664158" cy="4817905"/>
            <a:chOff x="4973448" y="676353"/>
            <a:chExt cx="5664158" cy="4817905"/>
          </a:xfrm>
        </p:grpSpPr>
        <p:grpSp>
          <p:nvGrpSpPr>
            <p:cNvPr id="13" name="Group 12">
              <a:extLst>
                <a:ext uri="{FF2B5EF4-FFF2-40B4-BE49-F238E27FC236}">
                  <a16:creationId xmlns:a16="http://schemas.microsoft.com/office/drawing/2014/main" id="{69E94E65-CAD6-45B1-A446-624CD8BF5429}"/>
                </a:ext>
              </a:extLst>
            </p:cNvPr>
            <p:cNvGrpSpPr/>
            <p:nvPr/>
          </p:nvGrpSpPr>
          <p:grpSpPr>
            <a:xfrm>
              <a:off x="4973448" y="676353"/>
              <a:ext cx="2767582" cy="2402612"/>
              <a:chOff x="479356" y="1177077"/>
              <a:chExt cx="2767582" cy="2402612"/>
            </a:xfrm>
          </p:grpSpPr>
          <p:sp>
            <p:nvSpPr>
              <p:cNvPr id="10" name="Rectangle 9">
                <a:extLst>
                  <a:ext uri="{FF2B5EF4-FFF2-40B4-BE49-F238E27FC236}">
                    <a16:creationId xmlns:a16="http://schemas.microsoft.com/office/drawing/2014/main" id="{5A49FD5B-1DD4-4CD8-AE4B-C7093AEAB023}"/>
                  </a:ext>
                </a:extLst>
              </p:cNvPr>
              <p:cNvSpPr/>
              <p:nvPr/>
            </p:nvSpPr>
            <p:spPr>
              <a:xfrm>
                <a:off x="479356" y="1177077"/>
                <a:ext cx="2767582" cy="286416"/>
              </a:xfrm>
              <a:prstGeom prst="rect">
                <a:avLst/>
              </a:prstGeom>
              <a:solidFill>
                <a:srgbClr val="FFC000"/>
              </a:solidFill>
              <a:ln/>
            </p:spPr>
            <p:style>
              <a:lnRef idx="2">
                <a:schemeClr val="dk1"/>
              </a:lnRef>
              <a:fillRef idx="1">
                <a:schemeClr val="lt1"/>
              </a:fillRef>
              <a:effectRef idx="0">
                <a:schemeClr val="dk1"/>
              </a:effectRef>
              <a:fontRef idx="minor">
                <a:schemeClr val="dk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r>
                  <a:rPr kumimoji="0" lang="de-DE" sz="1600" b="0" i="0" u="none" strike="noStrike" kern="0" cap="none" spc="0" normalizeH="0" baseline="0" noProof="0" dirty="0">
                    <a:ln>
                      <a:noFill/>
                    </a:ln>
                    <a:solidFill>
                      <a:srgbClr val="000000"/>
                    </a:solidFill>
                    <a:effectLst/>
                    <a:uLnTx/>
                    <a:uFillTx/>
                    <a:latin typeface="Bosch Office Sans"/>
                    <a:ea typeface="+mn-ea"/>
                    <a:cs typeface="+mn-cs"/>
                  </a:rPr>
                  <a:t>1_D4</a:t>
                </a:r>
                <a:endParaRPr kumimoji="0" lang="en-IN" sz="1600" b="0" i="0" u="none" strike="noStrike" kern="0" cap="none" spc="0" normalizeH="0" baseline="0" noProof="0" dirty="0">
                  <a:ln>
                    <a:noFill/>
                  </a:ln>
                  <a:solidFill>
                    <a:srgbClr val="000000"/>
                  </a:solidFill>
                  <a:effectLst/>
                  <a:uLnTx/>
                  <a:uFillTx/>
                  <a:latin typeface="Bosch Office Sans"/>
                  <a:ea typeface="+mn-ea"/>
                  <a:cs typeface="+mn-cs"/>
                </a:endParaRPr>
              </a:p>
            </p:txBody>
          </p:sp>
          <p:pic>
            <p:nvPicPr>
              <p:cNvPr id="15" name="Picture 2" descr="Machine generated alternative text:&#10;50 &#10;40 &#10;o &#10;30 &#10;-ö &#10;s- 20 &#10;10 &#10;o &#10;50 &#10;40 &#10;o &#10;30 &#10;-ö &#10;s- 20 &#10;10 &#10;o &#10;50 &#10;40 &#10;o &#10;30 &#10;-ö &#10;s- 20 &#10;10 &#10;o &#10;50 &#10;40 &#10;o &#10;30 &#10;-ö &#10;s- 20 &#10;10 &#10;o &#10;50 &#10;40 &#10;o &#10;30 &#10;-ö &#10;s- 20 &#10;10 &#10;o &#10;Ell - &#10;E22 - &#10;E33 - &#10;E23 - &#10;E13 - &#10;E12 - &#10;Total &#10;Max Error &#10;Max Error &#10;Max Error &#10;Max Error &#10;Max Error &#10;Max Error &#10;Max Error &#10;2500 &#10;2500 &#10;2500 &#10;2500 &#10;2500 &#10;5000 &#10;7500 &#10;Epoch number [-] &#10;5000 &#10;12500 &#10;50 &#10;40 &#10;o &#10;30 &#10;-ö &#10;s- 20 &#10;10 &#10;o &#10;50 &#10;40 &#10;o &#10;30 &#10;-ö &#10;s- 20 &#10;10 &#10;o &#10;50 &#10;40 &#10;o &#10;30 &#10;-ö &#10;s- 20 &#10;10 &#10;o &#10;50 &#10;40 &#10;o &#10;30 &#10;-ö &#10;s- 20 &#10;10 &#10;o &#10;50 &#10;40 &#10;o &#10;30 &#10;-ö &#10;s- 20 &#10;10 &#10;o &#10;Ell - &#10;E22 - &#10;E33 - &#10;E23 - &#10;E13 - &#10;E12 - &#10;Max Error &#10;Max Error &#10;Max Error &#10;Max Error &#10;Max Error &#10;Max Error &#10;Total Max Error &#10;10000 &#10;2500 &#10;2500 &#10;2500 &#10;2500 &#10;2500 &#10;5000 7500 10000 &#10;Epoch number [-] &#10;12500 &#10;Ell - &#10;E22 - &#10;E33 - &#10;E23 - &#10;E13 - &#10;E12 - &#10;Total &#10;Max Error &#10;Max Error &#10;Max Error &#10;Max Error &#10;Max Error &#10;Max Error &#10;Max Error &#10;Ell - &#10;E22 - &#10;E33 - &#10;E23 - &#10;E13 - &#10;E12 - &#10;Max Error &#10;Max Error &#10;Max Error &#10;Max Error &#10;Max Error &#10;Max Error &#10;Total Max Error &#10;7500 &#10;Epoch number [-] &#10;10000 &#10;12500 &#10;5000 7500 10000 &#10;12500 &#10;Ell - &#10;E22 - &#10;E33 - &#10;E23 - &#10;E13 - &#10;E12 - &#10;Max Error &#10;Max Error &#10;Max Error &#10;Max Error &#10;Max Error &#10;Max Error &#10;Epoch number [-] &#10;Ell - &#10;E22 - &#10;E33 - &#10;E23 - &#10;E13 - &#10;E12 - &#10;Max Error &#10;Max Error &#10;Max Error &#10;Max Error &#10;Max Error &#10;Max Error &#10;Total Max Error &#10;7500 10000 12500 &#10;Total Max Error &#10;5000 &#10;5000 &#10;5000 &#10;5000 7500 10000 &#10;12500 &#10;Epoch number [-] &#10;Ell - &#10;E22 - &#10;E33 - &#10;E23 - &#10;E13 - &#10;E12 - &#10;Total &#10;Max Error &#10;Max Error &#10;Max Error &#10;Max Error &#10;Max Error &#10;Max Error &#10;Max Error &#10;Epoch number [-] &#10;Ell - &#10;E22 - &#10;E33 - &#10;E23 - &#10;E13 - &#10;E12 - &#10;Max Error &#10;Max Error &#10;Max Error &#10;Max Error &#10;Max Error &#10;Max Error &#10;Total Max Error &#10;7500 &#10;Epoch number [-] &#10;10000 &#10;12500 &#10;5000 7500 10000 &#10;12500 &#10;Ell - &#10;E22 - &#10;E33 - &#10;E23 - &#10;E13 - &#10;E12 - &#10;Total &#10;Max Error &#10;Max Error &#10;Max Error &#10;Max Error &#10;Max Error &#10;Max Error &#10;Max Error &#10;Epoch number [-] &#10;Ell - &#10;E22 - &#10;E33 - &#10;E23 - &#10;E13 - &#10;E12 - &#10;Max Error &#10;Max Error &#10;Max Error &#10;Max Error &#10;Max Error &#10;Max Error &#10;Total Max Error &#10;7500 &#10;Epoch number [-] &#10;10000 &#10;12500 &#10;5000 7500 10000 &#10;Epoch number [-] &#10;12500 ">
                <a:extLst>
                  <a:ext uri="{FF2B5EF4-FFF2-40B4-BE49-F238E27FC236}">
                    <a16:creationId xmlns:a16="http://schemas.microsoft.com/office/drawing/2014/main" id="{3C2F3D71-57F3-4755-861C-80105A0AA17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2647" b="83653"/>
              <a:stretch/>
            </p:blipFill>
            <p:spPr bwMode="auto">
              <a:xfrm>
                <a:off x="479356" y="1513065"/>
                <a:ext cx="2767582" cy="206662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grpSp>
        <p:grpSp>
          <p:nvGrpSpPr>
            <p:cNvPr id="17" name="Group 16">
              <a:extLst>
                <a:ext uri="{FF2B5EF4-FFF2-40B4-BE49-F238E27FC236}">
                  <a16:creationId xmlns:a16="http://schemas.microsoft.com/office/drawing/2014/main" id="{0F6E9FA5-139C-4697-AE69-C3ED0F1D4718}"/>
                </a:ext>
              </a:extLst>
            </p:cNvPr>
            <p:cNvGrpSpPr/>
            <p:nvPr/>
          </p:nvGrpSpPr>
          <p:grpSpPr>
            <a:xfrm>
              <a:off x="7794297" y="683472"/>
              <a:ext cx="2843309" cy="2395493"/>
              <a:chOff x="3481279" y="1177077"/>
              <a:chExt cx="2843309" cy="2395493"/>
            </a:xfrm>
          </p:grpSpPr>
          <p:pic>
            <p:nvPicPr>
              <p:cNvPr id="1028" name="Picture 4" descr="Machine generated alternative text:&#10;50 &#10;40 &#10;o &#10;30 &#10;-ö &#10;s- 20 &#10;10 &#10;o &#10;50 &#10;40 &#10;o &#10;30 &#10;-ö &#10;s- 20 &#10;10 &#10;o &#10;50 &#10;40 &#10;o &#10;30 &#10;-ö &#10;s- 20 &#10;10 &#10;o &#10;50 &#10;40 &#10;o &#10;30 &#10;-ö &#10;s- 20 &#10;10 &#10;o &#10;50 &#10;40 &#10;o &#10;30 &#10;-ö &#10;s- 20 &#10;10 &#10;o &#10;Ell - &#10;E22 - &#10;E33 - &#10;E23 - &#10;E13 - &#10;E12 - &#10;Total &#10;Max Error &#10;Max Error &#10;Max Error &#10;Max Error &#10;Max Error &#10;Max Error &#10;Max Error &#10;2500 &#10;2500 &#10;2500 &#10;2500 &#10;2500 &#10;5000 &#10;7500 &#10;Epoch number [-] &#10;5000 &#10;12500 &#10;50 &#10;40 &#10;o &#10;30 &#10;-ö &#10;s- 20 &#10;10 &#10;o &#10;50 &#10;40 &#10;o &#10;30 &#10;-ö &#10;s- 20 &#10;10 &#10;o &#10;50 &#10;40 &#10;o &#10;30 &#10;-ö &#10;s- 20 &#10;10 &#10;o &#10;50 &#10;40 &#10;o &#10;30 &#10;-ö &#10;s- 20 &#10;10 &#10;o &#10;50 &#10;40 &#10;o &#10;30 &#10;-ö &#10;s- 20 &#10;10 &#10;o &#10;Ell - &#10;E22 - &#10;E33 - &#10;E23 - &#10;E13 - &#10;E12 - &#10;Max Error &#10;Max Error &#10;Max Error &#10;Max Error &#10;Max Error &#10;Max Error &#10;Total Max Error &#10;10000 &#10;2500 &#10;2500 &#10;2500 &#10;2500 &#10;2500 &#10;5000 7500 10000 &#10;Epoch number [-] &#10;12500 &#10;Ell - &#10;E22 - &#10;E33 - &#10;E23 - &#10;E13 - &#10;E12 - &#10;Total &#10;Max Error &#10;Max Error &#10;Max Error &#10;Max Error &#10;Max Error &#10;Max Error &#10;Max Error &#10;Ell - &#10;E22 - &#10;E33 - &#10;E23 - &#10;E13 - &#10;E12 - &#10;Max Error &#10;Max Error &#10;Max Error &#10;Max Error &#10;Max Error &#10;Max Error &#10;Total Max Error &#10;7500 &#10;Epoch number [-] &#10;10000 &#10;12500 &#10;5000 7500 10000 &#10;12500 &#10;Ell - &#10;E22 - &#10;E33 - &#10;E23 - &#10;E13 - &#10;E12 - &#10;Max Error &#10;Max Error &#10;Max Error &#10;Max Error &#10;Max Error &#10;Max Error &#10;Epoch number [-] &#10;Ell - &#10;E22 - &#10;E33 - &#10;E23 - &#10;E13 - &#10;E12 - &#10;Max Error &#10;Max Error &#10;Max Error &#10;Max Error &#10;Max Error &#10;Max Error &#10;Total Max Error &#10;7500 10000 12500 &#10;Total Max Error &#10;5000 &#10;5000 &#10;5000 &#10;5000 7500 10000 &#10;12500 &#10;Epoch number [-] &#10;Ell - &#10;E22 - &#10;E33 - &#10;E23 - &#10;E13 - &#10;E12 - &#10;Total &#10;Max Error &#10;Max Error &#10;Max Error &#10;Max Error &#10;Max Error &#10;Max Error &#10;Max Error &#10;Epoch number [-] &#10;Ell - &#10;E22 - &#10;E33 - &#10;E23 - &#10;E13 - &#10;E12 - &#10;Max Error &#10;Max Error &#10;Max Error &#10;Max Error &#10;Max Error &#10;Max Error &#10;Total Max Error &#10;7500 &#10;Epoch number [-] &#10;10000 &#10;12500 &#10;5000 7500 10000 &#10;12500 &#10;Ell - &#10;E22 - &#10;E33 - &#10;E23 - &#10;E13 - &#10;E12 - &#10;Total &#10;Max Error &#10;Max Error &#10;Max Error &#10;Max Error &#10;Max Error &#10;Max Error &#10;Max Error &#10;Epoch number [-] &#10;Ell - &#10;E22 - &#10;E33 - &#10;E23 - &#10;E13 - &#10;E12 - &#10;Max Error &#10;Max Error &#10;Max Error &#10;Max Error &#10;Max Error &#10;Max Error &#10;Total Max Error &#10;7500 &#10;Epoch number [-] &#10;10000 &#10;12500 &#10;5000 7500 10000 &#10;Epoch number [-] &#10;12500 ">
                <a:extLst>
                  <a:ext uri="{FF2B5EF4-FFF2-40B4-BE49-F238E27FC236}">
                    <a16:creationId xmlns:a16="http://schemas.microsoft.com/office/drawing/2014/main" id="{098230EE-1EF8-43BD-9EB7-F3A379EB58C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7641" r="4063" b="83804"/>
              <a:stretch/>
            </p:blipFill>
            <p:spPr bwMode="auto">
              <a:xfrm>
                <a:off x="3481279" y="1510131"/>
                <a:ext cx="2843309" cy="2062439"/>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46716E8D-131A-4314-BC2B-B02F475E4CC9}"/>
                  </a:ext>
                </a:extLst>
              </p:cNvPr>
              <p:cNvSpPr/>
              <p:nvPr/>
            </p:nvSpPr>
            <p:spPr>
              <a:xfrm>
                <a:off x="3481279" y="1177077"/>
                <a:ext cx="2843309" cy="286416"/>
              </a:xfrm>
              <a:prstGeom prst="rect">
                <a:avLst/>
              </a:prstGeom>
              <a:solidFill>
                <a:srgbClr val="92D050"/>
              </a:solidFill>
              <a:ln/>
            </p:spPr>
            <p:style>
              <a:lnRef idx="2">
                <a:schemeClr val="dk1"/>
              </a:lnRef>
              <a:fillRef idx="1">
                <a:schemeClr val="lt1"/>
              </a:fillRef>
              <a:effectRef idx="0">
                <a:schemeClr val="dk1"/>
              </a:effectRef>
              <a:fontRef idx="minor">
                <a:schemeClr val="dk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r>
                  <a:rPr kumimoji="0" lang="de-DE" sz="1600" b="0" i="0" u="none" strike="noStrike" kern="0" cap="none" spc="0" normalizeH="0" baseline="0" noProof="0" dirty="0">
                    <a:ln>
                      <a:noFill/>
                    </a:ln>
                    <a:solidFill>
                      <a:srgbClr val="000000"/>
                    </a:solidFill>
                    <a:effectLst/>
                    <a:uLnTx/>
                    <a:uFillTx/>
                    <a:latin typeface="Bosch Office Sans"/>
                    <a:ea typeface="+mn-ea"/>
                    <a:cs typeface="+mn-cs"/>
                  </a:rPr>
                  <a:t>2_D4</a:t>
                </a:r>
                <a:endParaRPr kumimoji="0" lang="en-IN" sz="1600" b="0" i="0" u="none" strike="noStrike" kern="0" cap="none" spc="0" normalizeH="0" baseline="0" noProof="0" dirty="0">
                  <a:ln>
                    <a:noFill/>
                  </a:ln>
                  <a:solidFill>
                    <a:srgbClr val="000000"/>
                  </a:solidFill>
                  <a:effectLst/>
                  <a:uLnTx/>
                  <a:uFillTx/>
                  <a:latin typeface="Bosch Office Sans"/>
                  <a:ea typeface="+mn-ea"/>
                  <a:cs typeface="+mn-cs"/>
                </a:endParaRPr>
              </a:p>
            </p:txBody>
          </p:sp>
        </p:grpSp>
        <p:grpSp>
          <p:nvGrpSpPr>
            <p:cNvPr id="20" name="Group 19">
              <a:extLst>
                <a:ext uri="{FF2B5EF4-FFF2-40B4-BE49-F238E27FC236}">
                  <a16:creationId xmlns:a16="http://schemas.microsoft.com/office/drawing/2014/main" id="{F8752E58-6FA8-4DF7-9396-776A755ACA42}"/>
                </a:ext>
              </a:extLst>
            </p:cNvPr>
            <p:cNvGrpSpPr/>
            <p:nvPr/>
          </p:nvGrpSpPr>
          <p:grpSpPr>
            <a:xfrm>
              <a:off x="4973448" y="3125603"/>
              <a:ext cx="2767582" cy="2368655"/>
              <a:chOff x="6530225" y="1177077"/>
              <a:chExt cx="2851606" cy="2402612"/>
            </a:xfrm>
          </p:grpSpPr>
          <p:pic>
            <p:nvPicPr>
              <p:cNvPr id="1030" name="Picture 6" descr="Machine generated alternative text:&#10;50 &#10;40 &#10;o &#10;30 &#10;-ö &#10;s- 20 &#10;10 &#10;o &#10;50 &#10;40 &#10;o &#10;30 &#10;-ö &#10;s- 20 &#10;10 &#10;o &#10;50 &#10;40 &#10;o &#10;30 &#10;-ö &#10;s- 20 &#10;10 &#10;o &#10;50 &#10;40 &#10;o &#10;30 &#10;-ö &#10;s- 20 &#10;10 &#10;o &#10;50 &#10;40 &#10;o &#10;30 &#10;-ö &#10;s- 20 &#10;10 &#10;o &#10;Ell - &#10;E22 - &#10;E33 - &#10;E23 - &#10;E13 - &#10;E12 - &#10;Total &#10;Max Error &#10;Max Error &#10;Max Error &#10;Max Error &#10;Max Error &#10;Max Error &#10;Max Error &#10;2500 &#10;2500 &#10;2500 &#10;2500 &#10;2500 &#10;5000 &#10;7500 &#10;Epoch number [-] &#10;5000 &#10;12500 &#10;50 &#10;40 &#10;o &#10;30 &#10;-ö &#10;s- 20 &#10;10 &#10;o &#10;50 &#10;40 &#10;o &#10;30 &#10;-ö &#10;s- 20 &#10;10 &#10;o &#10;50 &#10;40 &#10;o &#10;30 &#10;-ö &#10;s- 20 &#10;10 &#10;o &#10;50 &#10;40 &#10;o &#10;30 &#10;-ö &#10;s- 20 &#10;10 &#10;o &#10;50 &#10;40 &#10;o &#10;30 &#10;-ö &#10;s- 20 &#10;10 &#10;o &#10;Ell - &#10;E22 - &#10;E33 - &#10;E23 - &#10;E13 - &#10;E12 - &#10;Max Error &#10;Max Error &#10;Max Error &#10;Max Error &#10;Max Error &#10;Max Error &#10;Total Max Error &#10;10000 &#10;2500 &#10;2500 &#10;2500 &#10;2500 &#10;2500 &#10;5000 7500 10000 &#10;Epoch number [-] &#10;12500 &#10;Ell - &#10;E22 - &#10;E33 - &#10;E23 - &#10;E13 - &#10;E12 - &#10;Total &#10;Max Error &#10;Max Error &#10;Max Error &#10;Max Error &#10;Max Error &#10;Max Error &#10;Max Error &#10;Ell - &#10;E22 - &#10;E33 - &#10;E23 - &#10;E13 - &#10;E12 - &#10;Max Error &#10;Max Error &#10;Max Error &#10;Max Error &#10;Max Error &#10;Max Error &#10;Total Max Error &#10;7500 &#10;Epoch number [-] &#10;10000 &#10;12500 &#10;5000 7500 10000 &#10;12500 &#10;Ell - &#10;E22 - &#10;E33 - &#10;E23 - &#10;E13 - &#10;E12 - &#10;Max Error &#10;Max Error &#10;Max Error &#10;Max Error &#10;Max Error &#10;Max Error &#10;Epoch number [-] &#10;Ell - &#10;E22 - &#10;E33 - &#10;E23 - &#10;E13 - &#10;E12 - &#10;Max Error &#10;Max Error &#10;Max Error &#10;Max Error &#10;Max Error &#10;Max Error &#10;Total Max Error &#10;7500 10000 12500 &#10;Total Max Error &#10;5000 &#10;5000 &#10;5000 &#10;5000 7500 10000 &#10;12500 &#10;Epoch number [-] &#10;Ell - &#10;E22 - &#10;E33 - &#10;E23 - &#10;E13 - &#10;E12 - &#10;Total &#10;Max Error &#10;Max Error &#10;Max Error &#10;Max Error &#10;Max Error &#10;Max Error &#10;Max Error &#10;Epoch number [-] &#10;Ell - &#10;E22 - &#10;E33 - &#10;E23 - &#10;E13 - &#10;E12 - &#10;Max Error &#10;Max Error &#10;Max Error &#10;Max Error &#10;Max Error &#10;Max Error &#10;Total Max Error &#10;7500 &#10;Epoch number [-] &#10;10000 &#10;12500 &#10;5000 7500 10000 &#10;12500 &#10;Ell - &#10;E22 - &#10;E33 - &#10;E23 - &#10;E13 - &#10;E12 - &#10;Total &#10;Max Error &#10;Max Error &#10;Max Error &#10;Max Error &#10;Max Error &#10;Max Error &#10;Max Error &#10;Epoch number [-] &#10;Ell - &#10;E22 - &#10;E33 - &#10;E23 - &#10;E13 - &#10;E12 - &#10;Max Error &#10;Max Error &#10;Max Error &#10;Max Error &#10;Max Error &#10;Max Error &#10;Total Max Error &#10;7500 &#10;Epoch number [-] &#10;10000 &#10;12500 &#10;5000 7500 10000 &#10;Epoch number [-] &#10;12500 ">
                <a:extLst>
                  <a:ext uri="{FF2B5EF4-FFF2-40B4-BE49-F238E27FC236}">
                    <a16:creationId xmlns:a16="http://schemas.microsoft.com/office/drawing/2014/main" id="{8CAD7BE9-3A97-4A01-A9E3-9DDCC07E71F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6393" r="51354" b="67285"/>
              <a:stretch/>
            </p:blipFill>
            <p:spPr bwMode="auto">
              <a:xfrm>
                <a:off x="6530226" y="1510131"/>
                <a:ext cx="2851605" cy="2069558"/>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19" name="Rectangle 18">
                <a:extLst>
                  <a:ext uri="{FF2B5EF4-FFF2-40B4-BE49-F238E27FC236}">
                    <a16:creationId xmlns:a16="http://schemas.microsoft.com/office/drawing/2014/main" id="{58CF9E45-D7E3-4D44-857B-B926FE779A3C}"/>
                  </a:ext>
                </a:extLst>
              </p:cNvPr>
              <p:cNvSpPr/>
              <p:nvPr/>
            </p:nvSpPr>
            <p:spPr>
              <a:xfrm>
                <a:off x="6530225" y="1177077"/>
                <a:ext cx="2851605" cy="286416"/>
              </a:xfrm>
              <a:prstGeom prst="rect">
                <a:avLst/>
              </a:prstGeom>
              <a:solidFill>
                <a:schemeClr val="accent3">
                  <a:lumMod val="40000"/>
                  <a:lumOff val="60000"/>
                </a:schemeClr>
              </a:solidFill>
              <a:ln/>
            </p:spPr>
            <p:style>
              <a:lnRef idx="2">
                <a:schemeClr val="dk1"/>
              </a:lnRef>
              <a:fillRef idx="1">
                <a:schemeClr val="lt1"/>
              </a:fillRef>
              <a:effectRef idx="0">
                <a:schemeClr val="dk1"/>
              </a:effectRef>
              <a:fontRef idx="minor">
                <a:schemeClr val="dk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r>
                  <a:rPr kumimoji="0" lang="de-DE" sz="1600" b="0" i="0" u="none" strike="noStrike" kern="0" cap="none" spc="0" normalizeH="0" baseline="0" noProof="0" dirty="0">
                    <a:ln>
                      <a:noFill/>
                    </a:ln>
                    <a:solidFill>
                      <a:srgbClr val="000000"/>
                    </a:solidFill>
                    <a:effectLst/>
                    <a:uLnTx/>
                    <a:uFillTx/>
                    <a:latin typeface="Bosch Office Sans"/>
                    <a:ea typeface="+mn-ea"/>
                    <a:cs typeface="+mn-cs"/>
                  </a:rPr>
                  <a:t>3_D4</a:t>
                </a:r>
                <a:endParaRPr kumimoji="0" lang="en-IN" sz="1600" b="0" i="0" u="none" strike="noStrike" kern="0" cap="none" spc="0" normalizeH="0" baseline="0" noProof="0" dirty="0">
                  <a:ln>
                    <a:noFill/>
                  </a:ln>
                  <a:solidFill>
                    <a:srgbClr val="000000"/>
                  </a:solidFill>
                  <a:effectLst/>
                  <a:uLnTx/>
                  <a:uFillTx/>
                  <a:latin typeface="Bosch Office Sans"/>
                  <a:ea typeface="+mn-ea"/>
                  <a:cs typeface="+mn-cs"/>
                </a:endParaRPr>
              </a:p>
            </p:txBody>
          </p:sp>
        </p:grpSp>
        <p:grpSp>
          <p:nvGrpSpPr>
            <p:cNvPr id="24" name="Group 23">
              <a:extLst>
                <a:ext uri="{FF2B5EF4-FFF2-40B4-BE49-F238E27FC236}">
                  <a16:creationId xmlns:a16="http://schemas.microsoft.com/office/drawing/2014/main" id="{BCF06FD0-1D6A-41E2-835E-8B8C79AAE483}"/>
                </a:ext>
              </a:extLst>
            </p:cNvPr>
            <p:cNvGrpSpPr/>
            <p:nvPr/>
          </p:nvGrpSpPr>
          <p:grpSpPr>
            <a:xfrm>
              <a:off x="7794296" y="3125603"/>
              <a:ext cx="2843310" cy="2368655"/>
              <a:chOff x="3287903" y="3540091"/>
              <a:chExt cx="2843310" cy="2368655"/>
            </a:xfrm>
          </p:grpSpPr>
          <p:pic>
            <p:nvPicPr>
              <p:cNvPr id="1032" name="Picture 8" descr="Machine generated alternative text:&#10;50 &#10;40 &#10;o &#10;30 &#10;-ö &#10;s- 20 &#10;10 &#10;o &#10;50 &#10;40 &#10;o &#10;30 &#10;-ö &#10;s- 20 &#10;10 &#10;o &#10;50 &#10;40 &#10;o &#10;30 &#10;-ö &#10;s- 20 &#10;10 &#10;o &#10;50 &#10;40 &#10;o &#10;30 &#10;-ö &#10;s- 20 &#10;10 &#10;o &#10;50 &#10;40 &#10;o &#10;30 &#10;-ö &#10;s- 20 &#10;10 &#10;o &#10;Ell - &#10;E22 - &#10;E33 - &#10;E23 - &#10;E13 - &#10;E12 - &#10;Total &#10;Max Error &#10;Max Error &#10;Max Error &#10;Max Error &#10;Max Error &#10;Max Error &#10;Max Error &#10;2500 &#10;2500 &#10;2500 &#10;2500 &#10;2500 &#10;5000 &#10;7500 &#10;Epoch number [-] &#10;5000 &#10;12500 &#10;50 &#10;40 &#10;o &#10;30 &#10;-ö &#10;s- 20 &#10;10 &#10;o &#10;50 &#10;40 &#10;o &#10;30 &#10;-ö &#10;s- 20 &#10;10 &#10;o &#10;50 &#10;40 &#10;o &#10;30 &#10;-ö &#10;s- 20 &#10;10 &#10;o &#10;50 &#10;40 &#10;o &#10;30 &#10;-ö &#10;s- 20 &#10;10 &#10;o &#10;50 &#10;40 &#10;o &#10;30 &#10;-ö &#10;s- 20 &#10;10 &#10;o &#10;Ell - &#10;E22 - &#10;E33 - &#10;E23 - &#10;E13 - &#10;E12 - &#10;Max Error &#10;Max Error &#10;Max Error &#10;Max Error &#10;Max Error &#10;Max Error &#10;Total Max Error &#10;10000 &#10;2500 &#10;2500 &#10;2500 &#10;2500 &#10;2500 &#10;5000 7500 10000 &#10;Epoch number [-] &#10;12500 &#10;Ell - &#10;E22 - &#10;E33 - &#10;E23 - &#10;E13 - &#10;E12 - &#10;Total &#10;Max Error &#10;Max Error &#10;Max Error &#10;Max Error &#10;Max Error &#10;Max Error &#10;Max Error &#10;Ell - &#10;E22 - &#10;E33 - &#10;E23 - &#10;E13 - &#10;E12 - &#10;Max Error &#10;Max Error &#10;Max Error &#10;Max Error &#10;Max Error &#10;Max Error &#10;Total Max Error &#10;7500 &#10;Epoch number [-] &#10;10000 &#10;12500 &#10;5000 7500 10000 &#10;12500 &#10;Ell - &#10;E22 - &#10;E33 - &#10;E23 - &#10;E13 - &#10;E12 - &#10;Max Error &#10;Max Error &#10;Max Error &#10;Max Error &#10;Max Error &#10;Max Error &#10;Epoch number [-] &#10;Ell - &#10;E22 - &#10;E33 - &#10;E23 - &#10;E13 - &#10;E12 - &#10;Max Error &#10;Max Error &#10;Max Error &#10;Max Error &#10;Max Error &#10;Max Error &#10;Total Max Error &#10;7500 10000 12500 &#10;Total Max Error &#10;5000 &#10;5000 &#10;5000 &#10;5000 7500 10000 &#10;12500 &#10;Epoch number [-] &#10;Ell - &#10;E22 - &#10;E33 - &#10;E23 - &#10;E13 - &#10;E12 - &#10;Total &#10;Max Error &#10;Max Error &#10;Max Error &#10;Max Error &#10;Max Error &#10;Max Error &#10;Max Error &#10;Epoch number [-] &#10;Ell - &#10;E22 - &#10;E33 - &#10;E23 - &#10;E13 - &#10;E12 - &#10;Max Error &#10;Max Error &#10;Max Error &#10;Max Error &#10;Max Error &#10;Max Error &#10;Total Max Error &#10;7500 &#10;Epoch number [-] &#10;10000 &#10;12500 &#10;5000 7500 10000 &#10;12500 &#10;Ell - &#10;E22 - &#10;E33 - &#10;E23 - &#10;E13 - &#10;E12 - &#10;Total &#10;Max Error &#10;Max Error &#10;Max Error &#10;Max Error &#10;Max Error &#10;Max Error &#10;Max Error &#10;Epoch number [-] &#10;Ell - &#10;E22 - &#10;E33 - &#10;E23 - &#10;E13 - &#10;E12 - &#10;Max Error &#10;Max Error &#10;Max Error &#10;Max Error &#10;Max Error &#10;Max Error &#10;Total Max Error &#10;7500 &#10;Epoch number [-] &#10;10000 &#10;12500 &#10;5000 7500 10000 &#10;Epoch number [-] &#10;12500 ">
                <a:extLst>
                  <a:ext uri="{FF2B5EF4-FFF2-40B4-BE49-F238E27FC236}">
                    <a16:creationId xmlns:a16="http://schemas.microsoft.com/office/drawing/2014/main" id="{7367335C-6D52-43E7-8D65-72122336684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8071" t="16678" r="3880" b="66975"/>
              <a:stretch/>
            </p:blipFill>
            <p:spPr bwMode="auto">
              <a:xfrm>
                <a:off x="3287903" y="3868438"/>
                <a:ext cx="2843309" cy="2040308"/>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21" name="Rectangle 20">
                <a:extLst>
                  <a:ext uri="{FF2B5EF4-FFF2-40B4-BE49-F238E27FC236}">
                    <a16:creationId xmlns:a16="http://schemas.microsoft.com/office/drawing/2014/main" id="{842008E5-373E-4242-98FB-BD6E94ADEE6F}"/>
                  </a:ext>
                </a:extLst>
              </p:cNvPr>
              <p:cNvSpPr/>
              <p:nvPr/>
            </p:nvSpPr>
            <p:spPr>
              <a:xfrm>
                <a:off x="3287904" y="3540091"/>
                <a:ext cx="2843309" cy="282368"/>
              </a:xfrm>
              <a:prstGeom prst="rect">
                <a:avLst/>
              </a:prstGeom>
              <a:solidFill>
                <a:schemeClr val="bg2">
                  <a:lumMod val="60000"/>
                  <a:lumOff val="40000"/>
                </a:schemeClr>
              </a:solidFill>
              <a:ln/>
            </p:spPr>
            <p:style>
              <a:lnRef idx="2">
                <a:schemeClr val="dk1"/>
              </a:lnRef>
              <a:fillRef idx="1">
                <a:schemeClr val="lt1"/>
              </a:fillRef>
              <a:effectRef idx="0">
                <a:schemeClr val="dk1"/>
              </a:effectRef>
              <a:fontRef idx="minor">
                <a:schemeClr val="dk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r>
                  <a:rPr lang="de-DE" sz="1600" kern="0" dirty="0">
                    <a:solidFill>
                      <a:srgbClr val="000000"/>
                    </a:solidFill>
                    <a:latin typeface="Bosch Office Sans"/>
                  </a:rPr>
                  <a:t>a</a:t>
                </a:r>
                <a:r>
                  <a:rPr kumimoji="0" lang="de-DE" sz="1600" b="0" i="0" u="none" strike="noStrike" kern="0" cap="none" spc="0" normalizeH="0" baseline="0" noProof="0" dirty="0">
                    <a:ln>
                      <a:noFill/>
                    </a:ln>
                    <a:solidFill>
                      <a:srgbClr val="000000"/>
                    </a:solidFill>
                    <a:effectLst/>
                    <a:uLnTx/>
                    <a:uFillTx/>
                    <a:latin typeface="Bosch Office Sans"/>
                    <a:ea typeface="+mn-ea"/>
                    <a:cs typeface="+mn-cs"/>
                  </a:rPr>
                  <a:t>_4_D4</a:t>
                </a:r>
                <a:endParaRPr kumimoji="0" lang="en-IN" sz="1600" b="0" i="0" u="none" strike="noStrike" kern="0" cap="none" spc="0" normalizeH="0" baseline="0" noProof="0" dirty="0">
                  <a:ln>
                    <a:noFill/>
                  </a:ln>
                  <a:solidFill>
                    <a:srgbClr val="000000"/>
                  </a:solidFill>
                  <a:effectLst/>
                  <a:uLnTx/>
                  <a:uFillTx/>
                  <a:latin typeface="Bosch Office Sans"/>
                  <a:ea typeface="+mn-ea"/>
                  <a:cs typeface="+mn-cs"/>
                </a:endParaRPr>
              </a:p>
            </p:txBody>
          </p:sp>
        </p:grpSp>
      </p:grpSp>
      <p:sp>
        <p:nvSpPr>
          <p:cNvPr id="27" name="Half Frame 26">
            <a:extLst>
              <a:ext uri="{FF2B5EF4-FFF2-40B4-BE49-F238E27FC236}">
                <a16:creationId xmlns:a16="http://schemas.microsoft.com/office/drawing/2014/main" id="{D8EB2C92-1C76-496A-BA9D-A232DDBF2C4C}"/>
              </a:ext>
            </a:extLst>
          </p:cNvPr>
          <p:cNvSpPr/>
          <p:nvPr/>
        </p:nvSpPr>
        <p:spPr>
          <a:xfrm rot="13495125">
            <a:off x="1452696" y="2523206"/>
            <a:ext cx="1636084" cy="1627488"/>
          </a:xfrm>
          <a:prstGeom prst="halfFrame">
            <a:avLst>
              <a:gd name="adj1" fmla="val 11237"/>
              <a:gd name="adj2" fmla="val 10730"/>
            </a:avLst>
          </a:prstGeom>
          <a:solidFill>
            <a:schemeClr val="bg2">
              <a:lumMod val="60000"/>
              <a:lumOff val="40000"/>
            </a:schemeClr>
          </a:solidFill>
          <a:ln w="9525" cap="flat" cmpd="sng" algn="ctr">
            <a:solidFill>
              <a:srgbClr val="3F136C"/>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IN" sz="1800" b="0" i="0" u="none" strike="noStrike" kern="0" cap="none" spc="0" normalizeH="0" baseline="0" noProof="0" dirty="0">
              <a:ln>
                <a:noFill/>
              </a:ln>
              <a:solidFill>
                <a:srgbClr val="000000"/>
              </a:solidFill>
              <a:effectLst/>
              <a:uLnTx/>
              <a:uFillTx/>
              <a:latin typeface="Bosch Office Sans"/>
              <a:ea typeface="+mn-ea"/>
              <a:cs typeface="+mn-cs"/>
            </a:endParaRPr>
          </a:p>
        </p:txBody>
      </p:sp>
      <p:sp>
        <p:nvSpPr>
          <p:cNvPr id="33" name="Half Frame 32">
            <a:extLst>
              <a:ext uri="{FF2B5EF4-FFF2-40B4-BE49-F238E27FC236}">
                <a16:creationId xmlns:a16="http://schemas.microsoft.com/office/drawing/2014/main" id="{0D9CA17E-9B03-45A9-AC73-06B5121BD144}"/>
              </a:ext>
            </a:extLst>
          </p:cNvPr>
          <p:cNvSpPr/>
          <p:nvPr/>
        </p:nvSpPr>
        <p:spPr>
          <a:xfrm rot="13495125">
            <a:off x="1452694" y="2094157"/>
            <a:ext cx="1636084" cy="1627488"/>
          </a:xfrm>
          <a:prstGeom prst="halfFrame">
            <a:avLst>
              <a:gd name="adj1" fmla="val 11237"/>
              <a:gd name="adj2" fmla="val 10730"/>
            </a:avLst>
          </a:prstGeom>
          <a:solidFill>
            <a:srgbClr val="00B0F0"/>
          </a:solidFill>
          <a:ln w="9525" cap="flat" cmpd="sng" algn="ctr">
            <a:solidFill>
              <a:srgbClr val="3F136C"/>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IN" sz="1800" b="0" i="0" u="none" strike="noStrike" kern="0" cap="none" spc="0" normalizeH="0" baseline="0" noProof="0" dirty="0">
              <a:ln>
                <a:noFill/>
              </a:ln>
              <a:solidFill>
                <a:srgbClr val="000000"/>
              </a:solidFill>
              <a:effectLst/>
              <a:uLnTx/>
              <a:uFillTx/>
              <a:latin typeface="Bosch Office Sans"/>
              <a:ea typeface="+mn-ea"/>
              <a:cs typeface="+mn-cs"/>
            </a:endParaRPr>
          </a:p>
        </p:txBody>
      </p:sp>
      <p:sp>
        <p:nvSpPr>
          <p:cNvPr id="34" name="Half Frame 33">
            <a:extLst>
              <a:ext uri="{FF2B5EF4-FFF2-40B4-BE49-F238E27FC236}">
                <a16:creationId xmlns:a16="http://schemas.microsoft.com/office/drawing/2014/main" id="{9D7095F4-A0E6-4307-BE3F-F5BE34868002}"/>
              </a:ext>
            </a:extLst>
          </p:cNvPr>
          <p:cNvSpPr/>
          <p:nvPr/>
        </p:nvSpPr>
        <p:spPr>
          <a:xfrm rot="13495125">
            <a:off x="1452695" y="1621791"/>
            <a:ext cx="1636084" cy="1627488"/>
          </a:xfrm>
          <a:prstGeom prst="halfFrame">
            <a:avLst>
              <a:gd name="adj1" fmla="val 11237"/>
              <a:gd name="adj2" fmla="val 10730"/>
            </a:avLst>
          </a:prstGeom>
          <a:solidFill>
            <a:srgbClr val="92D050"/>
          </a:solidFill>
          <a:ln w="9525" cap="flat" cmpd="sng" algn="ctr">
            <a:solidFill>
              <a:srgbClr val="3F136C"/>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IN" sz="1800" b="0" i="0" u="none" strike="noStrike" kern="0" cap="none" spc="0" normalizeH="0" baseline="0" noProof="0" dirty="0">
              <a:ln>
                <a:noFill/>
              </a:ln>
              <a:solidFill>
                <a:srgbClr val="000000"/>
              </a:solidFill>
              <a:effectLst/>
              <a:uLnTx/>
              <a:uFillTx/>
              <a:latin typeface="Bosch Office Sans"/>
              <a:ea typeface="+mn-ea"/>
              <a:cs typeface="+mn-cs"/>
            </a:endParaRPr>
          </a:p>
        </p:txBody>
      </p:sp>
      <p:sp>
        <p:nvSpPr>
          <p:cNvPr id="35" name="Half Frame 34">
            <a:extLst>
              <a:ext uri="{FF2B5EF4-FFF2-40B4-BE49-F238E27FC236}">
                <a16:creationId xmlns:a16="http://schemas.microsoft.com/office/drawing/2014/main" id="{2AFE15A8-9426-4EDB-A654-5CE55BB49323}"/>
              </a:ext>
            </a:extLst>
          </p:cNvPr>
          <p:cNvSpPr/>
          <p:nvPr/>
        </p:nvSpPr>
        <p:spPr>
          <a:xfrm rot="13495125">
            <a:off x="1452692" y="1141311"/>
            <a:ext cx="1636084" cy="1627488"/>
          </a:xfrm>
          <a:prstGeom prst="halfFrame">
            <a:avLst>
              <a:gd name="adj1" fmla="val 11237"/>
              <a:gd name="adj2" fmla="val 10730"/>
            </a:avLst>
          </a:prstGeom>
          <a:solidFill>
            <a:srgbClr val="FFC000"/>
          </a:solidFill>
          <a:ln w="9525" cap="flat" cmpd="sng" algn="ctr">
            <a:solidFill>
              <a:srgbClr val="3F136C"/>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IN" sz="1800" b="0" i="0" u="none" strike="noStrike" kern="0" cap="none" spc="0" normalizeH="0" baseline="0" noProof="0" dirty="0">
              <a:ln>
                <a:noFill/>
              </a:ln>
              <a:solidFill>
                <a:srgbClr val="000000"/>
              </a:solidFill>
              <a:effectLst/>
              <a:uLnTx/>
              <a:uFillTx/>
              <a:latin typeface="Bosch Office Sans"/>
              <a:ea typeface="+mn-ea"/>
              <a:cs typeface="+mn-cs"/>
            </a:endParaRPr>
          </a:p>
        </p:txBody>
      </p:sp>
      <p:sp>
        <p:nvSpPr>
          <p:cNvPr id="28" name="Rectangle 27">
            <a:extLst>
              <a:ext uri="{FF2B5EF4-FFF2-40B4-BE49-F238E27FC236}">
                <a16:creationId xmlns:a16="http://schemas.microsoft.com/office/drawing/2014/main" id="{1CFE91B7-AAC8-4C12-A05B-CF26365D0AD2}"/>
              </a:ext>
            </a:extLst>
          </p:cNvPr>
          <p:cNvSpPr/>
          <p:nvPr/>
        </p:nvSpPr>
        <p:spPr>
          <a:xfrm>
            <a:off x="2151821" y="2477849"/>
            <a:ext cx="237826" cy="2042021"/>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IN" sz="1800" b="0" i="0" u="none" strike="noStrike" kern="0" cap="none" spc="0" normalizeH="0" baseline="0" noProof="0" dirty="0">
              <a:ln>
                <a:noFill/>
              </a:ln>
              <a:solidFill>
                <a:srgbClr val="000000"/>
              </a:solidFill>
              <a:effectLst/>
              <a:uLnTx/>
              <a:uFillTx/>
              <a:latin typeface="Bosch Office Sans"/>
              <a:ea typeface="+mn-ea"/>
              <a:cs typeface="+mn-cs"/>
            </a:endParaRPr>
          </a:p>
        </p:txBody>
      </p:sp>
      <p:sp>
        <p:nvSpPr>
          <p:cNvPr id="29" name="Oval 28">
            <a:extLst>
              <a:ext uri="{FF2B5EF4-FFF2-40B4-BE49-F238E27FC236}">
                <a16:creationId xmlns:a16="http://schemas.microsoft.com/office/drawing/2014/main" id="{A5C11295-D2EE-4DC3-9919-E81E4717E1A5}"/>
              </a:ext>
            </a:extLst>
          </p:cNvPr>
          <p:cNvSpPr/>
          <p:nvPr/>
        </p:nvSpPr>
        <p:spPr>
          <a:xfrm>
            <a:off x="1457515" y="1702628"/>
            <a:ext cx="377219" cy="381342"/>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r>
              <a:rPr kumimoji="0" lang="de-DE" b="0" i="0" u="none" strike="noStrike" kern="0" cap="none" spc="0" normalizeH="0" baseline="0" noProof="0" dirty="0">
                <a:ln>
                  <a:noFill/>
                </a:ln>
                <a:solidFill>
                  <a:srgbClr val="000000"/>
                </a:solidFill>
                <a:effectLst/>
                <a:uLnTx/>
                <a:uFillTx/>
                <a:latin typeface="Bosch Office Sans"/>
                <a:ea typeface="+mn-ea"/>
                <a:cs typeface="+mn-cs"/>
              </a:rPr>
              <a:t>S</a:t>
            </a:r>
            <a:endParaRPr kumimoji="0" lang="en-IN" b="0" i="0" u="none" strike="noStrike" kern="0" cap="none" spc="0" normalizeH="0" baseline="0" noProof="0" dirty="0">
              <a:ln>
                <a:noFill/>
              </a:ln>
              <a:solidFill>
                <a:srgbClr val="000000"/>
              </a:solidFill>
              <a:effectLst/>
              <a:uLnTx/>
              <a:uFillTx/>
              <a:latin typeface="Bosch Office Sans"/>
              <a:ea typeface="+mn-ea"/>
              <a:cs typeface="+mn-cs"/>
            </a:endParaRPr>
          </a:p>
        </p:txBody>
      </p:sp>
      <p:sp>
        <p:nvSpPr>
          <p:cNvPr id="38" name="Oval 37">
            <a:extLst>
              <a:ext uri="{FF2B5EF4-FFF2-40B4-BE49-F238E27FC236}">
                <a16:creationId xmlns:a16="http://schemas.microsoft.com/office/drawing/2014/main" id="{1818F012-680E-4233-B5D7-03917394DB18}"/>
              </a:ext>
            </a:extLst>
          </p:cNvPr>
          <p:cNvSpPr/>
          <p:nvPr/>
        </p:nvSpPr>
        <p:spPr>
          <a:xfrm>
            <a:off x="1771313" y="2001901"/>
            <a:ext cx="377219" cy="381342"/>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r>
              <a:rPr lang="de-DE" sz="2000" kern="0" dirty="0">
                <a:solidFill>
                  <a:srgbClr val="000000"/>
                </a:solidFill>
                <a:latin typeface="Bosch Office Sans"/>
              </a:rPr>
              <a:t>T</a:t>
            </a:r>
            <a:endParaRPr kumimoji="0" lang="en-IN" sz="2000" b="0" i="0" u="none" strike="noStrike" kern="0" cap="none" spc="0" normalizeH="0" baseline="0" noProof="0" dirty="0">
              <a:ln>
                <a:noFill/>
              </a:ln>
              <a:solidFill>
                <a:srgbClr val="000000"/>
              </a:solidFill>
              <a:effectLst/>
              <a:uLnTx/>
              <a:uFillTx/>
              <a:latin typeface="Bosch Office Sans"/>
              <a:ea typeface="+mn-ea"/>
              <a:cs typeface="+mn-cs"/>
            </a:endParaRPr>
          </a:p>
        </p:txBody>
      </p:sp>
      <p:sp>
        <p:nvSpPr>
          <p:cNvPr id="39" name="Oval 38">
            <a:extLst>
              <a:ext uri="{FF2B5EF4-FFF2-40B4-BE49-F238E27FC236}">
                <a16:creationId xmlns:a16="http://schemas.microsoft.com/office/drawing/2014/main" id="{1694C872-86F9-4CCC-805A-156FF293F822}"/>
              </a:ext>
            </a:extLst>
          </p:cNvPr>
          <p:cNvSpPr/>
          <p:nvPr/>
        </p:nvSpPr>
        <p:spPr>
          <a:xfrm>
            <a:off x="2082075" y="2295257"/>
            <a:ext cx="377219" cy="381342"/>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r>
              <a:rPr kumimoji="0" lang="de-DE" b="0" i="0" u="none" strike="noStrike" kern="0" cap="none" spc="0" normalizeH="0" baseline="0" noProof="0" dirty="0">
                <a:ln>
                  <a:noFill/>
                </a:ln>
                <a:solidFill>
                  <a:srgbClr val="000000"/>
                </a:solidFill>
                <a:effectLst/>
                <a:uLnTx/>
                <a:uFillTx/>
                <a:latin typeface="Bosch Office Sans"/>
                <a:ea typeface="+mn-ea"/>
                <a:cs typeface="+mn-cs"/>
              </a:rPr>
              <a:t>A</a:t>
            </a:r>
            <a:endParaRPr kumimoji="0" lang="en-IN" b="0" i="0" u="none" strike="noStrike" kern="0" cap="none" spc="0" normalizeH="0" baseline="0" noProof="0" dirty="0">
              <a:ln>
                <a:noFill/>
              </a:ln>
              <a:solidFill>
                <a:srgbClr val="000000"/>
              </a:solidFill>
              <a:effectLst/>
              <a:uLnTx/>
              <a:uFillTx/>
              <a:latin typeface="Bosch Office Sans"/>
              <a:ea typeface="+mn-ea"/>
              <a:cs typeface="+mn-cs"/>
            </a:endParaRPr>
          </a:p>
        </p:txBody>
      </p:sp>
      <p:sp>
        <p:nvSpPr>
          <p:cNvPr id="40" name="Oval 39">
            <a:extLst>
              <a:ext uri="{FF2B5EF4-FFF2-40B4-BE49-F238E27FC236}">
                <a16:creationId xmlns:a16="http://schemas.microsoft.com/office/drawing/2014/main" id="{289A7833-68C7-429B-B9C9-F9E897A01B83}"/>
              </a:ext>
            </a:extLst>
          </p:cNvPr>
          <p:cNvSpPr/>
          <p:nvPr/>
        </p:nvSpPr>
        <p:spPr>
          <a:xfrm>
            <a:off x="2441050" y="2001901"/>
            <a:ext cx="377219" cy="381342"/>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r>
              <a:rPr lang="de-DE" kern="0" dirty="0">
                <a:solidFill>
                  <a:srgbClr val="000000"/>
                </a:solidFill>
                <a:latin typeface="Bosch Office Sans"/>
              </a:rPr>
              <a:t>T</a:t>
            </a:r>
            <a:endParaRPr kumimoji="0" lang="en-IN" b="0" i="0" u="none" strike="noStrike" kern="0" cap="none" spc="0" normalizeH="0" baseline="0" noProof="0" dirty="0">
              <a:ln>
                <a:noFill/>
              </a:ln>
              <a:solidFill>
                <a:srgbClr val="000000"/>
              </a:solidFill>
              <a:effectLst/>
              <a:uLnTx/>
              <a:uFillTx/>
              <a:latin typeface="Bosch Office Sans"/>
              <a:ea typeface="+mn-ea"/>
              <a:cs typeface="+mn-cs"/>
            </a:endParaRPr>
          </a:p>
        </p:txBody>
      </p:sp>
      <p:sp>
        <p:nvSpPr>
          <p:cNvPr id="41" name="Oval 40">
            <a:extLst>
              <a:ext uri="{FF2B5EF4-FFF2-40B4-BE49-F238E27FC236}">
                <a16:creationId xmlns:a16="http://schemas.microsoft.com/office/drawing/2014/main" id="{F428C387-A456-4ACC-8280-2AD911D9DB09}"/>
              </a:ext>
            </a:extLst>
          </p:cNvPr>
          <p:cNvSpPr/>
          <p:nvPr/>
        </p:nvSpPr>
        <p:spPr>
          <a:xfrm>
            <a:off x="2767171" y="1689617"/>
            <a:ext cx="377219" cy="381342"/>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r>
              <a:rPr kumimoji="0" lang="de-DE" b="0" i="0" u="none" strike="noStrike" kern="0" cap="none" spc="0" normalizeH="0" baseline="0" noProof="0" dirty="0">
                <a:ln>
                  <a:noFill/>
                </a:ln>
                <a:solidFill>
                  <a:srgbClr val="000000"/>
                </a:solidFill>
                <a:effectLst/>
                <a:uLnTx/>
                <a:uFillTx/>
                <a:latin typeface="Bosch Office Sans"/>
                <a:ea typeface="+mn-ea"/>
                <a:cs typeface="+mn-cs"/>
              </a:rPr>
              <a:t>E</a:t>
            </a:r>
            <a:endParaRPr kumimoji="0" lang="en-IN" b="0" i="0" u="none" strike="noStrike" kern="0" cap="none" spc="0" normalizeH="0" baseline="0" noProof="0" dirty="0">
              <a:ln>
                <a:noFill/>
              </a:ln>
              <a:solidFill>
                <a:srgbClr val="000000"/>
              </a:solidFill>
              <a:effectLst/>
              <a:uLnTx/>
              <a:uFillTx/>
              <a:latin typeface="Bosch Office Sans"/>
              <a:ea typeface="+mn-ea"/>
              <a:cs typeface="+mn-cs"/>
            </a:endParaRPr>
          </a:p>
        </p:txBody>
      </p:sp>
      <p:cxnSp>
        <p:nvCxnSpPr>
          <p:cNvPr id="31" name="Straight Arrow Connector 30">
            <a:extLst>
              <a:ext uri="{FF2B5EF4-FFF2-40B4-BE49-F238E27FC236}">
                <a16:creationId xmlns:a16="http://schemas.microsoft.com/office/drawing/2014/main" id="{201E859E-C79C-452E-ADFA-9DE5024BE509}"/>
              </a:ext>
            </a:extLst>
          </p:cNvPr>
          <p:cNvCxnSpPr/>
          <p:nvPr/>
        </p:nvCxnSpPr>
        <p:spPr>
          <a:xfrm>
            <a:off x="2148532" y="4372254"/>
            <a:ext cx="241115" cy="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36" name="TextBox 35">
            <a:extLst>
              <a:ext uri="{FF2B5EF4-FFF2-40B4-BE49-F238E27FC236}">
                <a16:creationId xmlns:a16="http://schemas.microsoft.com/office/drawing/2014/main" id="{9EA263A0-B50C-4B8A-A4FD-B3C969E3CE6E}"/>
              </a:ext>
            </a:extLst>
          </p:cNvPr>
          <p:cNvSpPr txBox="1"/>
          <p:nvPr/>
        </p:nvSpPr>
        <p:spPr>
          <a:xfrm>
            <a:off x="1771313" y="4490792"/>
            <a:ext cx="1176018" cy="228003"/>
          </a:xfrm>
          <a:prstGeom prst="rect">
            <a:avLst/>
          </a:prstGeom>
          <a:noFill/>
        </p:spPr>
        <p:txBody>
          <a:bodyPr wrap="square" lIns="0" tIns="0" rIns="0" bIns="0" rtlCol="0">
            <a:noAutofit/>
          </a:bodyPr>
          <a:lstStyle/>
          <a:p>
            <a:pPr marR="0" algn="l" defTabSz="914400" eaLnBrk="1" fontAlgn="auto" latinLnBrk="0" hangingPunct="1">
              <a:spcBef>
                <a:spcPts val="500"/>
              </a:spcBef>
              <a:spcAft>
                <a:spcPts val="0"/>
              </a:spcAft>
              <a:buClrTx/>
              <a:buSzTx/>
              <a:buFontTx/>
              <a:buNone/>
              <a:tabLst/>
            </a:pPr>
            <a:r>
              <a:rPr kumimoji="0" lang="de-DE" sz="1600" b="0" i="0" u="none" strike="noStrike" kern="0" cap="none" spc="0" normalizeH="0" baseline="0" noProof="0" dirty="0">
                <a:ln>
                  <a:noFill/>
                </a:ln>
                <a:solidFill>
                  <a:srgbClr val="000000"/>
                </a:solidFill>
                <a:effectLst/>
                <a:uLnTx/>
                <a:uFillTx/>
              </a:rPr>
              <a:t>Error </a:t>
            </a:r>
            <a:r>
              <a:rPr kumimoji="0" lang="de-DE" sz="1600" b="0" i="0" u="none" strike="noStrike" kern="0" cap="none" spc="0" normalizeH="0" baseline="0" noProof="0" dirty="0" err="1">
                <a:ln>
                  <a:noFill/>
                </a:ln>
                <a:solidFill>
                  <a:srgbClr val="000000"/>
                </a:solidFill>
                <a:effectLst/>
                <a:uLnTx/>
                <a:uFillTx/>
              </a:rPr>
              <a:t>metric</a:t>
            </a:r>
            <a:endParaRPr kumimoji="0" lang="en-IN" sz="1600" b="0" i="0" u="none" strike="noStrike" kern="0" cap="none" spc="0" normalizeH="0" baseline="0" noProof="0" dirty="0">
              <a:ln>
                <a:noFill/>
              </a:ln>
              <a:solidFill>
                <a:srgbClr val="000000"/>
              </a:solidFill>
              <a:effectLst/>
              <a:uLnTx/>
              <a:uFillTx/>
            </a:endParaRPr>
          </a:p>
        </p:txBody>
      </p:sp>
      <p:sp>
        <p:nvSpPr>
          <p:cNvPr id="30" name="Speech Bubble: Rectangle 29">
            <a:extLst>
              <a:ext uri="{FF2B5EF4-FFF2-40B4-BE49-F238E27FC236}">
                <a16:creationId xmlns:a16="http://schemas.microsoft.com/office/drawing/2014/main" id="{F6891A73-4E00-455F-A064-F8E1A1A4FC41}"/>
              </a:ext>
            </a:extLst>
          </p:cNvPr>
          <p:cNvSpPr/>
          <p:nvPr/>
        </p:nvSpPr>
        <p:spPr>
          <a:xfrm>
            <a:off x="3470030" y="2875185"/>
            <a:ext cx="1833490" cy="783204"/>
          </a:xfrm>
          <a:prstGeom prst="wedgeRectCallout">
            <a:avLst>
              <a:gd name="adj1" fmla="val -78692"/>
              <a:gd name="adj2" fmla="val 64023"/>
            </a:avLst>
          </a:prstGeom>
          <a:ln/>
        </p:spPr>
        <p:style>
          <a:lnRef idx="2">
            <a:schemeClr val="dk1"/>
          </a:lnRef>
          <a:fillRef idx="1">
            <a:schemeClr val="lt1"/>
          </a:fillRef>
          <a:effectRef idx="0">
            <a:schemeClr val="dk1"/>
          </a:effectRef>
          <a:fontRef idx="minor">
            <a:schemeClr val="dk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r>
              <a:rPr lang="de-DE" sz="1200" kern="0" dirty="0" err="1">
                <a:solidFill>
                  <a:srgbClr val="000000"/>
                </a:solidFill>
                <a:latin typeface="Bosch Office Sans"/>
              </a:rPr>
              <a:t>stack</a:t>
            </a:r>
            <a:r>
              <a:rPr lang="de-DE" sz="1200" kern="0" dirty="0">
                <a:solidFill>
                  <a:srgbClr val="000000"/>
                </a:solidFill>
                <a:latin typeface="Bosch Office Sans"/>
              </a:rPr>
              <a:t> </a:t>
            </a:r>
            <a:r>
              <a:rPr lang="de-DE" sz="1200" kern="0" dirty="0" err="1">
                <a:solidFill>
                  <a:srgbClr val="000000"/>
                </a:solidFill>
                <a:latin typeface="Bosch Office Sans"/>
              </a:rPr>
              <a:t>the</a:t>
            </a:r>
            <a:r>
              <a:rPr lang="de-DE" sz="1200" kern="0" dirty="0">
                <a:solidFill>
                  <a:srgbClr val="000000"/>
                </a:solidFill>
                <a:latin typeface="Bosch Office Sans"/>
              </a:rPr>
              <a:t> </a:t>
            </a:r>
            <a:r>
              <a:rPr lang="de-DE" sz="1200" kern="0" dirty="0" err="1">
                <a:solidFill>
                  <a:srgbClr val="000000"/>
                </a:solidFill>
                <a:latin typeface="Bosch Office Sans"/>
              </a:rPr>
              <a:t>nodes</a:t>
            </a:r>
            <a:r>
              <a:rPr lang="de-DE" sz="1200" kern="0" dirty="0">
                <a:solidFill>
                  <a:srgbClr val="000000"/>
                </a:solidFill>
                <a:latin typeface="Bosch Office Sans"/>
              </a:rPr>
              <a:t> </a:t>
            </a:r>
            <a:r>
              <a:rPr lang="de-DE" sz="1200" kern="0" dirty="0" err="1">
                <a:solidFill>
                  <a:srgbClr val="000000"/>
                </a:solidFill>
                <a:latin typeface="Bosch Office Sans"/>
              </a:rPr>
              <a:t>as</a:t>
            </a:r>
            <a:r>
              <a:rPr lang="de-DE" sz="1200" kern="0" dirty="0">
                <a:solidFill>
                  <a:srgbClr val="000000"/>
                </a:solidFill>
                <a:latin typeface="Bosch Office Sans"/>
              </a:rPr>
              <a:t> </a:t>
            </a:r>
            <a:r>
              <a:rPr lang="de-DE" sz="1200" kern="0" dirty="0" err="1">
                <a:solidFill>
                  <a:srgbClr val="000000"/>
                </a:solidFill>
                <a:latin typeface="Bosch Office Sans"/>
              </a:rPr>
              <a:t>filter</a:t>
            </a:r>
            <a:r>
              <a:rPr lang="de-DE" sz="1200" kern="0" dirty="0">
                <a:solidFill>
                  <a:srgbClr val="000000"/>
                </a:solidFill>
                <a:latin typeface="Bosch Office Sans"/>
              </a:rPr>
              <a:t> </a:t>
            </a:r>
            <a:r>
              <a:rPr lang="de-DE" sz="1200" kern="0" dirty="0" err="1">
                <a:solidFill>
                  <a:srgbClr val="000000"/>
                </a:solidFill>
                <a:latin typeface="Bosch Office Sans"/>
              </a:rPr>
              <a:t>papers</a:t>
            </a:r>
            <a:r>
              <a:rPr lang="de-DE" sz="1200" kern="0" dirty="0">
                <a:solidFill>
                  <a:srgbClr val="000000"/>
                </a:solidFill>
                <a:latin typeface="Bosch Office Sans"/>
              </a:rPr>
              <a:t> </a:t>
            </a:r>
            <a:r>
              <a:rPr lang="de-DE" sz="1200" kern="0" dirty="0" err="1">
                <a:solidFill>
                  <a:srgbClr val="000000"/>
                </a:solidFill>
                <a:latin typeface="Bosch Office Sans"/>
              </a:rPr>
              <a:t>for</a:t>
            </a:r>
            <a:r>
              <a:rPr lang="de-DE" sz="1200" kern="0" dirty="0">
                <a:solidFill>
                  <a:srgbClr val="000000"/>
                </a:solidFill>
                <a:latin typeface="Bosch Office Sans"/>
              </a:rPr>
              <a:t> </a:t>
            </a:r>
            <a:r>
              <a:rPr lang="de-DE" sz="1200" kern="0" dirty="0" err="1">
                <a:solidFill>
                  <a:srgbClr val="000000"/>
                </a:solidFill>
                <a:latin typeface="Bosch Office Sans"/>
              </a:rPr>
              <a:t>distillation</a:t>
            </a:r>
            <a:endParaRPr kumimoji="0" lang="en-IN" sz="1200" b="0" i="0" u="none" strike="noStrike" kern="0" cap="none" spc="0" normalizeH="0" baseline="0" noProof="0" dirty="0">
              <a:ln>
                <a:noFill/>
              </a:ln>
              <a:solidFill>
                <a:srgbClr val="000000"/>
              </a:solidFill>
              <a:effectLst/>
              <a:uLnTx/>
              <a:uFillTx/>
              <a:latin typeface="Bosch Office Sans"/>
              <a:ea typeface="+mn-ea"/>
              <a:cs typeface="+mn-cs"/>
            </a:endParaRPr>
          </a:p>
        </p:txBody>
      </p:sp>
      <p:pic>
        <p:nvPicPr>
          <p:cNvPr id="32" name="Picture 2" descr="See the source image">
            <a:extLst>
              <a:ext uri="{FF2B5EF4-FFF2-40B4-BE49-F238E27FC236}">
                <a16:creationId xmlns:a16="http://schemas.microsoft.com/office/drawing/2014/main" id="{CDAFF4BD-A8B9-4F55-9013-A1638F8EE2CF}"/>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28533" b="26648"/>
          <a:stretch/>
        </p:blipFill>
        <p:spPr bwMode="auto">
          <a:xfrm>
            <a:off x="10156366" y="21168"/>
            <a:ext cx="813259" cy="3644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92866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00" y="652220"/>
            <a:ext cx="10450800" cy="388800"/>
          </a:xfrm>
        </p:spPr>
        <p:txBody>
          <a:bodyPr/>
          <a:lstStyle/>
          <a:p>
            <a:r>
              <a:rPr lang="de-DE" dirty="0" err="1"/>
              <a:t>Distillation</a:t>
            </a:r>
            <a:r>
              <a:rPr lang="de-DE" dirty="0"/>
              <a:t> </a:t>
            </a:r>
            <a:r>
              <a:rPr lang="de-DE" dirty="0" err="1"/>
              <a:t>Algorithm</a:t>
            </a:r>
            <a:endParaRPr lang="en-US" dirty="0"/>
          </a:p>
        </p:txBody>
      </p:sp>
      <p:sp>
        <p:nvSpPr>
          <p:cNvPr id="3" name="Text Placeholder 2"/>
          <p:cNvSpPr>
            <a:spLocks noGrp="1"/>
          </p:cNvSpPr>
          <p:nvPr>
            <p:ph type="body" sz="quarter" idx="15"/>
          </p:nvPr>
        </p:nvSpPr>
        <p:spPr>
          <a:xfrm>
            <a:off x="259200" y="213599"/>
            <a:ext cx="10450800" cy="388800"/>
          </a:xfrm>
        </p:spPr>
        <p:txBody>
          <a:bodyPr/>
          <a:lstStyle/>
          <a:p>
            <a:r>
              <a:rPr lang="en-US" dirty="0"/>
              <a:t>Numerical Investigations using DMN</a:t>
            </a:r>
          </a:p>
          <a:p>
            <a:endParaRPr lang="en-US" dirty="0"/>
          </a:p>
        </p:txBody>
      </p:sp>
      <p:sp>
        <p:nvSpPr>
          <p:cNvPr id="4" name="Slide Number Placeholder 3"/>
          <p:cNvSpPr>
            <a:spLocks noGrp="1"/>
          </p:cNvSpPr>
          <p:nvPr>
            <p:ph type="sldNum" sz="quarter" idx="12"/>
          </p:nvPr>
        </p:nvSpPr>
        <p:spPr/>
        <p:txBody>
          <a:bodyPr/>
          <a:lstStyle/>
          <a:p>
            <a:fld id="{4898AEC0-503E-4FA4-859C-D0F72D6E3F79}" type="slidenum">
              <a:rPr lang="en-US" noProof="1" smtClean="0"/>
              <a:pPr/>
              <a:t>29</a:t>
            </a:fld>
            <a:endParaRPr lang="en-US" noProof="1"/>
          </a:p>
        </p:txBody>
      </p:sp>
      <p:grpSp>
        <p:nvGrpSpPr>
          <p:cNvPr id="26" name="Group 25">
            <a:extLst>
              <a:ext uri="{FF2B5EF4-FFF2-40B4-BE49-F238E27FC236}">
                <a16:creationId xmlns:a16="http://schemas.microsoft.com/office/drawing/2014/main" id="{D5C11DDF-D7A6-4F8D-8761-0D325F813D00}"/>
              </a:ext>
            </a:extLst>
          </p:cNvPr>
          <p:cNvGrpSpPr/>
          <p:nvPr/>
        </p:nvGrpSpPr>
        <p:grpSpPr>
          <a:xfrm>
            <a:off x="4973448" y="676353"/>
            <a:ext cx="5664158" cy="4817905"/>
            <a:chOff x="4973448" y="676353"/>
            <a:chExt cx="5664158" cy="4817905"/>
          </a:xfrm>
        </p:grpSpPr>
        <p:grpSp>
          <p:nvGrpSpPr>
            <p:cNvPr id="13" name="Group 12">
              <a:extLst>
                <a:ext uri="{FF2B5EF4-FFF2-40B4-BE49-F238E27FC236}">
                  <a16:creationId xmlns:a16="http://schemas.microsoft.com/office/drawing/2014/main" id="{69E94E65-CAD6-45B1-A446-624CD8BF5429}"/>
                </a:ext>
              </a:extLst>
            </p:cNvPr>
            <p:cNvGrpSpPr/>
            <p:nvPr/>
          </p:nvGrpSpPr>
          <p:grpSpPr>
            <a:xfrm>
              <a:off x="4973448" y="676353"/>
              <a:ext cx="2767582" cy="2402612"/>
              <a:chOff x="479356" y="1177077"/>
              <a:chExt cx="2767582" cy="2402612"/>
            </a:xfrm>
          </p:grpSpPr>
          <p:sp>
            <p:nvSpPr>
              <p:cNvPr id="10" name="Rectangle 9">
                <a:extLst>
                  <a:ext uri="{FF2B5EF4-FFF2-40B4-BE49-F238E27FC236}">
                    <a16:creationId xmlns:a16="http://schemas.microsoft.com/office/drawing/2014/main" id="{5A49FD5B-1DD4-4CD8-AE4B-C7093AEAB023}"/>
                  </a:ext>
                </a:extLst>
              </p:cNvPr>
              <p:cNvSpPr/>
              <p:nvPr/>
            </p:nvSpPr>
            <p:spPr>
              <a:xfrm>
                <a:off x="479356" y="1177077"/>
                <a:ext cx="2767582" cy="286416"/>
              </a:xfrm>
              <a:prstGeom prst="rect">
                <a:avLst/>
              </a:prstGeom>
              <a:solidFill>
                <a:srgbClr val="FFC000"/>
              </a:solidFill>
              <a:ln/>
            </p:spPr>
            <p:style>
              <a:lnRef idx="2">
                <a:schemeClr val="dk1"/>
              </a:lnRef>
              <a:fillRef idx="1">
                <a:schemeClr val="lt1"/>
              </a:fillRef>
              <a:effectRef idx="0">
                <a:schemeClr val="dk1"/>
              </a:effectRef>
              <a:fontRef idx="minor">
                <a:schemeClr val="dk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r>
                  <a:rPr kumimoji="0" lang="de-DE" sz="1600" b="0" i="0" u="none" strike="noStrike" kern="0" cap="none" spc="0" normalizeH="0" baseline="0" noProof="0" dirty="0">
                    <a:ln>
                      <a:noFill/>
                    </a:ln>
                    <a:solidFill>
                      <a:srgbClr val="000000"/>
                    </a:solidFill>
                    <a:effectLst/>
                    <a:uLnTx/>
                    <a:uFillTx/>
                    <a:latin typeface="Bosch Office Sans"/>
                    <a:ea typeface="+mn-ea"/>
                    <a:cs typeface="+mn-cs"/>
                  </a:rPr>
                  <a:t>1_D4</a:t>
                </a:r>
                <a:endParaRPr kumimoji="0" lang="en-IN" sz="1600" b="0" i="0" u="none" strike="noStrike" kern="0" cap="none" spc="0" normalizeH="0" baseline="0" noProof="0" dirty="0">
                  <a:ln>
                    <a:noFill/>
                  </a:ln>
                  <a:solidFill>
                    <a:srgbClr val="000000"/>
                  </a:solidFill>
                  <a:effectLst/>
                  <a:uLnTx/>
                  <a:uFillTx/>
                  <a:latin typeface="Bosch Office Sans"/>
                  <a:ea typeface="+mn-ea"/>
                  <a:cs typeface="+mn-cs"/>
                </a:endParaRPr>
              </a:p>
            </p:txBody>
          </p:sp>
          <p:pic>
            <p:nvPicPr>
              <p:cNvPr id="15" name="Picture 2" descr="Machine generated alternative text:&#10;50 &#10;40 &#10;o &#10;30 &#10;-ö &#10;s- 20 &#10;10 &#10;o &#10;50 &#10;40 &#10;o &#10;30 &#10;-ö &#10;s- 20 &#10;10 &#10;o &#10;50 &#10;40 &#10;o &#10;30 &#10;-ö &#10;s- 20 &#10;10 &#10;o &#10;50 &#10;40 &#10;o &#10;30 &#10;-ö &#10;s- 20 &#10;10 &#10;o &#10;50 &#10;40 &#10;o &#10;30 &#10;-ö &#10;s- 20 &#10;10 &#10;o &#10;Ell - &#10;E22 - &#10;E33 - &#10;E23 - &#10;E13 - &#10;E12 - &#10;Total &#10;Max Error &#10;Max Error &#10;Max Error &#10;Max Error &#10;Max Error &#10;Max Error &#10;Max Error &#10;2500 &#10;2500 &#10;2500 &#10;2500 &#10;2500 &#10;5000 &#10;7500 &#10;Epoch number [-] &#10;5000 &#10;12500 &#10;50 &#10;40 &#10;o &#10;30 &#10;-ö &#10;s- 20 &#10;10 &#10;o &#10;50 &#10;40 &#10;o &#10;30 &#10;-ö &#10;s- 20 &#10;10 &#10;o &#10;50 &#10;40 &#10;o &#10;30 &#10;-ö &#10;s- 20 &#10;10 &#10;o &#10;50 &#10;40 &#10;o &#10;30 &#10;-ö &#10;s- 20 &#10;10 &#10;o &#10;50 &#10;40 &#10;o &#10;30 &#10;-ö &#10;s- 20 &#10;10 &#10;o &#10;Ell - &#10;E22 - &#10;E33 - &#10;E23 - &#10;E13 - &#10;E12 - &#10;Max Error &#10;Max Error &#10;Max Error &#10;Max Error &#10;Max Error &#10;Max Error &#10;Total Max Error &#10;10000 &#10;2500 &#10;2500 &#10;2500 &#10;2500 &#10;2500 &#10;5000 7500 10000 &#10;Epoch number [-] &#10;12500 &#10;Ell - &#10;E22 - &#10;E33 - &#10;E23 - &#10;E13 - &#10;E12 - &#10;Total &#10;Max Error &#10;Max Error &#10;Max Error &#10;Max Error &#10;Max Error &#10;Max Error &#10;Max Error &#10;Ell - &#10;E22 - &#10;E33 - &#10;E23 - &#10;E13 - &#10;E12 - &#10;Max Error &#10;Max Error &#10;Max Error &#10;Max Error &#10;Max Error &#10;Max Error &#10;Total Max Error &#10;7500 &#10;Epoch number [-] &#10;10000 &#10;12500 &#10;5000 7500 10000 &#10;12500 &#10;Ell - &#10;E22 - &#10;E33 - &#10;E23 - &#10;E13 - &#10;E12 - &#10;Max Error &#10;Max Error &#10;Max Error &#10;Max Error &#10;Max Error &#10;Max Error &#10;Epoch number [-] &#10;Ell - &#10;E22 - &#10;E33 - &#10;E23 - &#10;E13 - &#10;E12 - &#10;Max Error &#10;Max Error &#10;Max Error &#10;Max Error &#10;Max Error &#10;Max Error &#10;Total Max Error &#10;7500 10000 12500 &#10;Total Max Error &#10;5000 &#10;5000 &#10;5000 &#10;5000 7500 10000 &#10;12500 &#10;Epoch number [-] &#10;Ell - &#10;E22 - &#10;E33 - &#10;E23 - &#10;E13 - &#10;E12 - &#10;Total &#10;Max Error &#10;Max Error &#10;Max Error &#10;Max Error &#10;Max Error &#10;Max Error &#10;Max Error &#10;Epoch number [-] &#10;Ell - &#10;E22 - &#10;E33 - &#10;E23 - &#10;E13 - &#10;E12 - &#10;Max Error &#10;Max Error &#10;Max Error &#10;Max Error &#10;Max Error &#10;Max Error &#10;Total Max Error &#10;7500 &#10;Epoch number [-] &#10;10000 &#10;12500 &#10;5000 7500 10000 &#10;12500 &#10;Ell - &#10;E22 - &#10;E33 - &#10;E23 - &#10;E13 - &#10;E12 - &#10;Total &#10;Max Error &#10;Max Error &#10;Max Error &#10;Max Error &#10;Max Error &#10;Max Error &#10;Max Error &#10;Epoch number [-] &#10;Ell - &#10;E22 - &#10;E33 - &#10;E23 - &#10;E13 - &#10;E12 - &#10;Max Error &#10;Max Error &#10;Max Error &#10;Max Error &#10;Max Error &#10;Max Error &#10;Total Max Error &#10;7500 &#10;Epoch number [-] &#10;10000 &#10;12500 &#10;5000 7500 10000 &#10;Epoch number [-] &#10;12500 ">
                <a:extLst>
                  <a:ext uri="{FF2B5EF4-FFF2-40B4-BE49-F238E27FC236}">
                    <a16:creationId xmlns:a16="http://schemas.microsoft.com/office/drawing/2014/main" id="{3C2F3D71-57F3-4755-861C-80105A0AA17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2647" b="83653"/>
              <a:stretch/>
            </p:blipFill>
            <p:spPr bwMode="auto">
              <a:xfrm>
                <a:off x="479356" y="1513065"/>
                <a:ext cx="2767582" cy="206662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grpSp>
        <p:grpSp>
          <p:nvGrpSpPr>
            <p:cNvPr id="17" name="Group 16">
              <a:extLst>
                <a:ext uri="{FF2B5EF4-FFF2-40B4-BE49-F238E27FC236}">
                  <a16:creationId xmlns:a16="http://schemas.microsoft.com/office/drawing/2014/main" id="{0F6E9FA5-139C-4697-AE69-C3ED0F1D4718}"/>
                </a:ext>
              </a:extLst>
            </p:cNvPr>
            <p:cNvGrpSpPr/>
            <p:nvPr/>
          </p:nvGrpSpPr>
          <p:grpSpPr>
            <a:xfrm>
              <a:off x="7794297" y="683472"/>
              <a:ext cx="2843309" cy="2395493"/>
              <a:chOff x="3481279" y="1177077"/>
              <a:chExt cx="2843309" cy="2395493"/>
            </a:xfrm>
          </p:grpSpPr>
          <p:pic>
            <p:nvPicPr>
              <p:cNvPr id="1028" name="Picture 4" descr="Machine generated alternative text:&#10;50 &#10;40 &#10;o &#10;30 &#10;-ö &#10;s- 20 &#10;10 &#10;o &#10;50 &#10;40 &#10;o &#10;30 &#10;-ö &#10;s- 20 &#10;10 &#10;o &#10;50 &#10;40 &#10;o &#10;30 &#10;-ö &#10;s- 20 &#10;10 &#10;o &#10;50 &#10;40 &#10;o &#10;30 &#10;-ö &#10;s- 20 &#10;10 &#10;o &#10;50 &#10;40 &#10;o &#10;30 &#10;-ö &#10;s- 20 &#10;10 &#10;o &#10;Ell - &#10;E22 - &#10;E33 - &#10;E23 - &#10;E13 - &#10;E12 - &#10;Total &#10;Max Error &#10;Max Error &#10;Max Error &#10;Max Error &#10;Max Error &#10;Max Error &#10;Max Error &#10;2500 &#10;2500 &#10;2500 &#10;2500 &#10;2500 &#10;5000 &#10;7500 &#10;Epoch number [-] &#10;5000 &#10;12500 &#10;50 &#10;40 &#10;o &#10;30 &#10;-ö &#10;s- 20 &#10;10 &#10;o &#10;50 &#10;40 &#10;o &#10;30 &#10;-ö &#10;s- 20 &#10;10 &#10;o &#10;50 &#10;40 &#10;o &#10;30 &#10;-ö &#10;s- 20 &#10;10 &#10;o &#10;50 &#10;40 &#10;o &#10;30 &#10;-ö &#10;s- 20 &#10;10 &#10;o &#10;50 &#10;40 &#10;o &#10;30 &#10;-ö &#10;s- 20 &#10;10 &#10;o &#10;Ell - &#10;E22 - &#10;E33 - &#10;E23 - &#10;E13 - &#10;E12 - &#10;Max Error &#10;Max Error &#10;Max Error &#10;Max Error &#10;Max Error &#10;Max Error &#10;Total Max Error &#10;10000 &#10;2500 &#10;2500 &#10;2500 &#10;2500 &#10;2500 &#10;5000 7500 10000 &#10;Epoch number [-] &#10;12500 &#10;Ell - &#10;E22 - &#10;E33 - &#10;E23 - &#10;E13 - &#10;E12 - &#10;Total &#10;Max Error &#10;Max Error &#10;Max Error &#10;Max Error &#10;Max Error &#10;Max Error &#10;Max Error &#10;Ell - &#10;E22 - &#10;E33 - &#10;E23 - &#10;E13 - &#10;E12 - &#10;Max Error &#10;Max Error &#10;Max Error &#10;Max Error &#10;Max Error &#10;Max Error &#10;Total Max Error &#10;7500 &#10;Epoch number [-] &#10;10000 &#10;12500 &#10;5000 7500 10000 &#10;12500 &#10;Ell - &#10;E22 - &#10;E33 - &#10;E23 - &#10;E13 - &#10;E12 - &#10;Max Error &#10;Max Error &#10;Max Error &#10;Max Error &#10;Max Error &#10;Max Error &#10;Epoch number [-] &#10;Ell - &#10;E22 - &#10;E33 - &#10;E23 - &#10;E13 - &#10;E12 - &#10;Max Error &#10;Max Error &#10;Max Error &#10;Max Error &#10;Max Error &#10;Max Error &#10;Total Max Error &#10;7500 10000 12500 &#10;Total Max Error &#10;5000 &#10;5000 &#10;5000 &#10;5000 7500 10000 &#10;12500 &#10;Epoch number [-] &#10;Ell - &#10;E22 - &#10;E33 - &#10;E23 - &#10;E13 - &#10;E12 - &#10;Total &#10;Max Error &#10;Max Error &#10;Max Error &#10;Max Error &#10;Max Error &#10;Max Error &#10;Max Error &#10;Epoch number [-] &#10;Ell - &#10;E22 - &#10;E33 - &#10;E23 - &#10;E13 - &#10;E12 - &#10;Max Error &#10;Max Error &#10;Max Error &#10;Max Error &#10;Max Error &#10;Max Error &#10;Total Max Error &#10;7500 &#10;Epoch number [-] &#10;10000 &#10;12500 &#10;5000 7500 10000 &#10;12500 &#10;Ell - &#10;E22 - &#10;E33 - &#10;E23 - &#10;E13 - &#10;E12 - &#10;Total &#10;Max Error &#10;Max Error &#10;Max Error &#10;Max Error &#10;Max Error &#10;Max Error &#10;Max Error &#10;Epoch number [-] &#10;Ell - &#10;E22 - &#10;E33 - &#10;E23 - &#10;E13 - &#10;E12 - &#10;Max Error &#10;Max Error &#10;Max Error &#10;Max Error &#10;Max Error &#10;Max Error &#10;Total Max Error &#10;7500 &#10;Epoch number [-] &#10;10000 &#10;12500 &#10;5000 7500 10000 &#10;Epoch number [-] &#10;12500 ">
                <a:extLst>
                  <a:ext uri="{FF2B5EF4-FFF2-40B4-BE49-F238E27FC236}">
                    <a16:creationId xmlns:a16="http://schemas.microsoft.com/office/drawing/2014/main" id="{098230EE-1EF8-43BD-9EB7-F3A379EB58C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7641" r="4063" b="83804"/>
              <a:stretch/>
            </p:blipFill>
            <p:spPr bwMode="auto">
              <a:xfrm>
                <a:off x="3481279" y="1510131"/>
                <a:ext cx="2843309" cy="2062439"/>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46716E8D-131A-4314-BC2B-B02F475E4CC9}"/>
                  </a:ext>
                </a:extLst>
              </p:cNvPr>
              <p:cNvSpPr/>
              <p:nvPr/>
            </p:nvSpPr>
            <p:spPr>
              <a:xfrm>
                <a:off x="3481279" y="1177077"/>
                <a:ext cx="2843309" cy="286416"/>
              </a:xfrm>
              <a:prstGeom prst="rect">
                <a:avLst/>
              </a:prstGeom>
              <a:solidFill>
                <a:srgbClr val="92D050"/>
              </a:solidFill>
              <a:ln/>
            </p:spPr>
            <p:style>
              <a:lnRef idx="2">
                <a:schemeClr val="dk1"/>
              </a:lnRef>
              <a:fillRef idx="1">
                <a:schemeClr val="lt1"/>
              </a:fillRef>
              <a:effectRef idx="0">
                <a:schemeClr val="dk1"/>
              </a:effectRef>
              <a:fontRef idx="minor">
                <a:schemeClr val="dk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r>
                  <a:rPr kumimoji="0" lang="de-DE" sz="1600" b="0" i="0" u="none" strike="noStrike" kern="0" cap="none" spc="0" normalizeH="0" baseline="0" noProof="0" dirty="0">
                    <a:ln>
                      <a:noFill/>
                    </a:ln>
                    <a:solidFill>
                      <a:srgbClr val="000000"/>
                    </a:solidFill>
                    <a:effectLst/>
                    <a:uLnTx/>
                    <a:uFillTx/>
                    <a:latin typeface="Bosch Office Sans"/>
                    <a:ea typeface="+mn-ea"/>
                    <a:cs typeface="+mn-cs"/>
                  </a:rPr>
                  <a:t>2_D4</a:t>
                </a:r>
                <a:endParaRPr kumimoji="0" lang="en-IN" sz="1600" b="0" i="0" u="none" strike="noStrike" kern="0" cap="none" spc="0" normalizeH="0" baseline="0" noProof="0" dirty="0">
                  <a:ln>
                    <a:noFill/>
                  </a:ln>
                  <a:solidFill>
                    <a:srgbClr val="000000"/>
                  </a:solidFill>
                  <a:effectLst/>
                  <a:uLnTx/>
                  <a:uFillTx/>
                  <a:latin typeface="Bosch Office Sans"/>
                  <a:ea typeface="+mn-ea"/>
                  <a:cs typeface="+mn-cs"/>
                </a:endParaRPr>
              </a:p>
            </p:txBody>
          </p:sp>
        </p:grpSp>
        <p:grpSp>
          <p:nvGrpSpPr>
            <p:cNvPr id="20" name="Group 19">
              <a:extLst>
                <a:ext uri="{FF2B5EF4-FFF2-40B4-BE49-F238E27FC236}">
                  <a16:creationId xmlns:a16="http://schemas.microsoft.com/office/drawing/2014/main" id="{F8752E58-6FA8-4DF7-9396-776A755ACA42}"/>
                </a:ext>
              </a:extLst>
            </p:cNvPr>
            <p:cNvGrpSpPr/>
            <p:nvPr/>
          </p:nvGrpSpPr>
          <p:grpSpPr>
            <a:xfrm>
              <a:off x="4973448" y="3125603"/>
              <a:ext cx="2767582" cy="2368655"/>
              <a:chOff x="6530225" y="1177077"/>
              <a:chExt cx="2851606" cy="2402612"/>
            </a:xfrm>
          </p:grpSpPr>
          <p:pic>
            <p:nvPicPr>
              <p:cNvPr id="1030" name="Picture 6" descr="Machine generated alternative text:&#10;50 &#10;40 &#10;o &#10;30 &#10;-ö &#10;s- 20 &#10;10 &#10;o &#10;50 &#10;40 &#10;o &#10;30 &#10;-ö &#10;s- 20 &#10;10 &#10;o &#10;50 &#10;40 &#10;o &#10;30 &#10;-ö &#10;s- 20 &#10;10 &#10;o &#10;50 &#10;40 &#10;o &#10;30 &#10;-ö &#10;s- 20 &#10;10 &#10;o &#10;50 &#10;40 &#10;o &#10;30 &#10;-ö &#10;s- 20 &#10;10 &#10;o &#10;Ell - &#10;E22 - &#10;E33 - &#10;E23 - &#10;E13 - &#10;E12 - &#10;Total &#10;Max Error &#10;Max Error &#10;Max Error &#10;Max Error &#10;Max Error &#10;Max Error &#10;Max Error &#10;2500 &#10;2500 &#10;2500 &#10;2500 &#10;2500 &#10;5000 &#10;7500 &#10;Epoch number [-] &#10;5000 &#10;12500 &#10;50 &#10;40 &#10;o &#10;30 &#10;-ö &#10;s- 20 &#10;10 &#10;o &#10;50 &#10;40 &#10;o &#10;30 &#10;-ö &#10;s- 20 &#10;10 &#10;o &#10;50 &#10;40 &#10;o &#10;30 &#10;-ö &#10;s- 20 &#10;10 &#10;o &#10;50 &#10;40 &#10;o &#10;30 &#10;-ö &#10;s- 20 &#10;10 &#10;o &#10;50 &#10;40 &#10;o &#10;30 &#10;-ö &#10;s- 20 &#10;10 &#10;o &#10;Ell - &#10;E22 - &#10;E33 - &#10;E23 - &#10;E13 - &#10;E12 - &#10;Max Error &#10;Max Error &#10;Max Error &#10;Max Error &#10;Max Error &#10;Max Error &#10;Total Max Error &#10;10000 &#10;2500 &#10;2500 &#10;2500 &#10;2500 &#10;2500 &#10;5000 7500 10000 &#10;Epoch number [-] &#10;12500 &#10;Ell - &#10;E22 - &#10;E33 - &#10;E23 - &#10;E13 - &#10;E12 - &#10;Total &#10;Max Error &#10;Max Error &#10;Max Error &#10;Max Error &#10;Max Error &#10;Max Error &#10;Max Error &#10;Ell - &#10;E22 - &#10;E33 - &#10;E23 - &#10;E13 - &#10;E12 - &#10;Max Error &#10;Max Error &#10;Max Error &#10;Max Error &#10;Max Error &#10;Max Error &#10;Total Max Error &#10;7500 &#10;Epoch number [-] &#10;10000 &#10;12500 &#10;5000 7500 10000 &#10;12500 &#10;Ell - &#10;E22 - &#10;E33 - &#10;E23 - &#10;E13 - &#10;E12 - &#10;Max Error &#10;Max Error &#10;Max Error &#10;Max Error &#10;Max Error &#10;Max Error &#10;Epoch number [-] &#10;Ell - &#10;E22 - &#10;E33 - &#10;E23 - &#10;E13 - &#10;E12 - &#10;Max Error &#10;Max Error &#10;Max Error &#10;Max Error &#10;Max Error &#10;Max Error &#10;Total Max Error &#10;7500 10000 12500 &#10;Total Max Error &#10;5000 &#10;5000 &#10;5000 &#10;5000 7500 10000 &#10;12500 &#10;Epoch number [-] &#10;Ell - &#10;E22 - &#10;E33 - &#10;E23 - &#10;E13 - &#10;E12 - &#10;Total &#10;Max Error &#10;Max Error &#10;Max Error &#10;Max Error &#10;Max Error &#10;Max Error &#10;Max Error &#10;Epoch number [-] &#10;Ell - &#10;E22 - &#10;E33 - &#10;E23 - &#10;E13 - &#10;E12 - &#10;Max Error &#10;Max Error &#10;Max Error &#10;Max Error &#10;Max Error &#10;Max Error &#10;Total Max Error &#10;7500 &#10;Epoch number [-] &#10;10000 &#10;12500 &#10;5000 7500 10000 &#10;12500 &#10;Ell - &#10;E22 - &#10;E33 - &#10;E23 - &#10;E13 - &#10;E12 - &#10;Total &#10;Max Error &#10;Max Error &#10;Max Error &#10;Max Error &#10;Max Error &#10;Max Error &#10;Max Error &#10;Epoch number [-] &#10;Ell - &#10;E22 - &#10;E33 - &#10;E23 - &#10;E13 - &#10;E12 - &#10;Max Error &#10;Max Error &#10;Max Error &#10;Max Error &#10;Max Error &#10;Max Error &#10;Total Max Error &#10;7500 &#10;Epoch number [-] &#10;10000 &#10;12500 &#10;5000 7500 10000 &#10;Epoch number [-] &#10;12500 ">
                <a:extLst>
                  <a:ext uri="{FF2B5EF4-FFF2-40B4-BE49-F238E27FC236}">
                    <a16:creationId xmlns:a16="http://schemas.microsoft.com/office/drawing/2014/main" id="{8CAD7BE9-3A97-4A01-A9E3-9DDCC07E71F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6393" r="51354" b="67285"/>
              <a:stretch/>
            </p:blipFill>
            <p:spPr bwMode="auto">
              <a:xfrm>
                <a:off x="6530226" y="1510131"/>
                <a:ext cx="2851605" cy="2069558"/>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19" name="Rectangle 18">
                <a:extLst>
                  <a:ext uri="{FF2B5EF4-FFF2-40B4-BE49-F238E27FC236}">
                    <a16:creationId xmlns:a16="http://schemas.microsoft.com/office/drawing/2014/main" id="{58CF9E45-D7E3-4D44-857B-B926FE779A3C}"/>
                  </a:ext>
                </a:extLst>
              </p:cNvPr>
              <p:cNvSpPr/>
              <p:nvPr/>
            </p:nvSpPr>
            <p:spPr>
              <a:xfrm>
                <a:off x="6530225" y="1177077"/>
                <a:ext cx="2851605" cy="286416"/>
              </a:xfrm>
              <a:prstGeom prst="rect">
                <a:avLst/>
              </a:prstGeom>
              <a:solidFill>
                <a:schemeClr val="accent3">
                  <a:lumMod val="40000"/>
                  <a:lumOff val="60000"/>
                </a:schemeClr>
              </a:solidFill>
              <a:ln/>
            </p:spPr>
            <p:style>
              <a:lnRef idx="2">
                <a:schemeClr val="dk1"/>
              </a:lnRef>
              <a:fillRef idx="1">
                <a:schemeClr val="lt1"/>
              </a:fillRef>
              <a:effectRef idx="0">
                <a:schemeClr val="dk1"/>
              </a:effectRef>
              <a:fontRef idx="minor">
                <a:schemeClr val="dk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r>
                  <a:rPr kumimoji="0" lang="de-DE" sz="1600" b="0" i="0" u="none" strike="noStrike" kern="0" cap="none" spc="0" normalizeH="0" baseline="0" noProof="0" dirty="0">
                    <a:ln>
                      <a:noFill/>
                    </a:ln>
                    <a:solidFill>
                      <a:srgbClr val="000000"/>
                    </a:solidFill>
                    <a:effectLst/>
                    <a:uLnTx/>
                    <a:uFillTx/>
                    <a:latin typeface="Bosch Office Sans"/>
                    <a:ea typeface="+mn-ea"/>
                    <a:cs typeface="+mn-cs"/>
                  </a:rPr>
                  <a:t>3_D4</a:t>
                </a:r>
                <a:endParaRPr kumimoji="0" lang="en-IN" sz="1600" b="0" i="0" u="none" strike="noStrike" kern="0" cap="none" spc="0" normalizeH="0" baseline="0" noProof="0" dirty="0">
                  <a:ln>
                    <a:noFill/>
                  </a:ln>
                  <a:solidFill>
                    <a:srgbClr val="000000"/>
                  </a:solidFill>
                  <a:effectLst/>
                  <a:uLnTx/>
                  <a:uFillTx/>
                  <a:latin typeface="Bosch Office Sans"/>
                  <a:ea typeface="+mn-ea"/>
                  <a:cs typeface="+mn-cs"/>
                </a:endParaRPr>
              </a:p>
            </p:txBody>
          </p:sp>
        </p:grpSp>
        <p:grpSp>
          <p:nvGrpSpPr>
            <p:cNvPr id="24" name="Group 23">
              <a:extLst>
                <a:ext uri="{FF2B5EF4-FFF2-40B4-BE49-F238E27FC236}">
                  <a16:creationId xmlns:a16="http://schemas.microsoft.com/office/drawing/2014/main" id="{BCF06FD0-1D6A-41E2-835E-8B8C79AAE483}"/>
                </a:ext>
              </a:extLst>
            </p:cNvPr>
            <p:cNvGrpSpPr/>
            <p:nvPr/>
          </p:nvGrpSpPr>
          <p:grpSpPr>
            <a:xfrm>
              <a:off x="7794296" y="3125603"/>
              <a:ext cx="2843310" cy="2368655"/>
              <a:chOff x="3287903" y="3540091"/>
              <a:chExt cx="2843310" cy="2368655"/>
            </a:xfrm>
          </p:grpSpPr>
          <p:pic>
            <p:nvPicPr>
              <p:cNvPr id="1032" name="Picture 8" descr="Machine generated alternative text:&#10;50 &#10;40 &#10;o &#10;30 &#10;-ö &#10;s- 20 &#10;10 &#10;o &#10;50 &#10;40 &#10;o &#10;30 &#10;-ö &#10;s- 20 &#10;10 &#10;o &#10;50 &#10;40 &#10;o &#10;30 &#10;-ö &#10;s- 20 &#10;10 &#10;o &#10;50 &#10;40 &#10;o &#10;30 &#10;-ö &#10;s- 20 &#10;10 &#10;o &#10;50 &#10;40 &#10;o &#10;30 &#10;-ö &#10;s- 20 &#10;10 &#10;o &#10;Ell - &#10;E22 - &#10;E33 - &#10;E23 - &#10;E13 - &#10;E12 - &#10;Total &#10;Max Error &#10;Max Error &#10;Max Error &#10;Max Error &#10;Max Error &#10;Max Error &#10;Max Error &#10;2500 &#10;2500 &#10;2500 &#10;2500 &#10;2500 &#10;5000 &#10;7500 &#10;Epoch number [-] &#10;5000 &#10;12500 &#10;50 &#10;40 &#10;o &#10;30 &#10;-ö &#10;s- 20 &#10;10 &#10;o &#10;50 &#10;40 &#10;o &#10;30 &#10;-ö &#10;s- 20 &#10;10 &#10;o &#10;50 &#10;40 &#10;o &#10;30 &#10;-ö &#10;s- 20 &#10;10 &#10;o &#10;50 &#10;40 &#10;o &#10;30 &#10;-ö &#10;s- 20 &#10;10 &#10;o &#10;50 &#10;40 &#10;o &#10;30 &#10;-ö &#10;s- 20 &#10;10 &#10;o &#10;Ell - &#10;E22 - &#10;E33 - &#10;E23 - &#10;E13 - &#10;E12 - &#10;Max Error &#10;Max Error &#10;Max Error &#10;Max Error &#10;Max Error &#10;Max Error &#10;Total Max Error &#10;10000 &#10;2500 &#10;2500 &#10;2500 &#10;2500 &#10;2500 &#10;5000 7500 10000 &#10;Epoch number [-] &#10;12500 &#10;Ell - &#10;E22 - &#10;E33 - &#10;E23 - &#10;E13 - &#10;E12 - &#10;Total &#10;Max Error &#10;Max Error &#10;Max Error &#10;Max Error &#10;Max Error &#10;Max Error &#10;Max Error &#10;Ell - &#10;E22 - &#10;E33 - &#10;E23 - &#10;E13 - &#10;E12 - &#10;Max Error &#10;Max Error &#10;Max Error &#10;Max Error &#10;Max Error &#10;Max Error &#10;Total Max Error &#10;7500 &#10;Epoch number [-] &#10;10000 &#10;12500 &#10;5000 7500 10000 &#10;12500 &#10;Ell - &#10;E22 - &#10;E33 - &#10;E23 - &#10;E13 - &#10;E12 - &#10;Max Error &#10;Max Error &#10;Max Error &#10;Max Error &#10;Max Error &#10;Max Error &#10;Epoch number [-] &#10;Ell - &#10;E22 - &#10;E33 - &#10;E23 - &#10;E13 - &#10;E12 - &#10;Max Error &#10;Max Error &#10;Max Error &#10;Max Error &#10;Max Error &#10;Max Error &#10;Total Max Error &#10;7500 10000 12500 &#10;Total Max Error &#10;5000 &#10;5000 &#10;5000 &#10;5000 7500 10000 &#10;12500 &#10;Epoch number [-] &#10;Ell - &#10;E22 - &#10;E33 - &#10;E23 - &#10;E13 - &#10;E12 - &#10;Total &#10;Max Error &#10;Max Error &#10;Max Error &#10;Max Error &#10;Max Error &#10;Max Error &#10;Max Error &#10;Epoch number [-] &#10;Ell - &#10;E22 - &#10;E33 - &#10;E23 - &#10;E13 - &#10;E12 - &#10;Max Error &#10;Max Error &#10;Max Error &#10;Max Error &#10;Max Error &#10;Max Error &#10;Total Max Error &#10;7500 &#10;Epoch number [-] &#10;10000 &#10;12500 &#10;5000 7500 10000 &#10;12500 &#10;Ell - &#10;E22 - &#10;E33 - &#10;E23 - &#10;E13 - &#10;E12 - &#10;Total &#10;Max Error &#10;Max Error &#10;Max Error &#10;Max Error &#10;Max Error &#10;Max Error &#10;Max Error &#10;Epoch number [-] &#10;Ell - &#10;E22 - &#10;E33 - &#10;E23 - &#10;E13 - &#10;E12 - &#10;Max Error &#10;Max Error &#10;Max Error &#10;Max Error &#10;Max Error &#10;Max Error &#10;Total Max Error &#10;7500 &#10;Epoch number [-] &#10;10000 &#10;12500 &#10;5000 7500 10000 &#10;Epoch number [-] &#10;12500 ">
                <a:extLst>
                  <a:ext uri="{FF2B5EF4-FFF2-40B4-BE49-F238E27FC236}">
                    <a16:creationId xmlns:a16="http://schemas.microsoft.com/office/drawing/2014/main" id="{7367335C-6D52-43E7-8D65-72122336684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8071" t="16678" r="3880" b="66975"/>
              <a:stretch/>
            </p:blipFill>
            <p:spPr bwMode="auto">
              <a:xfrm>
                <a:off x="3287903" y="3868438"/>
                <a:ext cx="2843309" cy="2040308"/>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21" name="Rectangle 20">
                <a:extLst>
                  <a:ext uri="{FF2B5EF4-FFF2-40B4-BE49-F238E27FC236}">
                    <a16:creationId xmlns:a16="http://schemas.microsoft.com/office/drawing/2014/main" id="{842008E5-373E-4242-98FB-BD6E94ADEE6F}"/>
                  </a:ext>
                </a:extLst>
              </p:cNvPr>
              <p:cNvSpPr/>
              <p:nvPr/>
            </p:nvSpPr>
            <p:spPr>
              <a:xfrm>
                <a:off x="3287904" y="3540091"/>
                <a:ext cx="2843309" cy="282368"/>
              </a:xfrm>
              <a:prstGeom prst="rect">
                <a:avLst/>
              </a:prstGeom>
              <a:solidFill>
                <a:schemeClr val="bg2">
                  <a:lumMod val="60000"/>
                  <a:lumOff val="40000"/>
                </a:schemeClr>
              </a:solidFill>
              <a:ln/>
            </p:spPr>
            <p:style>
              <a:lnRef idx="2">
                <a:schemeClr val="dk1"/>
              </a:lnRef>
              <a:fillRef idx="1">
                <a:schemeClr val="lt1"/>
              </a:fillRef>
              <a:effectRef idx="0">
                <a:schemeClr val="dk1"/>
              </a:effectRef>
              <a:fontRef idx="minor">
                <a:schemeClr val="dk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r>
                  <a:rPr lang="de-DE" sz="1600" kern="0" dirty="0">
                    <a:solidFill>
                      <a:srgbClr val="000000"/>
                    </a:solidFill>
                    <a:latin typeface="Bosch Office Sans"/>
                  </a:rPr>
                  <a:t>a</a:t>
                </a:r>
                <a:r>
                  <a:rPr kumimoji="0" lang="de-DE" sz="1600" b="0" i="0" u="none" strike="noStrike" kern="0" cap="none" spc="0" normalizeH="0" baseline="0" noProof="0" dirty="0">
                    <a:ln>
                      <a:noFill/>
                    </a:ln>
                    <a:solidFill>
                      <a:srgbClr val="000000"/>
                    </a:solidFill>
                    <a:effectLst/>
                    <a:uLnTx/>
                    <a:uFillTx/>
                    <a:latin typeface="Bosch Office Sans"/>
                    <a:ea typeface="+mn-ea"/>
                    <a:cs typeface="+mn-cs"/>
                  </a:rPr>
                  <a:t>_4_D4</a:t>
                </a:r>
                <a:endParaRPr kumimoji="0" lang="en-IN" sz="1600" b="0" i="0" u="none" strike="noStrike" kern="0" cap="none" spc="0" normalizeH="0" baseline="0" noProof="0" dirty="0">
                  <a:ln>
                    <a:noFill/>
                  </a:ln>
                  <a:solidFill>
                    <a:srgbClr val="000000"/>
                  </a:solidFill>
                  <a:effectLst/>
                  <a:uLnTx/>
                  <a:uFillTx/>
                  <a:latin typeface="Bosch Office Sans"/>
                  <a:ea typeface="+mn-ea"/>
                  <a:cs typeface="+mn-cs"/>
                </a:endParaRPr>
              </a:p>
            </p:txBody>
          </p:sp>
        </p:grpSp>
      </p:grpSp>
      <p:sp>
        <p:nvSpPr>
          <p:cNvPr id="27" name="Half Frame 26">
            <a:extLst>
              <a:ext uri="{FF2B5EF4-FFF2-40B4-BE49-F238E27FC236}">
                <a16:creationId xmlns:a16="http://schemas.microsoft.com/office/drawing/2014/main" id="{D8EB2C92-1C76-496A-BA9D-A232DDBF2C4C}"/>
              </a:ext>
            </a:extLst>
          </p:cNvPr>
          <p:cNvSpPr/>
          <p:nvPr/>
        </p:nvSpPr>
        <p:spPr>
          <a:xfrm rot="13495125">
            <a:off x="1293670" y="2038177"/>
            <a:ext cx="1636084" cy="1627488"/>
          </a:xfrm>
          <a:prstGeom prst="halfFrame">
            <a:avLst>
              <a:gd name="adj1" fmla="val 11237"/>
              <a:gd name="adj2" fmla="val 10730"/>
            </a:avLst>
          </a:prstGeom>
          <a:solidFill>
            <a:schemeClr val="bg2">
              <a:lumMod val="60000"/>
              <a:lumOff val="40000"/>
            </a:schemeClr>
          </a:solidFill>
          <a:ln w="9525" cap="flat" cmpd="sng" algn="ctr">
            <a:solidFill>
              <a:srgbClr val="3F136C"/>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IN" sz="1800" b="0" i="0" u="none" strike="noStrike" kern="0" cap="none" spc="0" normalizeH="0" baseline="0" noProof="0" dirty="0">
              <a:ln>
                <a:noFill/>
              </a:ln>
              <a:solidFill>
                <a:srgbClr val="000000"/>
              </a:solidFill>
              <a:effectLst/>
              <a:uLnTx/>
              <a:uFillTx/>
              <a:latin typeface="Bosch Office Sans"/>
              <a:ea typeface="+mn-ea"/>
              <a:cs typeface="+mn-cs"/>
            </a:endParaRPr>
          </a:p>
        </p:txBody>
      </p:sp>
      <p:sp>
        <p:nvSpPr>
          <p:cNvPr id="33" name="Half Frame 32">
            <a:extLst>
              <a:ext uri="{FF2B5EF4-FFF2-40B4-BE49-F238E27FC236}">
                <a16:creationId xmlns:a16="http://schemas.microsoft.com/office/drawing/2014/main" id="{0D9CA17E-9B03-45A9-AC73-06B5121BD144}"/>
              </a:ext>
            </a:extLst>
          </p:cNvPr>
          <p:cNvSpPr/>
          <p:nvPr/>
        </p:nvSpPr>
        <p:spPr>
          <a:xfrm rot="13495125">
            <a:off x="1293668" y="1609128"/>
            <a:ext cx="1636084" cy="1627488"/>
          </a:xfrm>
          <a:prstGeom prst="halfFrame">
            <a:avLst>
              <a:gd name="adj1" fmla="val 11237"/>
              <a:gd name="adj2" fmla="val 10730"/>
            </a:avLst>
          </a:prstGeom>
          <a:solidFill>
            <a:srgbClr val="00B0F0"/>
          </a:solidFill>
          <a:ln w="9525" cap="flat" cmpd="sng" algn="ctr">
            <a:solidFill>
              <a:srgbClr val="3F136C"/>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IN" sz="1800" b="0" i="0" u="none" strike="noStrike" kern="0" cap="none" spc="0" normalizeH="0" baseline="0" noProof="0" dirty="0">
              <a:ln>
                <a:noFill/>
              </a:ln>
              <a:solidFill>
                <a:srgbClr val="000000"/>
              </a:solidFill>
              <a:effectLst/>
              <a:uLnTx/>
              <a:uFillTx/>
              <a:latin typeface="Bosch Office Sans"/>
              <a:ea typeface="+mn-ea"/>
              <a:cs typeface="+mn-cs"/>
            </a:endParaRPr>
          </a:p>
        </p:txBody>
      </p:sp>
      <p:sp>
        <p:nvSpPr>
          <p:cNvPr id="34" name="Half Frame 33">
            <a:extLst>
              <a:ext uri="{FF2B5EF4-FFF2-40B4-BE49-F238E27FC236}">
                <a16:creationId xmlns:a16="http://schemas.microsoft.com/office/drawing/2014/main" id="{9D7095F4-A0E6-4307-BE3F-F5BE34868002}"/>
              </a:ext>
            </a:extLst>
          </p:cNvPr>
          <p:cNvSpPr/>
          <p:nvPr/>
        </p:nvSpPr>
        <p:spPr>
          <a:xfrm rot="13495125">
            <a:off x="1293669" y="1136762"/>
            <a:ext cx="1636084" cy="1627488"/>
          </a:xfrm>
          <a:prstGeom prst="halfFrame">
            <a:avLst>
              <a:gd name="adj1" fmla="val 11237"/>
              <a:gd name="adj2" fmla="val 10730"/>
            </a:avLst>
          </a:prstGeom>
          <a:solidFill>
            <a:srgbClr val="92D050"/>
          </a:solidFill>
          <a:ln w="9525" cap="flat" cmpd="sng" algn="ctr">
            <a:solidFill>
              <a:srgbClr val="3F136C"/>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IN" sz="1800" b="0" i="0" u="none" strike="noStrike" kern="0" cap="none" spc="0" normalizeH="0" baseline="0" noProof="0" dirty="0">
              <a:ln>
                <a:noFill/>
              </a:ln>
              <a:solidFill>
                <a:srgbClr val="000000"/>
              </a:solidFill>
              <a:effectLst/>
              <a:uLnTx/>
              <a:uFillTx/>
              <a:latin typeface="Bosch Office Sans"/>
              <a:ea typeface="+mn-ea"/>
              <a:cs typeface="+mn-cs"/>
            </a:endParaRPr>
          </a:p>
        </p:txBody>
      </p:sp>
      <p:sp>
        <p:nvSpPr>
          <p:cNvPr id="35" name="Half Frame 34">
            <a:extLst>
              <a:ext uri="{FF2B5EF4-FFF2-40B4-BE49-F238E27FC236}">
                <a16:creationId xmlns:a16="http://schemas.microsoft.com/office/drawing/2014/main" id="{2AFE15A8-9426-4EDB-A654-5CE55BB49323}"/>
              </a:ext>
            </a:extLst>
          </p:cNvPr>
          <p:cNvSpPr/>
          <p:nvPr/>
        </p:nvSpPr>
        <p:spPr>
          <a:xfrm rot="13495125">
            <a:off x="1293666" y="656282"/>
            <a:ext cx="1636084" cy="1627488"/>
          </a:xfrm>
          <a:prstGeom prst="halfFrame">
            <a:avLst>
              <a:gd name="adj1" fmla="val 11237"/>
              <a:gd name="adj2" fmla="val 10730"/>
            </a:avLst>
          </a:prstGeom>
          <a:solidFill>
            <a:srgbClr val="FFC000"/>
          </a:solidFill>
          <a:ln w="9525" cap="flat" cmpd="sng" algn="ctr">
            <a:solidFill>
              <a:srgbClr val="3F136C"/>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IN" sz="1800" b="0" i="0" u="none" strike="noStrike" kern="0" cap="none" spc="0" normalizeH="0" baseline="0" noProof="0" dirty="0">
              <a:ln>
                <a:noFill/>
              </a:ln>
              <a:solidFill>
                <a:srgbClr val="000000"/>
              </a:solidFill>
              <a:effectLst/>
              <a:uLnTx/>
              <a:uFillTx/>
              <a:latin typeface="Bosch Office Sans"/>
              <a:ea typeface="+mn-ea"/>
              <a:cs typeface="+mn-cs"/>
            </a:endParaRPr>
          </a:p>
        </p:txBody>
      </p:sp>
      <p:sp>
        <p:nvSpPr>
          <p:cNvPr id="28" name="Rectangle 27">
            <a:extLst>
              <a:ext uri="{FF2B5EF4-FFF2-40B4-BE49-F238E27FC236}">
                <a16:creationId xmlns:a16="http://schemas.microsoft.com/office/drawing/2014/main" id="{1CFE91B7-AAC8-4C12-A05B-CF26365D0AD2}"/>
              </a:ext>
            </a:extLst>
          </p:cNvPr>
          <p:cNvSpPr/>
          <p:nvPr/>
        </p:nvSpPr>
        <p:spPr>
          <a:xfrm>
            <a:off x="1992795" y="1992820"/>
            <a:ext cx="237826" cy="2042021"/>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IN" sz="1800" b="0" i="0" u="none" strike="noStrike" kern="0" cap="none" spc="0" normalizeH="0" baseline="0" noProof="0" dirty="0">
              <a:ln>
                <a:noFill/>
              </a:ln>
              <a:solidFill>
                <a:srgbClr val="000000"/>
              </a:solidFill>
              <a:effectLst/>
              <a:uLnTx/>
              <a:uFillTx/>
              <a:latin typeface="Bosch Office Sans"/>
              <a:ea typeface="+mn-ea"/>
              <a:cs typeface="+mn-cs"/>
            </a:endParaRPr>
          </a:p>
        </p:txBody>
      </p:sp>
      <p:sp>
        <p:nvSpPr>
          <p:cNvPr id="29" name="Oval 28">
            <a:extLst>
              <a:ext uri="{FF2B5EF4-FFF2-40B4-BE49-F238E27FC236}">
                <a16:creationId xmlns:a16="http://schemas.microsoft.com/office/drawing/2014/main" id="{A5C11295-D2EE-4DC3-9919-E81E4717E1A5}"/>
              </a:ext>
            </a:extLst>
          </p:cNvPr>
          <p:cNvSpPr/>
          <p:nvPr/>
        </p:nvSpPr>
        <p:spPr>
          <a:xfrm>
            <a:off x="1298489" y="1217599"/>
            <a:ext cx="377219" cy="381342"/>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r>
              <a:rPr kumimoji="0" lang="de-DE" b="0" i="0" u="none" strike="noStrike" kern="0" cap="none" spc="0" normalizeH="0" baseline="0" noProof="0" dirty="0">
                <a:ln>
                  <a:noFill/>
                </a:ln>
                <a:solidFill>
                  <a:srgbClr val="000000"/>
                </a:solidFill>
                <a:effectLst/>
                <a:uLnTx/>
                <a:uFillTx/>
                <a:latin typeface="Bosch Office Sans"/>
                <a:ea typeface="+mn-ea"/>
                <a:cs typeface="+mn-cs"/>
              </a:rPr>
              <a:t>S</a:t>
            </a:r>
            <a:endParaRPr kumimoji="0" lang="en-IN" b="0" i="0" u="none" strike="noStrike" kern="0" cap="none" spc="0" normalizeH="0" baseline="0" noProof="0" dirty="0">
              <a:ln>
                <a:noFill/>
              </a:ln>
              <a:solidFill>
                <a:srgbClr val="000000"/>
              </a:solidFill>
              <a:effectLst/>
              <a:uLnTx/>
              <a:uFillTx/>
              <a:latin typeface="Bosch Office Sans"/>
              <a:ea typeface="+mn-ea"/>
              <a:cs typeface="+mn-cs"/>
            </a:endParaRPr>
          </a:p>
        </p:txBody>
      </p:sp>
      <p:sp>
        <p:nvSpPr>
          <p:cNvPr id="38" name="Oval 37">
            <a:extLst>
              <a:ext uri="{FF2B5EF4-FFF2-40B4-BE49-F238E27FC236}">
                <a16:creationId xmlns:a16="http://schemas.microsoft.com/office/drawing/2014/main" id="{1818F012-680E-4233-B5D7-03917394DB18}"/>
              </a:ext>
            </a:extLst>
          </p:cNvPr>
          <p:cNvSpPr/>
          <p:nvPr/>
        </p:nvSpPr>
        <p:spPr>
          <a:xfrm>
            <a:off x="1612287" y="1516872"/>
            <a:ext cx="377219" cy="381342"/>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r>
              <a:rPr lang="de-DE" sz="2000" kern="0" dirty="0">
                <a:solidFill>
                  <a:srgbClr val="000000"/>
                </a:solidFill>
                <a:latin typeface="Bosch Office Sans"/>
              </a:rPr>
              <a:t>T</a:t>
            </a:r>
            <a:endParaRPr kumimoji="0" lang="en-IN" sz="2000" b="0" i="0" u="none" strike="noStrike" kern="0" cap="none" spc="0" normalizeH="0" baseline="0" noProof="0" dirty="0">
              <a:ln>
                <a:noFill/>
              </a:ln>
              <a:solidFill>
                <a:srgbClr val="000000"/>
              </a:solidFill>
              <a:effectLst/>
              <a:uLnTx/>
              <a:uFillTx/>
              <a:latin typeface="Bosch Office Sans"/>
              <a:ea typeface="+mn-ea"/>
              <a:cs typeface="+mn-cs"/>
            </a:endParaRPr>
          </a:p>
        </p:txBody>
      </p:sp>
      <p:sp>
        <p:nvSpPr>
          <p:cNvPr id="39" name="Oval 38">
            <a:extLst>
              <a:ext uri="{FF2B5EF4-FFF2-40B4-BE49-F238E27FC236}">
                <a16:creationId xmlns:a16="http://schemas.microsoft.com/office/drawing/2014/main" id="{1694C872-86F9-4CCC-805A-156FF293F822}"/>
              </a:ext>
            </a:extLst>
          </p:cNvPr>
          <p:cNvSpPr/>
          <p:nvPr/>
        </p:nvSpPr>
        <p:spPr>
          <a:xfrm>
            <a:off x="1923049" y="1810228"/>
            <a:ext cx="377219" cy="381342"/>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r>
              <a:rPr kumimoji="0" lang="de-DE" b="0" i="0" u="none" strike="noStrike" kern="0" cap="none" spc="0" normalizeH="0" baseline="0" noProof="0" dirty="0">
                <a:ln>
                  <a:noFill/>
                </a:ln>
                <a:solidFill>
                  <a:srgbClr val="000000"/>
                </a:solidFill>
                <a:effectLst/>
                <a:uLnTx/>
                <a:uFillTx/>
                <a:latin typeface="Bosch Office Sans"/>
                <a:ea typeface="+mn-ea"/>
                <a:cs typeface="+mn-cs"/>
              </a:rPr>
              <a:t>A</a:t>
            </a:r>
            <a:endParaRPr kumimoji="0" lang="en-IN" b="0" i="0" u="none" strike="noStrike" kern="0" cap="none" spc="0" normalizeH="0" baseline="0" noProof="0" dirty="0">
              <a:ln>
                <a:noFill/>
              </a:ln>
              <a:solidFill>
                <a:srgbClr val="000000"/>
              </a:solidFill>
              <a:effectLst/>
              <a:uLnTx/>
              <a:uFillTx/>
              <a:latin typeface="Bosch Office Sans"/>
              <a:ea typeface="+mn-ea"/>
              <a:cs typeface="+mn-cs"/>
            </a:endParaRPr>
          </a:p>
        </p:txBody>
      </p:sp>
      <p:sp>
        <p:nvSpPr>
          <p:cNvPr id="40" name="Oval 39">
            <a:extLst>
              <a:ext uri="{FF2B5EF4-FFF2-40B4-BE49-F238E27FC236}">
                <a16:creationId xmlns:a16="http://schemas.microsoft.com/office/drawing/2014/main" id="{289A7833-68C7-429B-B9C9-F9E897A01B83}"/>
              </a:ext>
            </a:extLst>
          </p:cNvPr>
          <p:cNvSpPr/>
          <p:nvPr/>
        </p:nvSpPr>
        <p:spPr>
          <a:xfrm>
            <a:off x="2282024" y="1516872"/>
            <a:ext cx="377219" cy="381342"/>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r>
              <a:rPr lang="de-DE" kern="0" dirty="0">
                <a:solidFill>
                  <a:srgbClr val="000000"/>
                </a:solidFill>
                <a:latin typeface="Bosch Office Sans"/>
              </a:rPr>
              <a:t>T</a:t>
            </a:r>
            <a:endParaRPr kumimoji="0" lang="en-IN" b="0" i="0" u="none" strike="noStrike" kern="0" cap="none" spc="0" normalizeH="0" baseline="0" noProof="0" dirty="0">
              <a:ln>
                <a:noFill/>
              </a:ln>
              <a:solidFill>
                <a:srgbClr val="000000"/>
              </a:solidFill>
              <a:effectLst/>
              <a:uLnTx/>
              <a:uFillTx/>
              <a:latin typeface="Bosch Office Sans"/>
              <a:ea typeface="+mn-ea"/>
              <a:cs typeface="+mn-cs"/>
            </a:endParaRPr>
          </a:p>
        </p:txBody>
      </p:sp>
      <p:sp>
        <p:nvSpPr>
          <p:cNvPr id="41" name="Oval 40">
            <a:extLst>
              <a:ext uri="{FF2B5EF4-FFF2-40B4-BE49-F238E27FC236}">
                <a16:creationId xmlns:a16="http://schemas.microsoft.com/office/drawing/2014/main" id="{F428C387-A456-4ACC-8280-2AD911D9DB09}"/>
              </a:ext>
            </a:extLst>
          </p:cNvPr>
          <p:cNvSpPr/>
          <p:nvPr/>
        </p:nvSpPr>
        <p:spPr>
          <a:xfrm>
            <a:off x="2608145" y="1204588"/>
            <a:ext cx="377219" cy="381342"/>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r>
              <a:rPr kumimoji="0" lang="de-DE" b="0" i="0" u="none" strike="noStrike" kern="0" cap="none" spc="0" normalizeH="0" baseline="0" noProof="0" dirty="0">
                <a:ln>
                  <a:noFill/>
                </a:ln>
                <a:solidFill>
                  <a:srgbClr val="000000"/>
                </a:solidFill>
                <a:effectLst/>
                <a:uLnTx/>
                <a:uFillTx/>
                <a:latin typeface="Bosch Office Sans"/>
                <a:ea typeface="+mn-ea"/>
                <a:cs typeface="+mn-cs"/>
              </a:rPr>
              <a:t>E</a:t>
            </a:r>
            <a:endParaRPr kumimoji="0" lang="en-IN" b="0" i="0" u="none" strike="noStrike" kern="0" cap="none" spc="0" normalizeH="0" baseline="0" noProof="0" dirty="0">
              <a:ln>
                <a:noFill/>
              </a:ln>
              <a:solidFill>
                <a:srgbClr val="000000"/>
              </a:solidFill>
              <a:effectLst/>
              <a:uLnTx/>
              <a:uFillTx/>
              <a:latin typeface="Bosch Office Sans"/>
              <a:ea typeface="+mn-ea"/>
              <a:cs typeface="+mn-cs"/>
            </a:endParaRPr>
          </a:p>
        </p:txBody>
      </p:sp>
      <p:cxnSp>
        <p:nvCxnSpPr>
          <p:cNvPr id="31" name="Straight Arrow Connector 30">
            <a:extLst>
              <a:ext uri="{FF2B5EF4-FFF2-40B4-BE49-F238E27FC236}">
                <a16:creationId xmlns:a16="http://schemas.microsoft.com/office/drawing/2014/main" id="{201E859E-C79C-452E-ADFA-9DE5024BE509}"/>
              </a:ext>
            </a:extLst>
          </p:cNvPr>
          <p:cNvCxnSpPr/>
          <p:nvPr/>
        </p:nvCxnSpPr>
        <p:spPr>
          <a:xfrm>
            <a:off x="1989506" y="3887225"/>
            <a:ext cx="241115" cy="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36" name="TextBox 35">
            <a:extLst>
              <a:ext uri="{FF2B5EF4-FFF2-40B4-BE49-F238E27FC236}">
                <a16:creationId xmlns:a16="http://schemas.microsoft.com/office/drawing/2014/main" id="{9EA263A0-B50C-4B8A-A4FD-B3C969E3CE6E}"/>
              </a:ext>
            </a:extLst>
          </p:cNvPr>
          <p:cNvSpPr txBox="1"/>
          <p:nvPr/>
        </p:nvSpPr>
        <p:spPr>
          <a:xfrm>
            <a:off x="1612287" y="4005763"/>
            <a:ext cx="1176018" cy="228003"/>
          </a:xfrm>
          <a:prstGeom prst="rect">
            <a:avLst/>
          </a:prstGeom>
          <a:noFill/>
        </p:spPr>
        <p:txBody>
          <a:bodyPr wrap="square" lIns="0" tIns="0" rIns="0" bIns="0" rtlCol="0">
            <a:noAutofit/>
          </a:bodyPr>
          <a:lstStyle/>
          <a:p>
            <a:pPr marR="0" algn="l" defTabSz="914400" eaLnBrk="1" fontAlgn="auto" latinLnBrk="0" hangingPunct="1">
              <a:spcBef>
                <a:spcPts val="500"/>
              </a:spcBef>
              <a:spcAft>
                <a:spcPts val="0"/>
              </a:spcAft>
              <a:buClrTx/>
              <a:buSzTx/>
              <a:buFontTx/>
              <a:buNone/>
              <a:tabLst/>
            </a:pPr>
            <a:r>
              <a:rPr kumimoji="0" lang="de-DE" sz="1600" b="0" i="0" u="none" strike="noStrike" kern="0" cap="none" spc="0" normalizeH="0" baseline="0" noProof="0" dirty="0">
                <a:ln>
                  <a:noFill/>
                </a:ln>
                <a:solidFill>
                  <a:srgbClr val="000000"/>
                </a:solidFill>
                <a:effectLst/>
                <a:uLnTx/>
                <a:uFillTx/>
              </a:rPr>
              <a:t>Error </a:t>
            </a:r>
            <a:r>
              <a:rPr kumimoji="0" lang="de-DE" sz="1600" b="0" i="0" u="none" strike="noStrike" kern="0" cap="none" spc="0" normalizeH="0" baseline="0" noProof="0" dirty="0" err="1">
                <a:ln>
                  <a:noFill/>
                </a:ln>
                <a:solidFill>
                  <a:srgbClr val="000000"/>
                </a:solidFill>
                <a:effectLst/>
                <a:uLnTx/>
                <a:uFillTx/>
              </a:rPr>
              <a:t>metric</a:t>
            </a:r>
            <a:endParaRPr kumimoji="0" lang="en-IN" sz="1600" b="0" i="0" u="none" strike="noStrike" kern="0" cap="none" spc="0" normalizeH="0" baseline="0" noProof="0" dirty="0">
              <a:ln>
                <a:noFill/>
              </a:ln>
              <a:solidFill>
                <a:srgbClr val="000000"/>
              </a:solidFill>
              <a:effectLst/>
              <a:uLnTx/>
              <a:uFillTx/>
            </a:endParaRPr>
          </a:p>
        </p:txBody>
      </p:sp>
      <p:cxnSp>
        <p:nvCxnSpPr>
          <p:cNvPr id="42" name="Straight Connector 41">
            <a:extLst>
              <a:ext uri="{FF2B5EF4-FFF2-40B4-BE49-F238E27FC236}">
                <a16:creationId xmlns:a16="http://schemas.microsoft.com/office/drawing/2014/main" id="{F8AD8349-A97F-4A29-B71A-1E7A6A049574}"/>
              </a:ext>
            </a:extLst>
          </p:cNvPr>
          <p:cNvCxnSpPr/>
          <p:nvPr/>
        </p:nvCxnSpPr>
        <p:spPr>
          <a:xfrm>
            <a:off x="5337175" y="2471542"/>
            <a:ext cx="2260600" cy="0"/>
          </a:xfrm>
          <a:prstGeom prst="line">
            <a:avLst/>
          </a:prstGeom>
          <a:ln>
            <a:solidFill>
              <a:srgbClr val="FF0000"/>
            </a:solidFill>
            <a:prstDash val="sysDash"/>
          </a:ln>
        </p:spPr>
        <p:style>
          <a:lnRef idx="2">
            <a:schemeClr val="dk1"/>
          </a:lnRef>
          <a:fillRef idx="0">
            <a:schemeClr val="dk1"/>
          </a:fillRef>
          <a:effectRef idx="1">
            <a:schemeClr val="dk1"/>
          </a:effectRef>
          <a:fontRef idx="minor">
            <a:schemeClr val="tx1"/>
          </a:fontRef>
        </p:style>
      </p:cxnSp>
      <p:sp>
        <p:nvSpPr>
          <p:cNvPr id="48" name="Speech Bubble: Rectangle 47">
            <a:extLst>
              <a:ext uri="{FF2B5EF4-FFF2-40B4-BE49-F238E27FC236}">
                <a16:creationId xmlns:a16="http://schemas.microsoft.com/office/drawing/2014/main" id="{C80A1350-410F-475D-A5E4-BEFB0E1197B6}"/>
              </a:ext>
            </a:extLst>
          </p:cNvPr>
          <p:cNvSpPr/>
          <p:nvPr/>
        </p:nvSpPr>
        <p:spPr>
          <a:xfrm>
            <a:off x="1612287" y="1540146"/>
            <a:ext cx="3198350" cy="734422"/>
          </a:xfrm>
          <a:prstGeom prst="wedgeRectCallout">
            <a:avLst>
              <a:gd name="adj1" fmla="val 63786"/>
              <a:gd name="adj2" fmla="val 72529"/>
            </a:avLst>
          </a:prstGeom>
          <a:ln w="28575"/>
        </p:spPr>
        <p:style>
          <a:lnRef idx="2">
            <a:schemeClr val="dk1"/>
          </a:lnRef>
          <a:fillRef idx="1">
            <a:schemeClr val="lt1"/>
          </a:fillRef>
          <a:effectRef idx="0">
            <a:schemeClr val="dk1"/>
          </a:effectRef>
          <a:fontRef idx="minor">
            <a:schemeClr val="dk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r>
              <a:rPr kumimoji="0" lang="de-DE" sz="1800" b="0" i="0" u="none" strike="noStrike" kern="0" cap="none" spc="0" normalizeH="0" baseline="0" noProof="0" dirty="0" err="1">
                <a:ln>
                  <a:noFill/>
                </a:ln>
                <a:solidFill>
                  <a:srgbClr val="000000"/>
                </a:solidFill>
                <a:effectLst/>
                <a:uLnTx/>
                <a:uFillTx/>
                <a:latin typeface="Bosch Office Sans"/>
                <a:ea typeface="+mn-ea"/>
                <a:cs typeface="+mn-cs"/>
              </a:rPr>
              <a:t>Choose</a:t>
            </a:r>
            <a:r>
              <a:rPr kumimoji="0" lang="de-DE" sz="1800" b="0" i="0" u="none" strike="noStrike" kern="0" cap="none" spc="0" normalizeH="0" baseline="0" noProof="0" dirty="0">
                <a:ln>
                  <a:noFill/>
                </a:ln>
                <a:solidFill>
                  <a:srgbClr val="000000"/>
                </a:solidFill>
                <a:effectLst/>
                <a:uLnTx/>
                <a:uFillTx/>
                <a:latin typeface="Bosch Office Sans"/>
                <a:ea typeface="+mn-ea"/>
                <a:cs typeface="+mn-cs"/>
              </a:rPr>
              <a:t> a </a:t>
            </a:r>
            <a:r>
              <a:rPr kumimoji="0" lang="de-DE" sz="1800" b="0" i="0" u="none" strike="noStrike" kern="0" cap="none" spc="0" normalizeH="0" baseline="0" noProof="0" dirty="0" err="1">
                <a:ln>
                  <a:noFill/>
                </a:ln>
                <a:solidFill>
                  <a:srgbClr val="000000"/>
                </a:solidFill>
                <a:effectLst/>
                <a:uLnTx/>
                <a:uFillTx/>
                <a:latin typeface="Bosch Office Sans"/>
                <a:ea typeface="+mn-ea"/>
                <a:cs typeface="+mn-cs"/>
              </a:rPr>
              <a:t>low</a:t>
            </a:r>
            <a:r>
              <a:rPr kumimoji="0" lang="de-DE" sz="1800" b="0" i="0" u="none" strike="noStrike" kern="0" cap="none" spc="0" normalizeH="0" baseline="0" noProof="0" dirty="0">
                <a:ln>
                  <a:noFill/>
                </a:ln>
                <a:solidFill>
                  <a:srgbClr val="000000"/>
                </a:solidFill>
                <a:effectLst/>
                <a:uLnTx/>
                <a:uFillTx/>
                <a:latin typeface="Bosch Office Sans"/>
                <a:ea typeface="+mn-ea"/>
                <a:cs typeface="+mn-cs"/>
              </a:rPr>
              <a:t> </a:t>
            </a:r>
            <a:r>
              <a:rPr kumimoji="0" lang="de-DE" sz="1800" b="0" i="0" u="none" strike="noStrike" kern="0" cap="none" spc="0" normalizeH="0" baseline="0" noProof="0" dirty="0" err="1">
                <a:ln>
                  <a:noFill/>
                </a:ln>
                <a:solidFill>
                  <a:srgbClr val="000000"/>
                </a:solidFill>
                <a:effectLst/>
                <a:uLnTx/>
                <a:uFillTx/>
                <a:latin typeface="Bosch Office Sans"/>
                <a:ea typeface="+mn-ea"/>
                <a:cs typeface="+mn-cs"/>
              </a:rPr>
              <a:t>error</a:t>
            </a:r>
            <a:r>
              <a:rPr kumimoji="0" lang="de-DE" sz="1800" b="0" i="0" u="none" strike="noStrike" kern="0" cap="none" spc="0" normalizeH="0" baseline="0" noProof="0" dirty="0">
                <a:ln>
                  <a:noFill/>
                </a:ln>
                <a:solidFill>
                  <a:srgbClr val="000000"/>
                </a:solidFill>
                <a:effectLst/>
                <a:uLnTx/>
                <a:uFillTx/>
                <a:latin typeface="Bosch Office Sans"/>
                <a:ea typeface="+mn-ea"/>
                <a:cs typeface="+mn-cs"/>
              </a:rPr>
              <a:t> </a:t>
            </a:r>
            <a:r>
              <a:rPr kumimoji="0" lang="de-DE" sz="1800" b="0" i="0" u="none" strike="noStrike" kern="0" cap="none" spc="0" normalizeH="0" baseline="0" noProof="0" dirty="0" err="1">
                <a:ln>
                  <a:noFill/>
                </a:ln>
                <a:solidFill>
                  <a:srgbClr val="000000"/>
                </a:solidFill>
                <a:effectLst/>
                <a:uLnTx/>
                <a:uFillTx/>
                <a:latin typeface="Bosch Office Sans"/>
                <a:ea typeface="+mn-ea"/>
                <a:cs typeface="+mn-cs"/>
              </a:rPr>
              <a:t>metric</a:t>
            </a:r>
            <a:endParaRPr kumimoji="0" lang="en-IN" sz="1800" b="0" i="0" u="none" strike="noStrike" kern="0" cap="none" spc="0" normalizeH="0" baseline="0" noProof="0" dirty="0">
              <a:ln>
                <a:noFill/>
              </a:ln>
              <a:solidFill>
                <a:srgbClr val="000000"/>
              </a:solidFill>
              <a:effectLst/>
              <a:uLnTx/>
              <a:uFillTx/>
              <a:latin typeface="Bosch Office Sans"/>
              <a:ea typeface="+mn-ea"/>
              <a:cs typeface="+mn-cs"/>
            </a:endParaRPr>
          </a:p>
        </p:txBody>
      </p:sp>
      <p:cxnSp>
        <p:nvCxnSpPr>
          <p:cNvPr id="32" name="Straight Connector 31">
            <a:extLst>
              <a:ext uri="{FF2B5EF4-FFF2-40B4-BE49-F238E27FC236}">
                <a16:creationId xmlns:a16="http://schemas.microsoft.com/office/drawing/2014/main" id="{40AC716B-EE0F-4143-B7AD-A545EAD971CE}"/>
              </a:ext>
            </a:extLst>
          </p:cNvPr>
          <p:cNvCxnSpPr>
            <a:cxnSpLocks/>
          </p:cNvCxnSpPr>
          <p:nvPr/>
        </p:nvCxnSpPr>
        <p:spPr>
          <a:xfrm flipV="1">
            <a:off x="5682421" y="1148963"/>
            <a:ext cx="0" cy="132257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A73C4AB-33A3-4545-A667-4BB14108AB6B}"/>
              </a:ext>
            </a:extLst>
          </p:cNvPr>
          <p:cNvCxnSpPr>
            <a:cxnSpLocks/>
          </p:cNvCxnSpPr>
          <p:nvPr/>
        </p:nvCxnSpPr>
        <p:spPr>
          <a:xfrm flipV="1">
            <a:off x="6628737" y="1148963"/>
            <a:ext cx="0" cy="132257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43" name="Picture 2" descr="See the source image">
            <a:extLst>
              <a:ext uri="{FF2B5EF4-FFF2-40B4-BE49-F238E27FC236}">
                <a16:creationId xmlns:a16="http://schemas.microsoft.com/office/drawing/2014/main" id="{FDA6004E-A41B-4FFF-9D9B-BB2EEC1921A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28533" b="26648"/>
          <a:stretch/>
        </p:blipFill>
        <p:spPr bwMode="auto">
          <a:xfrm>
            <a:off x="10156366" y="21168"/>
            <a:ext cx="813259" cy="3644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58802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2A53676-BC67-4485-9F35-C16C6955B062}"/>
              </a:ext>
            </a:extLst>
          </p:cNvPr>
          <p:cNvSpPr>
            <a:spLocks noGrp="1"/>
          </p:cNvSpPr>
          <p:nvPr>
            <p:ph type="body" sz="quarter" idx="15"/>
          </p:nvPr>
        </p:nvSpPr>
        <p:spPr/>
        <p:txBody>
          <a:bodyPr/>
          <a:lstStyle/>
          <a:p>
            <a:r>
              <a:rPr lang="en-IN" dirty="0"/>
              <a:t>How to build a Multiscale simulation model?</a:t>
            </a:r>
          </a:p>
        </p:txBody>
      </p:sp>
      <p:sp>
        <p:nvSpPr>
          <p:cNvPr id="4" name="Slide Number Placeholder 3">
            <a:extLst>
              <a:ext uri="{FF2B5EF4-FFF2-40B4-BE49-F238E27FC236}">
                <a16:creationId xmlns:a16="http://schemas.microsoft.com/office/drawing/2014/main" id="{0C099A3B-ABAC-44EA-B4D7-A41EFEC0EA4A}"/>
              </a:ext>
            </a:extLst>
          </p:cNvPr>
          <p:cNvSpPr>
            <a:spLocks noGrp="1"/>
          </p:cNvSpPr>
          <p:nvPr>
            <p:ph type="sldNum" sz="quarter" idx="12"/>
          </p:nvPr>
        </p:nvSpPr>
        <p:spPr/>
        <p:txBody>
          <a:bodyPr/>
          <a:lstStyle/>
          <a:p>
            <a:fld id="{4898AEC0-503E-4FA4-859C-D0F72D6E3F79}" type="slidenum">
              <a:rPr lang="en-US" noProof="1" smtClean="0"/>
              <a:pPr/>
              <a:t>3</a:t>
            </a:fld>
            <a:endParaRPr lang="en-US" noProof="1"/>
          </a:p>
        </p:txBody>
      </p:sp>
      <p:pic>
        <p:nvPicPr>
          <p:cNvPr id="6" name="Grafik 5">
            <a:extLst>
              <a:ext uri="{FF2B5EF4-FFF2-40B4-BE49-F238E27FC236}">
                <a16:creationId xmlns:a16="http://schemas.microsoft.com/office/drawing/2014/main" id="{EDF8EBC6-3698-4A5A-9998-DF667800407F}"/>
              </a:ext>
            </a:extLst>
          </p:cNvPr>
          <p:cNvPicPr>
            <a:picLocks noGrp="1" noChangeAspect="1"/>
          </p:cNvPicPr>
          <p:nvPr>
            <p:ph sz="quarter" idx="1"/>
            <p:custDataLst>
              <p:tags r:id="rId1"/>
            </p:custDataLst>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l="38238"/>
          <a:stretch/>
        </p:blipFill>
        <p:spPr>
          <a:xfrm>
            <a:off x="290189" y="2174971"/>
            <a:ext cx="756059" cy="1269790"/>
          </a:xfrm>
          <a:prstGeom prst="rect">
            <a:avLst/>
          </a:prstGeom>
        </p:spPr>
      </p:pic>
      <p:pic>
        <p:nvPicPr>
          <p:cNvPr id="13" name="Picture 12">
            <a:extLst>
              <a:ext uri="{FF2B5EF4-FFF2-40B4-BE49-F238E27FC236}">
                <a16:creationId xmlns:a16="http://schemas.microsoft.com/office/drawing/2014/main" id="{DB062E88-D8A5-4345-B15B-3F2049205CAE}"/>
              </a:ext>
            </a:extLst>
          </p:cNvPr>
          <p:cNvPicPr>
            <a:picLocks noChangeAspect="1"/>
          </p:cNvPicPr>
          <p:nvPr/>
        </p:nvPicPr>
        <p:blipFill rotWithShape="1">
          <a:blip r:embed="rId5">
            <a:extLst>
              <a:ext uri="{28A0092B-C50C-407E-A947-70E740481C1C}">
                <a14:useLocalDpi xmlns:a14="http://schemas.microsoft.com/office/drawing/2010/main" val="0"/>
              </a:ext>
            </a:extLst>
          </a:blip>
          <a:srcRect l="57844" t="8939" r="15295" b="7708"/>
          <a:stretch/>
        </p:blipFill>
        <p:spPr>
          <a:xfrm>
            <a:off x="2029659" y="1992246"/>
            <a:ext cx="566910" cy="1759171"/>
          </a:xfrm>
          <a:prstGeom prst="rect">
            <a:avLst/>
          </a:prstGeom>
        </p:spPr>
      </p:pic>
      <p:sp>
        <p:nvSpPr>
          <p:cNvPr id="14" name="Arrow: Right 13">
            <a:extLst>
              <a:ext uri="{FF2B5EF4-FFF2-40B4-BE49-F238E27FC236}">
                <a16:creationId xmlns:a16="http://schemas.microsoft.com/office/drawing/2014/main" id="{AB96C0FA-D178-4FE4-A4E0-BAACFA1E8917}"/>
              </a:ext>
            </a:extLst>
          </p:cNvPr>
          <p:cNvSpPr/>
          <p:nvPr/>
        </p:nvSpPr>
        <p:spPr>
          <a:xfrm>
            <a:off x="1285561" y="2539776"/>
            <a:ext cx="566910" cy="388800"/>
          </a:xfrm>
          <a:prstGeom prst="rightArrow">
            <a:avLst/>
          </a:prstGeom>
          <a:ln/>
        </p:spPr>
        <p:style>
          <a:lnRef idx="2">
            <a:schemeClr val="dk1"/>
          </a:lnRef>
          <a:fillRef idx="1">
            <a:schemeClr val="lt1"/>
          </a:fillRef>
          <a:effectRef idx="0">
            <a:schemeClr val="dk1"/>
          </a:effectRef>
          <a:fontRef idx="minor">
            <a:schemeClr val="dk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IN" sz="1800" b="0" i="0" u="none" strike="noStrike" kern="0" cap="none" spc="0" normalizeH="0" baseline="0" noProof="0" dirty="0">
              <a:ln>
                <a:noFill/>
              </a:ln>
              <a:solidFill>
                <a:srgbClr val="000000"/>
              </a:solidFill>
              <a:effectLst/>
              <a:uLnTx/>
              <a:uFillTx/>
              <a:latin typeface="Bosch Office Sans"/>
              <a:ea typeface="+mn-ea"/>
              <a:cs typeface="+mn-cs"/>
            </a:endParaRPr>
          </a:p>
        </p:txBody>
      </p:sp>
      <p:sp>
        <p:nvSpPr>
          <p:cNvPr id="15" name="TextBox 14">
            <a:extLst>
              <a:ext uri="{FF2B5EF4-FFF2-40B4-BE49-F238E27FC236}">
                <a16:creationId xmlns:a16="http://schemas.microsoft.com/office/drawing/2014/main" id="{E250DAA0-8DD7-40C6-9468-D11E5F388EBA}"/>
              </a:ext>
            </a:extLst>
          </p:cNvPr>
          <p:cNvSpPr txBox="1"/>
          <p:nvPr/>
        </p:nvSpPr>
        <p:spPr>
          <a:xfrm>
            <a:off x="57647" y="3608999"/>
            <a:ext cx="1227914" cy="694998"/>
          </a:xfrm>
          <a:prstGeom prst="rect">
            <a:avLst/>
          </a:prstGeom>
          <a:noFill/>
        </p:spPr>
        <p:txBody>
          <a:bodyPr wrap="square" lIns="0" tIns="0" rIns="0" bIns="0" rtlCol="0">
            <a:noAutofit/>
          </a:bodyPr>
          <a:lstStyle/>
          <a:p>
            <a:pPr marR="0" algn="ctr" defTabSz="914400" eaLnBrk="1" fontAlgn="auto" latinLnBrk="0" hangingPunct="1">
              <a:spcBef>
                <a:spcPts val="500"/>
              </a:spcBef>
              <a:spcAft>
                <a:spcPts val="0"/>
              </a:spcAft>
              <a:buClrTx/>
              <a:buSzTx/>
              <a:buFontTx/>
              <a:buNone/>
              <a:tabLst/>
            </a:pPr>
            <a:r>
              <a:rPr kumimoji="0" lang="en-IN" sz="1100" b="0" i="0" u="none" strike="noStrike" kern="0" cap="none" spc="0" normalizeH="0" baseline="0" noProof="0" dirty="0">
                <a:ln>
                  <a:noFill/>
                </a:ln>
                <a:solidFill>
                  <a:srgbClr val="000000"/>
                </a:solidFill>
                <a:effectLst/>
                <a:uLnTx/>
                <a:uFillTx/>
              </a:rPr>
              <a:t>CT image/</a:t>
            </a:r>
          </a:p>
          <a:p>
            <a:pPr marR="0" algn="ctr" defTabSz="914400" eaLnBrk="1" fontAlgn="auto" latinLnBrk="0" hangingPunct="1">
              <a:spcBef>
                <a:spcPts val="500"/>
              </a:spcBef>
              <a:spcAft>
                <a:spcPts val="0"/>
              </a:spcAft>
              <a:buClrTx/>
              <a:buSzTx/>
              <a:buFontTx/>
              <a:buNone/>
              <a:tabLst/>
            </a:pPr>
            <a:r>
              <a:rPr kumimoji="0" lang="en-IN" sz="1100" b="0" i="0" u="none" strike="noStrike" kern="0" cap="none" spc="0" normalizeH="0" baseline="0" noProof="0" dirty="0" err="1">
                <a:ln>
                  <a:noFill/>
                </a:ln>
                <a:solidFill>
                  <a:srgbClr val="000000"/>
                </a:solidFill>
                <a:effectLst/>
                <a:uLnTx/>
                <a:uFillTx/>
              </a:rPr>
              <a:t>Molding</a:t>
            </a:r>
            <a:r>
              <a:rPr kumimoji="0" lang="en-IN" sz="1100" b="0" i="0" u="none" strike="noStrike" kern="0" cap="none" spc="0" normalizeH="0" baseline="0" noProof="0" dirty="0">
                <a:ln>
                  <a:noFill/>
                </a:ln>
                <a:solidFill>
                  <a:srgbClr val="000000"/>
                </a:solidFill>
                <a:effectLst/>
                <a:uLnTx/>
                <a:uFillTx/>
              </a:rPr>
              <a:t> </a:t>
            </a:r>
          </a:p>
          <a:p>
            <a:pPr marR="0" algn="ctr" defTabSz="914400" eaLnBrk="1" fontAlgn="auto" latinLnBrk="0" hangingPunct="1">
              <a:spcBef>
                <a:spcPts val="500"/>
              </a:spcBef>
              <a:spcAft>
                <a:spcPts val="0"/>
              </a:spcAft>
              <a:buClrTx/>
              <a:buSzTx/>
              <a:buFontTx/>
              <a:buNone/>
              <a:tabLst/>
            </a:pPr>
            <a:r>
              <a:rPr kumimoji="0" lang="en-IN" sz="1100" b="0" i="0" u="none" strike="noStrike" kern="0" cap="none" spc="0" normalizeH="0" baseline="0" noProof="0" dirty="0">
                <a:ln>
                  <a:noFill/>
                </a:ln>
                <a:solidFill>
                  <a:srgbClr val="000000"/>
                </a:solidFill>
                <a:effectLst/>
                <a:uLnTx/>
                <a:uFillTx/>
              </a:rPr>
              <a:t>simulation</a:t>
            </a:r>
          </a:p>
        </p:txBody>
      </p:sp>
      <p:sp>
        <p:nvSpPr>
          <p:cNvPr id="16" name="TextBox 15">
            <a:extLst>
              <a:ext uri="{FF2B5EF4-FFF2-40B4-BE49-F238E27FC236}">
                <a16:creationId xmlns:a16="http://schemas.microsoft.com/office/drawing/2014/main" id="{D7B718C3-91ED-41FC-8C58-5A6E290011D9}"/>
              </a:ext>
            </a:extLst>
          </p:cNvPr>
          <p:cNvSpPr txBox="1"/>
          <p:nvPr/>
        </p:nvSpPr>
        <p:spPr>
          <a:xfrm>
            <a:off x="1939369" y="3730251"/>
            <a:ext cx="762808" cy="455663"/>
          </a:xfrm>
          <a:prstGeom prst="rect">
            <a:avLst/>
          </a:prstGeom>
          <a:noFill/>
        </p:spPr>
        <p:txBody>
          <a:bodyPr wrap="square" lIns="0" tIns="0" rIns="0" bIns="0" rtlCol="0">
            <a:noAutofit/>
          </a:bodyPr>
          <a:lstStyle/>
          <a:p>
            <a:pPr marR="0" algn="ctr" defTabSz="914400" eaLnBrk="1" fontAlgn="auto" latinLnBrk="0" hangingPunct="1">
              <a:spcBef>
                <a:spcPts val="500"/>
              </a:spcBef>
              <a:spcAft>
                <a:spcPts val="0"/>
              </a:spcAft>
              <a:buClrTx/>
              <a:buSzTx/>
              <a:buFontTx/>
              <a:buNone/>
              <a:tabLst/>
            </a:pPr>
            <a:r>
              <a:rPr kumimoji="0" lang="en-IN" sz="1100" b="0" i="0" u="none" strike="noStrike" kern="0" cap="none" spc="0" normalizeH="0" baseline="0" noProof="0" dirty="0">
                <a:ln>
                  <a:noFill/>
                </a:ln>
                <a:solidFill>
                  <a:srgbClr val="000000"/>
                </a:solidFill>
                <a:effectLst/>
                <a:uLnTx/>
                <a:uFillTx/>
              </a:rPr>
              <a:t>FE-full field</a:t>
            </a:r>
          </a:p>
          <a:p>
            <a:pPr marR="0" algn="ctr" defTabSz="914400" eaLnBrk="1" fontAlgn="auto" latinLnBrk="0" hangingPunct="1">
              <a:spcBef>
                <a:spcPts val="500"/>
              </a:spcBef>
              <a:spcAft>
                <a:spcPts val="0"/>
              </a:spcAft>
              <a:buClrTx/>
              <a:buSzTx/>
              <a:buFontTx/>
              <a:buNone/>
              <a:tabLst/>
            </a:pPr>
            <a:r>
              <a:rPr lang="en-IN" sz="1100" kern="0" dirty="0">
                <a:solidFill>
                  <a:srgbClr val="000000"/>
                </a:solidFill>
              </a:rPr>
              <a:t>simulations</a:t>
            </a:r>
            <a:endParaRPr kumimoji="0" lang="en-IN" sz="1100" b="0" i="0" u="none" strike="noStrike" kern="0" cap="none" spc="0" normalizeH="0" baseline="0" noProof="0" dirty="0">
              <a:ln>
                <a:noFill/>
              </a:ln>
              <a:solidFill>
                <a:srgbClr val="000000"/>
              </a:solidFill>
              <a:effectLst/>
              <a:uLnTx/>
              <a:uFillTx/>
            </a:endParaRPr>
          </a:p>
        </p:txBody>
      </p:sp>
      <p:sp>
        <p:nvSpPr>
          <p:cNvPr id="18" name="TextBox 17">
            <a:extLst>
              <a:ext uri="{FF2B5EF4-FFF2-40B4-BE49-F238E27FC236}">
                <a16:creationId xmlns:a16="http://schemas.microsoft.com/office/drawing/2014/main" id="{4BA08F18-D078-4E6C-9505-B9CC0408FDF4}"/>
              </a:ext>
            </a:extLst>
          </p:cNvPr>
          <p:cNvSpPr txBox="1"/>
          <p:nvPr/>
        </p:nvSpPr>
        <p:spPr>
          <a:xfrm>
            <a:off x="1004746" y="2986546"/>
            <a:ext cx="1016911" cy="375375"/>
          </a:xfrm>
          <a:prstGeom prst="rect">
            <a:avLst/>
          </a:prstGeom>
          <a:noFill/>
        </p:spPr>
        <p:txBody>
          <a:bodyPr wrap="square" lIns="0" tIns="0" rIns="0" bIns="0" rtlCol="0">
            <a:noAutofit/>
          </a:bodyPr>
          <a:lstStyle/>
          <a:p>
            <a:pPr algn="ctr" fontAlgn="auto">
              <a:spcBef>
                <a:spcPts val="500"/>
              </a:spcBef>
              <a:spcAft>
                <a:spcPts val="0"/>
              </a:spcAft>
            </a:pPr>
            <a:r>
              <a:rPr kumimoji="0" lang="de-DE" sz="1100" b="0" i="0" u="none" strike="noStrike" kern="0" cap="none" spc="0" normalizeH="0" baseline="0" noProof="0" dirty="0">
                <a:ln>
                  <a:noFill/>
                </a:ln>
                <a:solidFill>
                  <a:srgbClr val="000000"/>
                </a:solidFill>
                <a:effectLst/>
                <a:uLnTx/>
                <a:uFillTx/>
                <a:latin typeface="Bosch Office Sans"/>
                <a:ea typeface="+mn-ea"/>
                <a:cs typeface="+mn-cs"/>
              </a:rPr>
              <a:t>Material </a:t>
            </a:r>
            <a:r>
              <a:rPr kumimoji="0" lang="de-DE" sz="1100" b="0" i="0" u="none" strike="noStrike" kern="0" cap="none" spc="0" normalizeH="0" baseline="0" noProof="0" dirty="0" err="1">
                <a:ln>
                  <a:noFill/>
                </a:ln>
                <a:solidFill>
                  <a:srgbClr val="000000"/>
                </a:solidFill>
                <a:effectLst/>
                <a:uLnTx/>
                <a:uFillTx/>
                <a:latin typeface="Bosch Office Sans"/>
                <a:ea typeface="+mn-ea"/>
                <a:cs typeface="+mn-cs"/>
              </a:rPr>
              <a:t>homogenization</a:t>
            </a:r>
            <a:endParaRPr kumimoji="0" lang="en-IN" sz="1100" b="0" i="0" u="none" strike="noStrike" kern="0" cap="none" spc="0" normalizeH="0" baseline="0" noProof="0" dirty="0">
              <a:ln>
                <a:noFill/>
              </a:ln>
              <a:solidFill>
                <a:srgbClr val="000000"/>
              </a:solidFill>
              <a:effectLst/>
              <a:uLnTx/>
              <a:uFillTx/>
              <a:latin typeface="Bosch Office Sans"/>
              <a:ea typeface="+mn-ea"/>
              <a:cs typeface="+mn-cs"/>
            </a:endParaRPr>
          </a:p>
          <a:p>
            <a:pPr marR="0" algn="l" defTabSz="914400" eaLnBrk="1" fontAlgn="auto" latinLnBrk="0" hangingPunct="1">
              <a:spcBef>
                <a:spcPts val="500"/>
              </a:spcBef>
              <a:spcAft>
                <a:spcPts val="0"/>
              </a:spcAft>
              <a:buClrTx/>
              <a:buSzTx/>
              <a:buFontTx/>
              <a:buNone/>
              <a:tabLst/>
            </a:pPr>
            <a:endParaRPr kumimoji="0" lang="en-IN" sz="1800" b="0" i="0" u="none" strike="noStrike" kern="0" cap="none" spc="0" normalizeH="0" baseline="0" noProof="0" dirty="0">
              <a:ln>
                <a:noFill/>
              </a:ln>
              <a:solidFill>
                <a:srgbClr val="000000"/>
              </a:solidFill>
              <a:effectLst/>
              <a:uLnTx/>
              <a:uFillTx/>
            </a:endParaRPr>
          </a:p>
        </p:txBody>
      </p:sp>
      <p:sp>
        <p:nvSpPr>
          <p:cNvPr id="20" name="Rectangle 19">
            <a:extLst>
              <a:ext uri="{FF2B5EF4-FFF2-40B4-BE49-F238E27FC236}">
                <a16:creationId xmlns:a16="http://schemas.microsoft.com/office/drawing/2014/main" id="{FF39DE6A-12D2-49F2-89C0-57E670F448E4}"/>
              </a:ext>
            </a:extLst>
          </p:cNvPr>
          <p:cNvSpPr/>
          <p:nvPr/>
        </p:nvSpPr>
        <p:spPr>
          <a:xfrm>
            <a:off x="3884286" y="2044412"/>
            <a:ext cx="1234235" cy="388800"/>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r>
              <a:rPr kumimoji="0" lang="de-DE" sz="1100" b="0" i="0" u="none" strike="noStrike" kern="0" cap="none" spc="0" normalizeH="0" baseline="0" noProof="0" dirty="0">
                <a:ln>
                  <a:noFill/>
                </a:ln>
                <a:solidFill>
                  <a:srgbClr val="000000"/>
                </a:solidFill>
                <a:effectLst/>
                <a:uLnTx/>
                <a:uFillTx/>
                <a:latin typeface="Bosch Office Sans"/>
                <a:ea typeface="+mn-ea"/>
                <a:cs typeface="+mn-cs"/>
              </a:rPr>
              <a:t>Analytical </a:t>
            </a:r>
            <a:r>
              <a:rPr kumimoji="0" lang="de-DE" sz="1100" b="0" i="0" u="none" strike="noStrike" kern="0" cap="none" spc="0" normalizeH="0" baseline="0" noProof="0" dirty="0" err="1">
                <a:ln>
                  <a:noFill/>
                </a:ln>
                <a:solidFill>
                  <a:srgbClr val="000000"/>
                </a:solidFill>
                <a:effectLst/>
                <a:uLnTx/>
                <a:uFillTx/>
                <a:latin typeface="Bosch Office Sans"/>
                <a:ea typeface="+mn-ea"/>
                <a:cs typeface="+mn-cs"/>
              </a:rPr>
              <a:t>methods</a:t>
            </a:r>
            <a:endParaRPr kumimoji="0" lang="en-IN" sz="1100" b="0" i="0" u="none" strike="noStrike" kern="0" cap="none" spc="0" normalizeH="0" baseline="0" noProof="0" dirty="0">
              <a:ln>
                <a:noFill/>
              </a:ln>
              <a:solidFill>
                <a:srgbClr val="000000"/>
              </a:solidFill>
              <a:effectLst/>
              <a:uLnTx/>
              <a:uFillTx/>
              <a:latin typeface="Bosch Office Sans"/>
              <a:ea typeface="+mn-ea"/>
              <a:cs typeface="+mn-cs"/>
            </a:endParaRPr>
          </a:p>
        </p:txBody>
      </p:sp>
      <p:sp>
        <p:nvSpPr>
          <p:cNvPr id="21" name="Rectangle 20">
            <a:extLst>
              <a:ext uri="{FF2B5EF4-FFF2-40B4-BE49-F238E27FC236}">
                <a16:creationId xmlns:a16="http://schemas.microsoft.com/office/drawing/2014/main" id="{7FFD6769-D348-4107-B6EE-00246E4ADC13}"/>
              </a:ext>
            </a:extLst>
          </p:cNvPr>
          <p:cNvSpPr/>
          <p:nvPr/>
        </p:nvSpPr>
        <p:spPr>
          <a:xfrm>
            <a:off x="5175927" y="2037566"/>
            <a:ext cx="1648379" cy="388801"/>
          </a:xfrm>
          <a:prstGeom prst="rect">
            <a:avLst/>
          </a:prstGeom>
          <a:solidFill>
            <a:schemeClr val="bg2">
              <a:lumMod val="20000"/>
              <a:lumOff val="80000"/>
            </a:schemeClr>
          </a:solidFill>
          <a:ln>
            <a:solidFill>
              <a:schemeClr val="bg2">
                <a:lumMod val="60000"/>
                <a:lumOff val="40000"/>
              </a:schemeClr>
            </a:solidFill>
          </a:ln>
        </p:spPr>
        <p:style>
          <a:lnRef idx="2">
            <a:schemeClr val="dk1"/>
          </a:lnRef>
          <a:fillRef idx="1">
            <a:schemeClr val="lt1"/>
          </a:fillRef>
          <a:effectRef idx="0">
            <a:schemeClr val="dk1"/>
          </a:effectRef>
          <a:fontRef idx="minor">
            <a:schemeClr val="dk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r>
              <a:rPr kumimoji="0" lang="de-DE" sz="1100" b="0" i="0" u="none" strike="noStrike" kern="0" cap="none" spc="0" normalizeH="0" baseline="0" noProof="0" dirty="0">
                <a:ln>
                  <a:noFill/>
                </a:ln>
                <a:solidFill>
                  <a:srgbClr val="000000"/>
                </a:solidFill>
                <a:effectLst/>
                <a:uLnTx/>
                <a:uFillTx/>
                <a:latin typeface="Bosch Office Sans"/>
                <a:ea typeface="+mn-ea"/>
                <a:cs typeface="+mn-cs"/>
              </a:rPr>
              <a:t>Not </a:t>
            </a:r>
            <a:r>
              <a:rPr kumimoji="0" lang="de-DE" sz="1100" b="0" i="0" u="none" strike="noStrike" kern="0" cap="none" spc="0" normalizeH="0" baseline="0" noProof="0" dirty="0" err="1">
                <a:ln>
                  <a:noFill/>
                </a:ln>
                <a:solidFill>
                  <a:srgbClr val="000000"/>
                </a:solidFill>
                <a:effectLst/>
                <a:uLnTx/>
                <a:uFillTx/>
                <a:latin typeface="Bosch Office Sans"/>
                <a:ea typeface="+mn-ea"/>
                <a:cs typeface="+mn-cs"/>
              </a:rPr>
              <a:t>accurate</a:t>
            </a:r>
            <a:endParaRPr kumimoji="0" lang="en-IN" sz="1100" b="0" i="0" u="none" strike="noStrike" kern="0" cap="none" spc="0" normalizeH="0" baseline="0" noProof="0" dirty="0">
              <a:ln>
                <a:noFill/>
              </a:ln>
              <a:solidFill>
                <a:srgbClr val="000000"/>
              </a:solidFill>
              <a:effectLst/>
              <a:uLnTx/>
              <a:uFillTx/>
              <a:latin typeface="Bosch Office Sans"/>
              <a:ea typeface="+mn-ea"/>
              <a:cs typeface="+mn-cs"/>
            </a:endParaRPr>
          </a:p>
        </p:txBody>
      </p:sp>
      <p:sp>
        <p:nvSpPr>
          <p:cNvPr id="23" name="Rectangle 22">
            <a:extLst>
              <a:ext uri="{FF2B5EF4-FFF2-40B4-BE49-F238E27FC236}">
                <a16:creationId xmlns:a16="http://schemas.microsoft.com/office/drawing/2014/main" id="{069D582A-A935-4E12-91A7-E9D652B13014}"/>
              </a:ext>
            </a:extLst>
          </p:cNvPr>
          <p:cNvSpPr/>
          <p:nvPr/>
        </p:nvSpPr>
        <p:spPr>
          <a:xfrm>
            <a:off x="3884286" y="2474687"/>
            <a:ext cx="1234235" cy="393431"/>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r>
              <a:rPr kumimoji="0" lang="de-DE" sz="1100" b="0" i="0" u="none" strike="noStrike" kern="0" cap="none" spc="0" normalizeH="0" baseline="0" noProof="0" dirty="0" err="1">
                <a:ln>
                  <a:noFill/>
                </a:ln>
                <a:solidFill>
                  <a:srgbClr val="000000"/>
                </a:solidFill>
                <a:effectLst/>
                <a:uLnTx/>
                <a:uFillTx/>
                <a:latin typeface="Bosch Office Sans"/>
                <a:ea typeface="+mn-ea"/>
                <a:cs typeface="+mn-cs"/>
              </a:rPr>
              <a:t>Numerical</a:t>
            </a:r>
            <a:r>
              <a:rPr kumimoji="0" lang="de-DE" sz="1100" b="0" i="0" u="none" strike="noStrike" kern="0" cap="none" spc="0" normalizeH="0" baseline="0" noProof="0" dirty="0">
                <a:ln>
                  <a:noFill/>
                </a:ln>
                <a:solidFill>
                  <a:srgbClr val="000000"/>
                </a:solidFill>
                <a:effectLst/>
                <a:uLnTx/>
                <a:uFillTx/>
                <a:latin typeface="Bosch Office Sans"/>
                <a:ea typeface="+mn-ea"/>
                <a:cs typeface="+mn-cs"/>
              </a:rPr>
              <a:t> </a:t>
            </a:r>
            <a:r>
              <a:rPr kumimoji="0" lang="de-DE" sz="1100" b="0" i="0" u="none" strike="noStrike" kern="0" cap="none" spc="0" normalizeH="0" baseline="0" noProof="0" dirty="0" err="1">
                <a:ln>
                  <a:noFill/>
                </a:ln>
                <a:solidFill>
                  <a:srgbClr val="000000"/>
                </a:solidFill>
                <a:effectLst/>
                <a:uLnTx/>
                <a:uFillTx/>
                <a:latin typeface="Bosch Office Sans"/>
                <a:ea typeface="+mn-ea"/>
                <a:cs typeface="+mn-cs"/>
              </a:rPr>
              <a:t>methods</a:t>
            </a:r>
            <a:endParaRPr kumimoji="0" lang="en-IN" sz="1100" b="0" i="0" u="none" strike="noStrike" kern="0" cap="none" spc="0" normalizeH="0" baseline="0" noProof="0" dirty="0">
              <a:ln>
                <a:noFill/>
              </a:ln>
              <a:solidFill>
                <a:srgbClr val="000000"/>
              </a:solidFill>
              <a:effectLst/>
              <a:uLnTx/>
              <a:uFillTx/>
              <a:latin typeface="Bosch Office Sans"/>
              <a:ea typeface="+mn-ea"/>
              <a:cs typeface="+mn-cs"/>
            </a:endParaRPr>
          </a:p>
        </p:txBody>
      </p:sp>
      <p:sp>
        <p:nvSpPr>
          <p:cNvPr id="24" name="Rectangle 23">
            <a:extLst>
              <a:ext uri="{FF2B5EF4-FFF2-40B4-BE49-F238E27FC236}">
                <a16:creationId xmlns:a16="http://schemas.microsoft.com/office/drawing/2014/main" id="{3E7DE58C-0137-41CC-965F-609D914A0508}"/>
              </a:ext>
            </a:extLst>
          </p:cNvPr>
          <p:cNvSpPr/>
          <p:nvPr/>
        </p:nvSpPr>
        <p:spPr>
          <a:xfrm>
            <a:off x="5175928" y="2467843"/>
            <a:ext cx="1648379" cy="393430"/>
          </a:xfrm>
          <a:prstGeom prst="rect">
            <a:avLst/>
          </a:prstGeom>
          <a:solidFill>
            <a:schemeClr val="bg2">
              <a:lumMod val="20000"/>
              <a:lumOff val="80000"/>
            </a:schemeClr>
          </a:solidFill>
          <a:ln>
            <a:solidFill>
              <a:schemeClr val="bg2">
                <a:lumMod val="60000"/>
                <a:lumOff val="40000"/>
              </a:schemeClr>
            </a:solidFill>
          </a:ln>
        </p:spPr>
        <p:style>
          <a:lnRef idx="2">
            <a:schemeClr val="dk1"/>
          </a:lnRef>
          <a:fillRef idx="1">
            <a:schemeClr val="lt1"/>
          </a:fillRef>
          <a:effectRef idx="0">
            <a:schemeClr val="dk1"/>
          </a:effectRef>
          <a:fontRef idx="minor">
            <a:schemeClr val="dk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r>
              <a:rPr kumimoji="0" lang="de-DE" sz="1100" b="0" i="0" u="none" strike="noStrike" kern="0" cap="none" spc="0" normalizeH="0" baseline="0" noProof="0" dirty="0" err="1">
                <a:ln>
                  <a:noFill/>
                </a:ln>
                <a:solidFill>
                  <a:srgbClr val="000000"/>
                </a:solidFill>
                <a:effectLst/>
                <a:uLnTx/>
                <a:uFillTx/>
                <a:latin typeface="Bosch Office Sans"/>
                <a:ea typeface="+mn-ea"/>
                <a:cs typeface="+mn-cs"/>
              </a:rPr>
              <a:t>Too</a:t>
            </a:r>
            <a:r>
              <a:rPr kumimoji="0" lang="de-DE" sz="1100" b="0" i="0" u="none" strike="noStrike" kern="0" cap="none" spc="0" normalizeH="0" baseline="0" noProof="0" dirty="0">
                <a:ln>
                  <a:noFill/>
                </a:ln>
                <a:solidFill>
                  <a:srgbClr val="000000"/>
                </a:solidFill>
                <a:effectLst/>
                <a:uLnTx/>
                <a:uFillTx/>
                <a:latin typeface="Bosch Office Sans"/>
                <a:ea typeface="+mn-ea"/>
                <a:cs typeface="+mn-cs"/>
              </a:rPr>
              <a:t> slow </a:t>
            </a:r>
            <a:r>
              <a:rPr lang="de-DE" sz="1100" kern="0" dirty="0">
                <a:solidFill>
                  <a:srgbClr val="000000"/>
                </a:solidFill>
                <a:latin typeface="Bosch Office Sans"/>
              </a:rPr>
              <a:t>FE/FE-FFT</a:t>
            </a:r>
            <a:endParaRPr kumimoji="0" lang="en-IN" sz="1100" b="0" i="0" u="none" strike="noStrike" kern="0" cap="none" spc="0" normalizeH="0" baseline="0" noProof="0" dirty="0">
              <a:ln>
                <a:noFill/>
              </a:ln>
              <a:solidFill>
                <a:srgbClr val="000000"/>
              </a:solidFill>
              <a:effectLst/>
              <a:uLnTx/>
              <a:uFillTx/>
              <a:latin typeface="Bosch Office Sans"/>
              <a:ea typeface="+mn-ea"/>
              <a:cs typeface="+mn-cs"/>
            </a:endParaRPr>
          </a:p>
        </p:txBody>
      </p:sp>
      <p:sp>
        <p:nvSpPr>
          <p:cNvPr id="25" name="Rectangle 24">
            <a:extLst>
              <a:ext uri="{FF2B5EF4-FFF2-40B4-BE49-F238E27FC236}">
                <a16:creationId xmlns:a16="http://schemas.microsoft.com/office/drawing/2014/main" id="{6CF422F8-04A8-47EF-93BA-D57A2C1D186B}"/>
              </a:ext>
            </a:extLst>
          </p:cNvPr>
          <p:cNvSpPr/>
          <p:nvPr/>
        </p:nvSpPr>
        <p:spPr>
          <a:xfrm>
            <a:off x="3884285" y="2909592"/>
            <a:ext cx="1234235" cy="504725"/>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r>
              <a:rPr kumimoji="0" lang="de-DE" sz="1100" b="0" i="0" u="none" strike="noStrike" kern="0" cap="none" spc="0" normalizeH="0" baseline="0" noProof="0" dirty="0">
                <a:ln>
                  <a:noFill/>
                </a:ln>
                <a:solidFill>
                  <a:srgbClr val="000000"/>
                </a:solidFill>
                <a:effectLst/>
                <a:uLnTx/>
                <a:uFillTx/>
                <a:latin typeface="Bosch Office Sans"/>
                <a:ea typeface="+mn-ea"/>
                <a:cs typeface="+mn-cs"/>
              </a:rPr>
              <a:t>NN/Model </a:t>
            </a:r>
            <a:r>
              <a:rPr kumimoji="0" lang="de-DE" sz="1100" b="0" i="0" u="none" strike="noStrike" kern="0" cap="none" spc="0" normalizeH="0" baseline="0" noProof="0" dirty="0" err="1">
                <a:ln>
                  <a:noFill/>
                </a:ln>
                <a:solidFill>
                  <a:srgbClr val="000000"/>
                </a:solidFill>
                <a:effectLst/>
                <a:uLnTx/>
                <a:uFillTx/>
                <a:latin typeface="Bosch Office Sans"/>
                <a:ea typeface="+mn-ea"/>
                <a:cs typeface="+mn-cs"/>
              </a:rPr>
              <a:t>order</a:t>
            </a:r>
            <a:r>
              <a:rPr kumimoji="0" lang="de-DE" sz="1100" b="0" i="0" u="none" strike="noStrike" kern="0" cap="none" spc="0" normalizeH="0" baseline="0" noProof="0" dirty="0">
                <a:ln>
                  <a:noFill/>
                </a:ln>
                <a:solidFill>
                  <a:srgbClr val="000000"/>
                </a:solidFill>
                <a:effectLst/>
                <a:uLnTx/>
                <a:uFillTx/>
                <a:latin typeface="Bosch Office Sans"/>
                <a:ea typeface="+mn-ea"/>
                <a:cs typeface="+mn-cs"/>
              </a:rPr>
              <a:t> </a:t>
            </a:r>
            <a:r>
              <a:rPr kumimoji="0" lang="de-DE" sz="1100" b="0" i="0" u="none" strike="noStrike" kern="0" cap="none" spc="0" normalizeH="0" baseline="0" noProof="0" dirty="0" err="1">
                <a:ln>
                  <a:noFill/>
                </a:ln>
                <a:solidFill>
                  <a:srgbClr val="000000"/>
                </a:solidFill>
                <a:effectLst/>
                <a:uLnTx/>
                <a:uFillTx/>
                <a:latin typeface="Bosch Office Sans"/>
                <a:ea typeface="+mn-ea"/>
                <a:cs typeface="+mn-cs"/>
              </a:rPr>
              <a:t>reduction</a:t>
            </a:r>
            <a:endParaRPr kumimoji="0" lang="en-IN" sz="1100" b="0" i="0" u="none" strike="noStrike" kern="0" cap="none" spc="0" normalizeH="0" baseline="0" noProof="0" dirty="0">
              <a:ln>
                <a:noFill/>
              </a:ln>
              <a:solidFill>
                <a:srgbClr val="000000"/>
              </a:solidFill>
              <a:effectLst/>
              <a:uLnTx/>
              <a:uFillTx/>
              <a:latin typeface="Bosch Office Sans"/>
              <a:ea typeface="+mn-ea"/>
              <a:cs typeface="+mn-cs"/>
            </a:endParaRPr>
          </a:p>
        </p:txBody>
      </p:sp>
      <p:sp>
        <p:nvSpPr>
          <p:cNvPr id="26" name="Rectangle 25">
            <a:extLst>
              <a:ext uri="{FF2B5EF4-FFF2-40B4-BE49-F238E27FC236}">
                <a16:creationId xmlns:a16="http://schemas.microsoft.com/office/drawing/2014/main" id="{C1CCED63-D468-489C-90E9-5F933FCD8FE8}"/>
              </a:ext>
            </a:extLst>
          </p:cNvPr>
          <p:cNvSpPr/>
          <p:nvPr/>
        </p:nvSpPr>
        <p:spPr>
          <a:xfrm>
            <a:off x="5175928" y="2896316"/>
            <a:ext cx="1648378" cy="511156"/>
          </a:xfrm>
          <a:prstGeom prst="rect">
            <a:avLst/>
          </a:prstGeom>
          <a:solidFill>
            <a:schemeClr val="bg2">
              <a:lumMod val="20000"/>
              <a:lumOff val="80000"/>
            </a:schemeClr>
          </a:solidFill>
          <a:ln>
            <a:solidFill>
              <a:schemeClr val="bg2">
                <a:lumMod val="60000"/>
                <a:lumOff val="40000"/>
              </a:schemeClr>
            </a:solidFill>
          </a:ln>
        </p:spPr>
        <p:style>
          <a:lnRef idx="2">
            <a:schemeClr val="dk1"/>
          </a:lnRef>
          <a:fillRef idx="1">
            <a:schemeClr val="lt1"/>
          </a:fillRef>
          <a:effectRef idx="0">
            <a:schemeClr val="dk1"/>
          </a:effectRef>
          <a:fontRef idx="minor">
            <a:schemeClr val="dk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r>
              <a:rPr lang="de-DE" sz="1100" kern="0" dirty="0" err="1">
                <a:solidFill>
                  <a:srgbClr val="000000"/>
                </a:solidFill>
                <a:latin typeface="Bosch Office Sans"/>
              </a:rPr>
              <a:t>bad</a:t>
            </a:r>
            <a:r>
              <a:rPr lang="de-DE" sz="1100" kern="0" dirty="0">
                <a:solidFill>
                  <a:srgbClr val="000000"/>
                </a:solidFill>
                <a:latin typeface="Bosch Office Sans"/>
              </a:rPr>
              <a:t> </a:t>
            </a:r>
            <a:r>
              <a:rPr lang="de-DE" sz="1100" kern="0" dirty="0" err="1">
                <a:solidFill>
                  <a:srgbClr val="000000"/>
                </a:solidFill>
                <a:latin typeface="Bosch Office Sans"/>
              </a:rPr>
              <a:t>extrapolation</a:t>
            </a:r>
            <a:r>
              <a:rPr lang="de-DE" sz="1100" kern="0" dirty="0">
                <a:solidFill>
                  <a:srgbClr val="000000"/>
                </a:solidFill>
                <a:latin typeface="Bosch Office Sans"/>
              </a:rPr>
              <a:t>/</a:t>
            </a:r>
            <a:r>
              <a:rPr kumimoji="0" lang="de-DE" sz="1100" b="0" i="0" u="none" strike="noStrike" kern="0" cap="none" spc="0" normalizeH="0" baseline="0" noProof="0" dirty="0">
                <a:ln>
                  <a:noFill/>
                </a:ln>
                <a:solidFill>
                  <a:srgbClr val="000000"/>
                </a:solidFill>
                <a:effectLst/>
                <a:uLnTx/>
                <a:uFillTx/>
                <a:latin typeface="Bosch Office Sans"/>
                <a:ea typeface="+mn-ea"/>
                <a:cs typeface="+mn-cs"/>
              </a:rPr>
              <a:t> Slow </a:t>
            </a:r>
            <a:r>
              <a:rPr kumimoji="0" lang="de-DE" sz="1100" b="0" i="0" u="none" strike="noStrike" kern="0" cap="none" spc="0" normalizeH="0" baseline="0" noProof="0" dirty="0" err="1">
                <a:ln>
                  <a:noFill/>
                </a:ln>
                <a:solidFill>
                  <a:srgbClr val="000000"/>
                </a:solidFill>
                <a:effectLst/>
                <a:uLnTx/>
                <a:uFillTx/>
                <a:latin typeface="Bosch Office Sans"/>
                <a:ea typeface="+mn-ea"/>
                <a:cs typeface="+mn-cs"/>
              </a:rPr>
              <a:t>convergence</a:t>
            </a:r>
            <a:endParaRPr kumimoji="0" lang="en-IN" sz="1100" b="0" i="0" u="none" strike="noStrike" kern="0" cap="none" spc="0" normalizeH="0" baseline="0" noProof="0" dirty="0">
              <a:ln>
                <a:noFill/>
              </a:ln>
              <a:solidFill>
                <a:srgbClr val="000000"/>
              </a:solidFill>
              <a:effectLst/>
              <a:uLnTx/>
              <a:uFillTx/>
              <a:latin typeface="Bosch Office Sans"/>
              <a:ea typeface="+mn-ea"/>
              <a:cs typeface="+mn-cs"/>
            </a:endParaRPr>
          </a:p>
        </p:txBody>
      </p:sp>
      <p:sp>
        <p:nvSpPr>
          <p:cNvPr id="27" name="Rectangle 26">
            <a:extLst>
              <a:ext uri="{FF2B5EF4-FFF2-40B4-BE49-F238E27FC236}">
                <a16:creationId xmlns:a16="http://schemas.microsoft.com/office/drawing/2014/main" id="{953E6CC4-CA90-42CB-8F93-00AA452C58EA}"/>
              </a:ext>
            </a:extLst>
          </p:cNvPr>
          <p:cNvSpPr/>
          <p:nvPr/>
        </p:nvSpPr>
        <p:spPr>
          <a:xfrm>
            <a:off x="3884285" y="3449360"/>
            <a:ext cx="1234235" cy="504725"/>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r>
              <a:rPr kumimoji="0" lang="de-DE" sz="1100" b="0" i="0" u="none" strike="noStrike" kern="0" cap="none" spc="0" normalizeH="0" baseline="0" noProof="0" dirty="0">
                <a:ln>
                  <a:noFill/>
                </a:ln>
                <a:solidFill>
                  <a:srgbClr val="000000"/>
                </a:solidFill>
                <a:effectLst/>
                <a:uLnTx/>
                <a:uFillTx/>
                <a:latin typeface="Bosch Office Sans"/>
                <a:ea typeface="+mn-ea"/>
                <a:cs typeface="+mn-cs"/>
              </a:rPr>
              <a:t>Hybrid Modelling</a:t>
            </a:r>
            <a:endParaRPr kumimoji="0" lang="en-IN" sz="1100" b="0" i="0" u="none" strike="noStrike" kern="0" cap="none" spc="0" normalizeH="0" baseline="0" noProof="0" dirty="0">
              <a:ln>
                <a:noFill/>
              </a:ln>
              <a:solidFill>
                <a:srgbClr val="000000"/>
              </a:solidFill>
              <a:effectLst/>
              <a:uLnTx/>
              <a:uFillTx/>
              <a:latin typeface="Bosch Office Sans"/>
              <a:ea typeface="+mn-ea"/>
              <a:cs typeface="+mn-cs"/>
            </a:endParaRPr>
          </a:p>
        </p:txBody>
      </p:sp>
      <p:sp>
        <p:nvSpPr>
          <p:cNvPr id="28" name="Rectangle 27">
            <a:extLst>
              <a:ext uri="{FF2B5EF4-FFF2-40B4-BE49-F238E27FC236}">
                <a16:creationId xmlns:a16="http://schemas.microsoft.com/office/drawing/2014/main" id="{F7AB628C-5C20-4089-947D-97B14F537A3F}"/>
              </a:ext>
            </a:extLst>
          </p:cNvPr>
          <p:cNvSpPr/>
          <p:nvPr/>
        </p:nvSpPr>
        <p:spPr>
          <a:xfrm>
            <a:off x="5175928" y="3436084"/>
            <a:ext cx="1648378" cy="511156"/>
          </a:xfrm>
          <a:prstGeom prst="rect">
            <a:avLst/>
          </a:prstGeom>
          <a:solidFill>
            <a:srgbClr val="00B050"/>
          </a:solidFill>
          <a:ln>
            <a:solidFill>
              <a:srgbClr val="92D050"/>
            </a:solidFill>
          </a:ln>
        </p:spPr>
        <p:style>
          <a:lnRef idx="2">
            <a:schemeClr val="dk1"/>
          </a:lnRef>
          <a:fillRef idx="1">
            <a:schemeClr val="lt1"/>
          </a:fillRef>
          <a:effectRef idx="0">
            <a:schemeClr val="dk1"/>
          </a:effectRef>
          <a:fontRef idx="minor">
            <a:schemeClr val="dk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r>
              <a:rPr kumimoji="0" lang="de-DE" sz="1100" b="0" i="0" u="none" strike="noStrike" kern="0" cap="none" spc="0" normalizeH="0" baseline="0" noProof="0" dirty="0">
                <a:ln>
                  <a:noFill/>
                </a:ln>
                <a:solidFill>
                  <a:schemeClr val="tx1"/>
                </a:solidFill>
                <a:effectLst/>
                <a:uLnTx/>
                <a:uFillTx/>
                <a:latin typeface="Bosch Office Sans"/>
                <a:ea typeface="+mn-ea"/>
                <a:cs typeface="+mn-cs"/>
              </a:rPr>
              <a:t>Promising </a:t>
            </a:r>
            <a:r>
              <a:rPr kumimoji="0" lang="de-DE" sz="1100" b="0" i="0" u="none" strike="noStrike" kern="0" cap="none" spc="0" normalizeH="0" baseline="0" noProof="0" dirty="0" err="1">
                <a:ln>
                  <a:noFill/>
                </a:ln>
                <a:solidFill>
                  <a:schemeClr val="tx1"/>
                </a:solidFill>
                <a:effectLst/>
                <a:uLnTx/>
                <a:uFillTx/>
                <a:latin typeface="Bosch Office Sans"/>
                <a:ea typeface="+mn-ea"/>
                <a:cs typeface="+mn-cs"/>
              </a:rPr>
              <a:t>approach</a:t>
            </a:r>
            <a:r>
              <a:rPr kumimoji="0" lang="de-DE" sz="1100" b="0" i="0" u="none" strike="noStrike" kern="0" cap="none" spc="0" normalizeH="0" baseline="0" noProof="0" dirty="0">
                <a:ln>
                  <a:noFill/>
                </a:ln>
                <a:solidFill>
                  <a:schemeClr val="tx1"/>
                </a:solidFill>
                <a:effectLst/>
                <a:uLnTx/>
                <a:uFillTx/>
                <a:latin typeface="Bosch Office Sans"/>
                <a:ea typeface="+mn-ea"/>
                <a:cs typeface="+mn-cs"/>
              </a:rPr>
              <a:t> </a:t>
            </a:r>
            <a:r>
              <a:rPr kumimoji="0" lang="de-DE" sz="1100" b="0" i="0" u="none" strike="noStrike" kern="0" cap="none" spc="0" normalizeH="0" baseline="0" noProof="0" dirty="0" err="1">
                <a:ln>
                  <a:noFill/>
                </a:ln>
                <a:solidFill>
                  <a:schemeClr val="tx1"/>
                </a:solidFill>
                <a:effectLst/>
                <a:uLnTx/>
                <a:uFillTx/>
                <a:latin typeface="Bosch Office Sans"/>
                <a:ea typeface="+mn-ea"/>
                <a:cs typeface="+mn-cs"/>
              </a:rPr>
              <a:t>confidence</a:t>
            </a:r>
            <a:r>
              <a:rPr kumimoji="0" lang="de-DE" sz="1100" b="0" i="0" u="none" strike="noStrike" kern="0" cap="none" spc="0" normalizeH="0" baseline="0" noProof="0" dirty="0">
                <a:ln>
                  <a:noFill/>
                </a:ln>
                <a:solidFill>
                  <a:schemeClr val="tx1"/>
                </a:solidFill>
                <a:effectLst/>
                <a:uLnTx/>
                <a:uFillTx/>
                <a:latin typeface="Bosch Office Sans"/>
                <a:ea typeface="+mn-ea"/>
                <a:cs typeface="+mn-cs"/>
              </a:rPr>
              <a:t> </a:t>
            </a:r>
            <a:r>
              <a:rPr kumimoji="0" lang="de-DE" sz="1100" b="0" i="0" u="none" strike="noStrike" kern="0" cap="none" spc="0" normalizeH="0" baseline="0" noProof="0" dirty="0" err="1">
                <a:ln>
                  <a:noFill/>
                </a:ln>
                <a:solidFill>
                  <a:schemeClr val="tx1"/>
                </a:solidFill>
                <a:effectLst/>
                <a:uLnTx/>
                <a:uFillTx/>
                <a:latin typeface="Bosch Office Sans"/>
                <a:ea typeface="+mn-ea"/>
                <a:cs typeface="+mn-cs"/>
              </a:rPr>
              <a:t>of</a:t>
            </a:r>
            <a:r>
              <a:rPr kumimoji="0" lang="de-DE" sz="1100" b="0" i="0" u="none" strike="noStrike" kern="0" cap="none" spc="0" normalizeH="0" baseline="0" noProof="0" dirty="0">
                <a:ln>
                  <a:noFill/>
                </a:ln>
                <a:solidFill>
                  <a:schemeClr val="tx1"/>
                </a:solidFill>
                <a:effectLst/>
                <a:uLnTx/>
                <a:uFillTx/>
                <a:latin typeface="Bosch Office Sans"/>
                <a:ea typeface="+mn-ea"/>
                <a:cs typeface="+mn-cs"/>
              </a:rPr>
              <a:t> Physics </a:t>
            </a:r>
            <a:endParaRPr kumimoji="0" lang="en-IN" sz="1100" b="0" i="0" u="none" strike="noStrike" kern="0" cap="none" spc="0" normalizeH="0" baseline="0" noProof="0" dirty="0">
              <a:ln>
                <a:noFill/>
              </a:ln>
              <a:solidFill>
                <a:schemeClr val="tx1"/>
              </a:solidFill>
              <a:effectLst/>
              <a:uLnTx/>
              <a:uFillTx/>
              <a:latin typeface="Bosch Office Sans"/>
              <a:ea typeface="+mn-ea"/>
              <a:cs typeface="+mn-cs"/>
            </a:endParaRPr>
          </a:p>
        </p:txBody>
      </p:sp>
      <p:sp>
        <p:nvSpPr>
          <p:cNvPr id="29" name="Isosceles Triangle 28">
            <a:extLst>
              <a:ext uri="{FF2B5EF4-FFF2-40B4-BE49-F238E27FC236}">
                <a16:creationId xmlns:a16="http://schemas.microsoft.com/office/drawing/2014/main" id="{D6449470-3F0B-4E39-898F-D5434608AAB2}"/>
              </a:ext>
            </a:extLst>
          </p:cNvPr>
          <p:cNvSpPr/>
          <p:nvPr/>
        </p:nvSpPr>
        <p:spPr>
          <a:xfrm rot="5400000">
            <a:off x="3700137" y="2156635"/>
            <a:ext cx="329895" cy="235969"/>
          </a:xfrm>
          <a:prstGeom prst="triangle">
            <a:avLst/>
          </a:prstGeom>
          <a:ln/>
        </p:spPr>
        <p:style>
          <a:lnRef idx="2">
            <a:schemeClr val="dk1"/>
          </a:lnRef>
          <a:fillRef idx="1">
            <a:schemeClr val="lt1"/>
          </a:fillRef>
          <a:effectRef idx="0">
            <a:schemeClr val="dk1"/>
          </a:effectRef>
          <a:fontRef idx="minor">
            <a:schemeClr val="dk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IN" sz="1800" b="0" i="0" u="none" strike="noStrike" kern="0" cap="none" spc="0" normalizeH="0" baseline="0" noProof="0" dirty="0">
              <a:ln>
                <a:noFill/>
              </a:ln>
              <a:solidFill>
                <a:srgbClr val="000000"/>
              </a:solidFill>
              <a:effectLst/>
              <a:uLnTx/>
              <a:uFillTx/>
              <a:latin typeface="Bosch Office Sans"/>
              <a:ea typeface="+mn-ea"/>
              <a:cs typeface="+mn-cs"/>
            </a:endParaRPr>
          </a:p>
        </p:txBody>
      </p:sp>
      <p:sp>
        <p:nvSpPr>
          <p:cNvPr id="19" name="Rectangle 18">
            <a:extLst>
              <a:ext uri="{FF2B5EF4-FFF2-40B4-BE49-F238E27FC236}">
                <a16:creationId xmlns:a16="http://schemas.microsoft.com/office/drawing/2014/main" id="{83673F95-5B03-498F-8F94-3732CFA49C94}"/>
              </a:ext>
            </a:extLst>
          </p:cNvPr>
          <p:cNvSpPr/>
          <p:nvPr/>
        </p:nvSpPr>
        <p:spPr>
          <a:xfrm>
            <a:off x="2918810" y="2044412"/>
            <a:ext cx="828290" cy="455663"/>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r>
              <a:rPr kumimoji="0" lang="de-DE" sz="1200" b="0" i="0" u="none" strike="noStrike" kern="0" cap="none" spc="0" normalizeH="0" baseline="0" noProof="0" dirty="0">
                <a:ln>
                  <a:noFill/>
                </a:ln>
                <a:solidFill>
                  <a:srgbClr val="000000"/>
                </a:solidFill>
                <a:effectLst/>
                <a:uLnTx/>
                <a:uFillTx/>
                <a:latin typeface="Bosch Office Sans"/>
                <a:ea typeface="+mn-ea"/>
                <a:cs typeface="+mn-cs"/>
              </a:rPr>
              <a:t>PDE </a:t>
            </a:r>
            <a:r>
              <a:rPr kumimoji="0" lang="de-DE" sz="1200" b="0" i="0" u="none" strike="noStrike" kern="0" cap="none" spc="0" normalizeH="0" baseline="0" noProof="0" dirty="0" err="1">
                <a:ln>
                  <a:noFill/>
                </a:ln>
                <a:solidFill>
                  <a:srgbClr val="000000"/>
                </a:solidFill>
                <a:effectLst/>
                <a:uLnTx/>
                <a:uFillTx/>
                <a:latin typeface="Bosch Office Sans"/>
                <a:ea typeface="+mn-ea"/>
                <a:cs typeface="+mn-cs"/>
              </a:rPr>
              <a:t>cell</a:t>
            </a:r>
            <a:r>
              <a:rPr kumimoji="0" lang="de-DE" sz="1200" b="0" i="0" u="none" strike="noStrike" kern="0" cap="none" spc="0" normalizeH="0" baseline="0" noProof="0" dirty="0">
                <a:ln>
                  <a:noFill/>
                </a:ln>
                <a:solidFill>
                  <a:srgbClr val="000000"/>
                </a:solidFill>
                <a:effectLst/>
                <a:uLnTx/>
                <a:uFillTx/>
                <a:latin typeface="Bosch Office Sans"/>
                <a:ea typeface="+mn-ea"/>
                <a:cs typeface="+mn-cs"/>
              </a:rPr>
              <a:t> </a:t>
            </a:r>
            <a:r>
              <a:rPr kumimoji="0" lang="de-DE" sz="1200" b="0" i="0" u="none" strike="noStrike" kern="0" cap="none" spc="0" normalizeH="0" baseline="0" noProof="0" dirty="0" err="1">
                <a:ln>
                  <a:noFill/>
                </a:ln>
                <a:solidFill>
                  <a:srgbClr val="000000"/>
                </a:solidFill>
                <a:effectLst/>
                <a:uLnTx/>
                <a:uFillTx/>
                <a:latin typeface="Bosch Office Sans"/>
                <a:ea typeface="+mn-ea"/>
                <a:cs typeface="+mn-cs"/>
              </a:rPr>
              <a:t>problem</a:t>
            </a:r>
            <a:endParaRPr kumimoji="0" lang="en-IN" sz="1200" b="0" i="0" u="none" strike="noStrike" kern="0" cap="none" spc="0" normalizeH="0" baseline="0" noProof="0" dirty="0">
              <a:ln>
                <a:noFill/>
              </a:ln>
              <a:solidFill>
                <a:srgbClr val="000000"/>
              </a:solidFill>
              <a:effectLst/>
              <a:uLnTx/>
              <a:uFillTx/>
              <a:latin typeface="Bosch Office Sans"/>
              <a:ea typeface="+mn-ea"/>
              <a:cs typeface="+mn-cs"/>
            </a:endParaRPr>
          </a:p>
        </p:txBody>
      </p:sp>
      <p:cxnSp>
        <p:nvCxnSpPr>
          <p:cNvPr id="38" name="Connector: Elbow 37">
            <a:extLst>
              <a:ext uri="{FF2B5EF4-FFF2-40B4-BE49-F238E27FC236}">
                <a16:creationId xmlns:a16="http://schemas.microsoft.com/office/drawing/2014/main" id="{0CA446FF-7E60-415E-A05B-87AA72C91181}"/>
              </a:ext>
            </a:extLst>
          </p:cNvPr>
          <p:cNvCxnSpPr>
            <a:cxnSpLocks/>
            <a:stCxn id="19" idx="2"/>
            <a:endCxn id="23" idx="1"/>
          </p:cNvCxnSpPr>
          <p:nvPr/>
        </p:nvCxnSpPr>
        <p:spPr>
          <a:xfrm rot="16200000" flipH="1">
            <a:off x="3522956" y="2310073"/>
            <a:ext cx="171328" cy="551331"/>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40" name="Connector: Elbow 39">
            <a:extLst>
              <a:ext uri="{FF2B5EF4-FFF2-40B4-BE49-F238E27FC236}">
                <a16:creationId xmlns:a16="http://schemas.microsoft.com/office/drawing/2014/main" id="{ED5D2CCB-7EB1-46FA-A7D0-DE01F0EB73D2}"/>
              </a:ext>
            </a:extLst>
          </p:cNvPr>
          <p:cNvCxnSpPr>
            <a:cxnSpLocks/>
            <a:stCxn id="19" idx="2"/>
            <a:endCxn id="25" idx="1"/>
          </p:cNvCxnSpPr>
          <p:nvPr/>
        </p:nvCxnSpPr>
        <p:spPr>
          <a:xfrm rot="16200000" flipH="1">
            <a:off x="3277680" y="2555350"/>
            <a:ext cx="661880" cy="551330"/>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43" name="Connector: Elbow 42">
            <a:extLst>
              <a:ext uri="{FF2B5EF4-FFF2-40B4-BE49-F238E27FC236}">
                <a16:creationId xmlns:a16="http://schemas.microsoft.com/office/drawing/2014/main" id="{16DC9C7E-A4E6-4176-B254-D6C1085FDA0A}"/>
              </a:ext>
            </a:extLst>
          </p:cNvPr>
          <p:cNvCxnSpPr>
            <a:cxnSpLocks/>
            <a:stCxn id="19" idx="2"/>
            <a:endCxn id="27" idx="1"/>
          </p:cNvCxnSpPr>
          <p:nvPr/>
        </p:nvCxnSpPr>
        <p:spPr>
          <a:xfrm rot="16200000" flipH="1">
            <a:off x="3007796" y="2825234"/>
            <a:ext cx="1201648" cy="551330"/>
          </a:xfrm>
          <a:prstGeom prst="bentConnector2">
            <a:avLst/>
          </a:prstGeom>
          <a:ln>
            <a:tailEnd type="triangle"/>
          </a:ln>
        </p:spPr>
        <p:style>
          <a:lnRef idx="1">
            <a:schemeClr val="dk1"/>
          </a:lnRef>
          <a:fillRef idx="0">
            <a:schemeClr val="dk1"/>
          </a:fillRef>
          <a:effectRef idx="0">
            <a:schemeClr val="dk1"/>
          </a:effectRef>
          <a:fontRef idx="minor">
            <a:schemeClr val="tx1"/>
          </a:fontRef>
        </p:style>
      </p:cxnSp>
      <p:sp>
        <p:nvSpPr>
          <p:cNvPr id="78" name="TextBox 77">
            <a:extLst>
              <a:ext uri="{FF2B5EF4-FFF2-40B4-BE49-F238E27FC236}">
                <a16:creationId xmlns:a16="http://schemas.microsoft.com/office/drawing/2014/main" id="{69E19AFD-E593-49BE-89AE-D832100F0AF7}"/>
              </a:ext>
            </a:extLst>
          </p:cNvPr>
          <p:cNvSpPr txBox="1"/>
          <p:nvPr/>
        </p:nvSpPr>
        <p:spPr>
          <a:xfrm>
            <a:off x="146409" y="1445543"/>
            <a:ext cx="2236934" cy="455663"/>
          </a:xfrm>
          <a:prstGeom prst="rect">
            <a:avLst/>
          </a:prstGeom>
          <a:noFill/>
        </p:spPr>
        <p:txBody>
          <a:bodyPr wrap="square" lIns="0" tIns="0" rIns="0" bIns="0" rtlCol="0">
            <a:noAutofit/>
          </a:bodyPr>
          <a:lstStyle/>
          <a:p>
            <a:pPr marR="0" algn="ctr" defTabSz="914400" eaLnBrk="1" fontAlgn="auto" latinLnBrk="0" hangingPunct="1">
              <a:spcBef>
                <a:spcPts val="500"/>
              </a:spcBef>
              <a:spcAft>
                <a:spcPts val="0"/>
              </a:spcAft>
              <a:buClrTx/>
              <a:buSzTx/>
              <a:buFontTx/>
              <a:buNone/>
              <a:tabLst/>
            </a:pPr>
            <a:r>
              <a:rPr kumimoji="0" lang="de-DE" b="0" i="0" u="none" strike="noStrike" kern="0" cap="none" spc="0" normalizeH="0" baseline="0" noProof="0" dirty="0" err="1">
                <a:ln>
                  <a:noFill/>
                </a:ln>
                <a:solidFill>
                  <a:srgbClr val="000000"/>
                </a:solidFill>
                <a:effectLst/>
                <a:uLnTx/>
                <a:uFillTx/>
              </a:rPr>
              <a:t>Two</a:t>
            </a:r>
            <a:r>
              <a:rPr kumimoji="0" lang="de-DE" b="0" i="0" u="none" strike="noStrike" kern="0" cap="none" spc="0" normalizeH="0" baseline="0" noProof="0" dirty="0">
                <a:ln>
                  <a:noFill/>
                </a:ln>
                <a:solidFill>
                  <a:srgbClr val="000000"/>
                </a:solidFill>
                <a:effectLst/>
                <a:uLnTx/>
                <a:uFillTx/>
              </a:rPr>
              <a:t> </a:t>
            </a:r>
            <a:r>
              <a:rPr kumimoji="0" lang="de-DE" b="0" i="0" u="none" strike="noStrike" kern="0" cap="none" spc="0" normalizeH="0" baseline="0" noProof="0" dirty="0" err="1">
                <a:ln>
                  <a:noFill/>
                </a:ln>
                <a:solidFill>
                  <a:srgbClr val="000000"/>
                </a:solidFill>
                <a:effectLst/>
                <a:uLnTx/>
                <a:uFillTx/>
              </a:rPr>
              <a:t>scale</a:t>
            </a:r>
            <a:r>
              <a:rPr kumimoji="0" lang="de-DE" b="0" i="0" u="none" strike="noStrike" kern="0" cap="none" spc="0" normalizeH="0" baseline="0" noProof="0" dirty="0">
                <a:ln>
                  <a:noFill/>
                </a:ln>
                <a:solidFill>
                  <a:srgbClr val="000000"/>
                </a:solidFill>
                <a:effectLst/>
                <a:uLnTx/>
                <a:uFillTx/>
              </a:rPr>
              <a:t> </a:t>
            </a:r>
            <a:r>
              <a:rPr kumimoji="0" lang="de-DE" b="0" i="0" u="none" strike="noStrike" kern="0" cap="none" spc="0" normalizeH="0" baseline="0" noProof="0" dirty="0" err="1">
                <a:ln>
                  <a:noFill/>
                </a:ln>
                <a:solidFill>
                  <a:srgbClr val="000000"/>
                </a:solidFill>
                <a:effectLst/>
                <a:uLnTx/>
                <a:uFillTx/>
              </a:rPr>
              <a:t>approach</a:t>
            </a:r>
            <a:endParaRPr kumimoji="0" lang="en-IN" b="0" i="0" u="none" strike="noStrike" kern="0" cap="none" spc="0" normalizeH="0" baseline="0" noProof="0" dirty="0">
              <a:ln>
                <a:noFill/>
              </a:ln>
              <a:solidFill>
                <a:srgbClr val="000000"/>
              </a:solidFill>
              <a:effectLst/>
              <a:uLnTx/>
              <a:uFillTx/>
            </a:endParaRPr>
          </a:p>
        </p:txBody>
      </p:sp>
      <p:sp>
        <p:nvSpPr>
          <p:cNvPr id="79" name="TextBox 78">
            <a:extLst>
              <a:ext uri="{FF2B5EF4-FFF2-40B4-BE49-F238E27FC236}">
                <a16:creationId xmlns:a16="http://schemas.microsoft.com/office/drawing/2014/main" id="{A8EFBADE-6A81-402E-B18D-78F5F529042C}"/>
              </a:ext>
            </a:extLst>
          </p:cNvPr>
          <p:cNvSpPr txBox="1"/>
          <p:nvPr/>
        </p:nvSpPr>
        <p:spPr>
          <a:xfrm>
            <a:off x="2731563" y="1420934"/>
            <a:ext cx="3969729" cy="455663"/>
          </a:xfrm>
          <a:prstGeom prst="rect">
            <a:avLst/>
          </a:prstGeom>
          <a:noFill/>
        </p:spPr>
        <p:txBody>
          <a:bodyPr wrap="square" lIns="0" tIns="0" rIns="0" bIns="0" rtlCol="0">
            <a:noAutofit/>
          </a:bodyPr>
          <a:lstStyle/>
          <a:p>
            <a:pPr marR="0" algn="ctr" defTabSz="914400" eaLnBrk="1" fontAlgn="auto" latinLnBrk="0" hangingPunct="1">
              <a:spcBef>
                <a:spcPts val="500"/>
              </a:spcBef>
              <a:spcAft>
                <a:spcPts val="0"/>
              </a:spcAft>
              <a:buClrTx/>
              <a:buSzTx/>
              <a:buFontTx/>
              <a:buNone/>
              <a:tabLst/>
            </a:pPr>
            <a:r>
              <a:rPr kumimoji="0" lang="de-DE" b="0" i="0" u="none" strike="noStrike" kern="0" cap="none" spc="0" normalizeH="0" baseline="0" noProof="0" dirty="0">
                <a:ln>
                  <a:noFill/>
                </a:ln>
                <a:solidFill>
                  <a:srgbClr val="000000"/>
                </a:solidFill>
                <a:effectLst/>
                <a:uLnTx/>
                <a:uFillTx/>
              </a:rPr>
              <a:t>Methods </a:t>
            </a:r>
            <a:r>
              <a:rPr kumimoji="0" lang="de-DE" b="0" i="0" u="none" strike="noStrike" kern="0" cap="none" spc="0" normalizeH="0" baseline="0" noProof="0" dirty="0" err="1">
                <a:ln>
                  <a:noFill/>
                </a:ln>
                <a:solidFill>
                  <a:srgbClr val="000000"/>
                </a:solidFill>
                <a:effectLst/>
                <a:uLnTx/>
                <a:uFillTx/>
              </a:rPr>
              <a:t>to</a:t>
            </a:r>
            <a:r>
              <a:rPr kumimoji="0" lang="de-DE" b="0" i="0" u="none" strike="noStrike" kern="0" cap="none" spc="0" normalizeH="0" baseline="0" noProof="0" dirty="0">
                <a:ln>
                  <a:noFill/>
                </a:ln>
                <a:solidFill>
                  <a:srgbClr val="000000"/>
                </a:solidFill>
                <a:effectLst/>
                <a:uLnTx/>
                <a:uFillTx/>
              </a:rPr>
              <a:t> perform </a:t>
            </a:r>
            <a:r>
              <a:rPr kumimoji="0" lang="de-DE" b="0" i="0" u="none" strike="noStrike" kern="0" cap="none" spc="0" normalizeH="0" baseline="0" noProof="0" dirty="0" err="1">
                <a:ln>
                  <a:noFill/>
                </a:ln>
                <a:solidFill>
                  <a:srgbClr val="000000"/>
                </a:solidFill>
                <a:effectLst/>
                <a:uLnTx/>
                <a:uFillTx/>
              </a:rPr>
              <a:t>homogenization</a:t>
            </a:r>
            <a:endParaRPr kumimoji="0" lang="en-IN" b="0" i="0" u="none" strike="noStrike" kern="0" cap="none" spc="0" normalizeH="0" baseline="0" noProof="0" dirty="0">
              <a:ln>
                <a:noFill/>
              </a:ln>
              <a:solidFill>
                <a:srgbClr val="000000"/>
              </a:solidFill>
              <a:effectLst/>
              <a:uLnTx/>
              <a:uFillTx/>
            </a:endParaRPr>
          </a:p>
        </p:txBody>
      </p:sp>
      <p:sp>
        <p:nvSpPr>
          <p:cNvPr id="80" name="TextBox 79">
            <a:extLst>
              <a:ext uri="{FF2B5EF4-FFF2-40B4-BE49-F238E27FC236}">
                <a16:creationId xmlns:a16="http://schemas.microsoft.com/office/drawing/2014/main" id="{A05E7EC6-910B-454F-B00D-945EB7813734}"/>
              </a:ext>
            </a:extLst>
          </p:cNvPr>
          <p:cNvSpPr txBox="1"/>
          <p:nvPr/>
        </p:nvSpPr>
        <p:spPr>
          <a:xfrm>
            <a:off x="6771188" y="1372288"/>
            <a:ext cx="3969729" cy="511155"/>
          </a:xfrm>
          <a:prstGeom prst="rect">
            <a:avLst/>
          </a:prstGeom>
          <a:noFill/>
        </p:spPr>
        <p:txBody>
          <a:bodyPr wrap="square" lIns="0" tIns="0" rIns="0" bIns="0" rtlCol="0">
            <a:noAutofit/>
          </a:bodyPr>
          <a:lstStyle/>
          <a:p>
            <a:pPr marR="0" algn="ctr" defTabSz="914400" eaLnBrk="1" fontAlgn="auto" latinLnBrk="0" hangingPunct="1">
              <a:spcBef>
                <a:spcPts val="500"/>
              </a:spcBef>
              <a:spcAft>
                <a:spcPts val="0"/>
              </a:spcAft>
              <a:buClrTx/>
              <a:buSzTx/>
              <a:buFontTx/>
              <a:buNone/>
              <a:tabLst/>
            </a:pPr>
            <a:r>
              <a:rPr kumimoji="0" lang="de-DE" b="0" i="0" u="none" strike="noStrike" kern="0" cap="none" spc="0" normalizeH="0" baseline="0" noProof="0" dirty="0">
                <a:ln>
                  <a:noFill/>
                </a:ln>
                <a:solidFill>
                  <a:srgbClr val="000000"/>
                </a:solidFill>
                <a:effectLst/>
                <a:uLnTx/>
                <a:uFillTx/>
              </a:rPr>
              <a:t>Hybrid </a:t>
            </a:r>
            <a:r>
              <a:rPr kumimoji="0" lang="de-DE" b="0" i="0" u="none" strike="noStrike" kern="0" cap="none" spc="0" normalizeH="0" baseline="0" noProof="0" dirty="0" err="1">
                <a:ln>
                  <a:noFill/>
                </a:ln>
                <a:solidFill>
                  <a:srgbClr val="000000"/>
                </a:solidFill>
                <a:effectLst/>
                <a:uLnTx/>
                <a:uFillTx/>
              </a:rPr>
              <a:t>modelling</a:t>
            </a:r>
            <a:r>
              <a:rPr kumimoji="0" lang="de-DE" b="0" i="0" u="none" strike="noStrike" kern="0" cap="none" spc="0" normalizeH="0" baseline="0" noProof="0" dirty="0">
                <a:ln>
                  <a:noFill/>
                </a:ln>
                <a:solidFill>
                  <a:srgbClr val="000000"/>
                </a:solidFill>
                <a:effectLst/>
                <a:uLnTx/>
                <a:uFillTx/>
              </a:rPr>
              <a:t> </a:t>
            </a:r>
            <a:r>
              <a:rPr kumimoji="0" lang="de-DE" b="0" i="0" u="none" strike="noStrike" kern="0" cap="none" spc="0" normalizeH="0" baseline="0" noProof="0" dirty="0" err="1">
                <a:ln>
                  <a:noFill/>
                </a:ln>
                <a:solidFill>
                  <a:srgbClr val="000000"/>
                </a:solidFill>
                <a:effectLst/>
                <a:uLnTx/>
                <a:uFillTx/>
              </a:rPr>
              <a:t>approach</a:t>
            </a:r>
            <a:endParaRPr kumimoji="0" lang="de-DE" b="0" i="0" u="none" strike="noStrike" kern="0" cap="none" spc="0" normalizeH="0" baseline="0" noProof="0" dirty="0">
              <a:ln>
                <a:noFill/>
              </a:ln>
              <a:solidFill>
                <a:srgbClr val="000000"/>
              </a:solidFill>
              <a:effectLst/>
              <a:uLnTx/>
              <a:uFillTx/>
            </a:endParaRPr>
          </a:p>
          <a:p>
            <a:pPr marR="0" algn="ctr" defTabSz="914400" eaLnBrk="1" fontAlgn="auto" latinLnBrk="0" hangingPunct="1">
              <a:spcBef>
                <a:spcPts val="500"/>
              </a:spcBef>
              <a:spcAft>
                <a:spcPts val="0"/>
              </a:spcAft>
              <a:buClrTx/>
              <a:buSzTx/>
              <a:buFontTx/>
              <a:buNone/>
              <a:tabLst/>
            </a:pPr>
            <a:r>
              <a:rPr kumimoji="0" lang="de-DE" b="0" i="0" u="none" strike="noStrike" kern="0" cap="none" spc="0" normalizeH="0" baseline="0" noProof="0" dirty="0">
                <a:ln>
                  <a:noFill/>
                </a:ln>
                <a:solidFill>
                  <a:srgbClr val="000000"/>
                </a:solidFill>
                <a:effectLst/>
                <a:uLnTx/>
                <a:uFillTx/>
              </a:rPr>
              <a:t>Deep material network-DMN</a:t>
            </a:r>
          </a:p>
        </p:txBody>
      </p:sp>
      <p:pic>
        <p:nvPicPr>
          <p:cNvPr id="63" name="Picture 62">
            <a:extLst>
              <a:ext uri="{FF2B5EF4-FFF2-40B4-BE49-F238E27FC236}">
                <a16:creationId xmlns:a16="http://schemas.microsoft.com/office/drawing/2014/main" id="{3C1DD748-E08D-49BE-861E-385F9A9025FD}"/>
              </a:ext>
            </a:extLst>
          </p:cNvPr>
          <p:cNvPicPr>
            <a:picLocks noChangeAspect="1"/>
          </p:cNvPicPr>
          <p:nvPr/>
        </p:nvPicPr>
        <p:blipFill rotWithShape="1">
          <a:blip r:embed="rId6">
            <a:extLst>
              <a:ext uri="{28A0092B-C50C-407E-A947-70E740481C1C}">
                <a14:useLocalDpi xmlns:a14="http://schemas.microsoft.com/office/drawing/2010/main" val="0"/>
              </a:ext>
            </a:extLst>
          </a:blip>
          <a:srcRect l="53342" b="8720"/>
          <a:stretch/>
        </p:blipFill>
        <p:spPr>
          <a:xfrm>
            <a:off x="6942151" y="3610660"/>
            <a:ext cx="1481186" cy="1545869"/>
          </a:xfrm>
          <a:prstGeom prst="rect">
            <a:avLst/>
          </a:prstGeom>
        </p:spPr>
      </p:pic>
      <p:sp>
        <p:nvSpPr>
          <p:cNvPr id="64" name="Rectangle 63">
            <a:extLst>
              <a:ext uri="{FF2B5EF4-FFF2-40B4-BE49-F238E27FC236}">
                <a16:creationId xmlns:a16="http://schemas.microsoft.com/office/drawing/2014/main" id="{687CF5D7-CAAE-46D7-9B46-835441AF3B8D}"/>
              </a:ext>
            </a:extLst>
          </p:cNvPr>
          <p:cNvSpPr/>
          <p:nvPr/>
        </p:nvSpPr>
        <p:spPr>
          <a:xfrm>
            <a:off x="6986556" y="5252678"/>
            <a:ext cx="1481186" cy="356739"/>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r>
              <a:rPr kumimoji="0" lang="de-DE" sz="1100" b="0" i="0" u="none" strike="noStrike" kern="0" cap="none" spc="0" normalizeH="0" baseline="0" noProof="0" dirty="0">
                <a:ln>
                  <a:noFill/>
                </a:ln>
                <a:solidFill>
                  <a:srgbClr val="000000"/>
                </a:solidFill>
                <a:effectLst/>
                <a:uLnTx/>
                <a:uFillTx/>
                <a:latin typeface="Bosch Office Sans"/>
                <a:ea typeface="+mn-ea"/>
                <a:cs typeface="+mn-cs"/>
              </a:rPr>
              <a:t>ML </a:t>
            </a:r>
            <a:r>
              <a:rPr kumimoji="0" lang="de-DE" sz="1100" b="0" i="0" u="none" strike="noStrike" kern="0" cap="none" spc="0" normalizeH="0" baseline="0" noProof="0" dirty="0" err="1">
                <a:ln>
                  <a:noFill/>
                </a:ln>
                <a:solidFill>
                  <a:srgbClr val="000000"/>
                </a:solidFill>
                <a:effectLst/>
                <a:uLnTx/>
                <a:uFillTx/>
                <a:latin typeface="Bosch Office Sans"/>
                <a:ea typeface="+mn-ea"/>
                <a:cs typeface="+mn-cs"/>
              </a:rPr>
              <a:t>used</a:t>
            </a:r>
            <a:r>
              <a:rPr kumimoji="0" lang="de-DE" sz="1100" b="0" i="0" u="none" strike="noStrike" kern="0" cap="none" spc="0" normalizeH="0" baseline="0" noProof="0" dirty="0">
                <a:ln>
                  <a:noFill/>
                </a:ln>
                <a:solidFill>
                  <a:srgbClr val="000000"/>
                </a:solidFill>
                <a:effectLst/>
                <a:uLnTx/>
                <a:uFillTx/>
                <a:latin typeface="Bosch Office Sans"/>
                <a:ea typeface="+mn-ea"/>
                <a:cs typeface="+mn-cs"/>
              </a:rPr>
              <a:t> </a:t>
            </a:r>
            <a:r>
              <a:rPr kumimoji="0" lang="de-DE" sz="1100" b="0" i="0" u="none" strike="noStrike" kern="0" cap="none" spc="0" normalizeH="0" baseline="0" noProof="0" dirty="0" err="1">
                <a:ln>
                  <a:noFill/>
                </a:ln>
                <a:solidFill>
                  <a:srgbClr val="000000"/>
                </a:solidFill>
                <a:effectLst/>
                <a:uLnTx/>
                <a:uFillTx/>
                <a:latin typeface="Bosch Office Sans"/>
                <a:ea typeface="+mn-ea"/>
                <a:cs typeface="+mn-cs"/>
              </a:rPr>
              <a:t>to</a:t>
            </a:r>
            <a:r>
              <a:rPr kumimoji="0" lang="de-DE" sz="1100" b="0" i="0" u="none" strike="noStrike" kern="0" cap="none" spc="0" normalizeH="0" baseline="0" noProof="0" dirty="0">
                <a:ln>
                  <a:noFill/>
                </a:ln>
                <a:solidFill>
                  <a:srgbClr val="000000"/>
                </a:solidFill>
                <a:effectLst/>
                <a:uLnTx/>
                <a:uFillTx/>
                <a:latin typeface="Bosch Office Sans"/>
                <a:ea typeface="+mn-ea"/>
                <a:cs typeface="+mn-cs"/>
              </a:rPr>
              <a:t> find </a:t>
            </a:r>
            <a:r>
              <a:rPr kumimoji="0" lang="de-DE" sz="1100" b="0" i="0" u="none" strike="noStrike" kern="0" cap="none" spc="0" normalizeH="0" baseline="0" noProof="0" dirty="0" err="1">
                <a:ln>
                  <a:noFill/>
                </a:ln>
                <a:solidFill>
                  <a:srgbClr val="000000"/>
                </a:solidFill>
                <a:effectLst/>
                <a:uLnTx/>
                <a:uFillTx/>
                <a:latin typeface="Bosch Office Sans"/>
                <a:ea typeface="+mn-ea"/>
                <a:cs typeface="+mn-cs"/>
              </a:rPr>
              <a:t>hidden</a:t>
            </a:r>
            <a:r>
              <a:rPr kumimoji="0" lang="de-DE" sz="1100" b="0" i="0" u="none" strike="noStrike" kern="0" cap="none" spc="0" normalizeH="0" baseline="0" noProof="0" dirty="0">
                <a:ln>
                  <a:noFill/>
                </a:ln>
                <a:solidFill>
                  <a:srgbClr val="000000"/>
                </a:solidFill>
                <a:effectLst/>
                <a:uLnTx/>
                <a:uFillTx/>
                <a:latin typeface="Bosch Office Sans"/>
                <a:ea typeface="+mn-ea"/>
                <a:cs typeface="+mn-cs"/>
              </a:rPr>
              <a:t> </a:t>
            </a:r>
            <a:r>
              <a:rPr kumimoji="0" lang="de-DE" sz="1100" b="0" i="0" u="none" strike="noStrike" kern="0" cap="none" spc="0" normalizeH="0" baseline="0" noProof="0" dirty="0" err="1">
                <a:ln>
                  <a:noFill/>
                </a:ln>
                <a:solidFill>
                  <a:srgbClr val="000000"/>
                </a:solidFill>
                <a:effectLst/>
                <a:uLnTx/>
                <a:uFillTx/>
                <a:latin typeface="Bosch Office Sans"/>
                <a:ea typeface="+mn-ea"/>
                <a:cs typeface="+mn-cs"/>
              </a:rPr>
              <a:t>relationship</a:t>
            </a:r>
            <a:endParaRPr kumimoji="0" lang="en-IN" sz="1100" b="0" i="0" u="none" strike="noStrike" kern="0" cap="none" spc="0" normalizeH="0" baseline="0" noProof="0" dirty="0">
              <a:ln>
                <a:noFill/>
              </a:ln>
              <a:solidFill>
                <a:srgbClr val="000000"/>
              </a:solidFill>
              <a:effectLst/>
              <a:uLnTx/>
              <a:uFillTx/>
              <a:latin typeface="Bosch Office Sans"/>
              <a:ea typeface="+mn-ea"/>
              <a:cs typeface="+mn-cs"/>
            </a:endParaRPr>
          </a:p>
        </p:txBody>
      </p:sp>
      <p:sp>
        <p:nvSpPr>
          <p:cNvPr id="65" name="Rectangle 64">
            <a:extLst>
              <a:ext uri="{FF2B5EF4-FFF2-40B4-BE49-F238E27FC236}">
                <a16:creationId xmlns:a16="http://schemas.microsoft.com/office/drawing/2014/main" id="{4DB0DC83-0AAB-44AF-AB4E-E976F0256569}"/>
              </a:ext>
            </a:extLst>
          </p:cNvPr>
          <p:cNvSpPr/>
          <p:nvPr/>
        </p:nvSpPr>
        <p:spPr>
          <a:xfrm>
            <a:off x="8756052" y="5171493"/>
            <a:ext cx="1708899" cy="356739"/>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r>
              <a:rPr lang="de-DE" sz="1100" kern="0" dirty="0">
                <a:solidFill>
                  <a:srgbClr val="000000"/>
                </a:solidFill>
                <a:latin typeface="Bosch Office Sans"/>
              </a:rPr>
              <a:t>Physics </a:t>
            </a:r>
            <a:r>
              <a:rPr lang="de-DE" sz="1100" kern="0" dirty="0" err="1">
                <a:solidFill>
                  <a:srgbClr val="000000"/>
                </a:solidFill>
                <a:latin typeface="Bosch Office Sans"/>
              </a:rPr>
              <a:t>based</a:t>
            </a:r>
            <a:r>
              <a:rPr lang="de-DE" sz="1100" kern="0" dirty="0">
                <a:solidFill>
                  <a:srgbClr val="000000"/>
                </a:solidFill>
                <a:latin typeface="Bosch Office Sans"/>
              </a:rPr>
              <a:t> </a:t>
            </a:r>
            <a:r>
              <a:rPr lang="de-DE" sz="1100" kern="0" dirty="0" err="1">
                <a:solidFill>
                  <a:srgbClr val="000000"/>
                </a:solidFill>
                <a:latin typeface="Bosch Office Sans"/>
              </a:rPr>
              <a:t>prediction</a:t>
            </a:r>
            <a:r>
              <a:rPr lang="de-DE" sz="1100" kern="0" dirty="0">
                <a:solidFill>
                  <a:srgbClr val="000000"/>
                </a:solidFill>
                <a:latin typeface="Bosch Office Sans"/>
              </a:rPr>
              <a:t>-extrapolation</a:t>
            </a:r>
            <a:endParaRPr kumimoji="0" lang="en-IN" sz="1100" b="0" i="0" u="none" strike="noStrike" kern="0" cap="none" spc="0" normalizeH="0" baseline="0" noProof="0" dirty="0">
              <a:ln>
                <a:noFill/>
              </a:ln>
              <a:solidFill>
                <a:srgbClr val="000000"/>
              </a:solidFill>
              <a:effectLst/>
              <a:uLnTx/>
              <a:uFillTx/>
              <a:latin typeface="Bosch Office Sans"/>
              <a:ea typeface="+mn-ea"/>
              <a:cs typeface="+mn-cs"/>
            </a:endParaRPr>
          </a:p>
        </p:txBody>
      </p:sp>
      <p:pic>
        <p:nvPicPr>
          <p:cNvPr id="69" name="Picture 68">
            <a:extLst>
              <a:ext uri="{FF2B5EF4-FFF2-40B4-BE49-F238E27FC236}">
                <a16:creationId xmlns:a16="http://schemas.microsoft.com/office/drawing/2014/main" id="{991E130E-6168-4217-9575-94D57FD35111}"/>
              </a:ext>
            </a:extLst>
          </p:cNvPr>
          <p:cNvPicPr>
            <a:picLocks noChangeAspect="1"/>
          </p:cNvPicPr>
          <p:nvPr/>
        </p:nvPicPr>
        <p:blipFill rotWithShape="1">
          <a:blip r:embed="rId7">
            <a:extLst>
              <a:ext uri="{28A0092B-C50C-407E-A947-70E740481C1C}">
                <a14:useLocalDpi xmlns:a14="http://schemas.microsoft.com/office/drawing/2010/main" val="0"/>
              </a:ext>
            </a:extLst>
          </a:blip>
          <a:srcRect b="2671"/>
          <a:stretch/>
        </p:blipFill>
        <p:spPr>
          <a:xfrm>
            <a:off x="8675600" y="3669256"/>
            <a:ext cx="1751103" cy="1179591"/>
          </a:xfrm>
          <a:prstGeom prst="rect">
            <a:avLst/>
          </a:prstGeom>
        </p:spPr>
      </p:pic>
      <p:cxnSp>
        <p:nvCxnSpPr>
          <p:cNvPr id="71" name="Straight Arrow Connector 70">
            <a:extLst>
              <a:ext uri="{FF2B5EF4-FFF2-40B4-BE49-F238E27FC236}">
                <a16:creationId xmlns:a16="http://schemas.microsoft.com/office/drawing/2014/main" id="{4253E620-ECB8-4913-B719-240A36EE0496}"/>
              </a:ext>
            </a:extLst>
          </p:cNvPr>
          <p:cNvCxnSpPr>
            <a:cxnSpLocks/>
            <a:endCxn id="72" idx="4"/>
          </p:cNvCxnSpPr>
          <p:nvPr/>
        </p:nvCxnSpPr>
        <p:spPr>
          <a:xfrm flipV="1">
            <a:off x="9208870" y="3903429"/>
            <a:ext cx="0" cy="4801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2" name="Oval 71">
            <a:extLst>
              <a:ext uri="{FF2B5EF4-FFF2-40B4-BE49-F238E27FC236}">
                <a16:creationId xmlns:a16="http://schemas.microsoft.com/office/drawing/2014/main" id="{986588D4-755A-4B5D-8613-3D734252D55C}"/>
              </a:ext>
            </a:extLst>
          </p:cNvPr>
          <p:cNvSpPr/>
          <p:nvPr/>
        </p:nvSpPr>
        <p:spPr>
          <a:xfrm>
            <a:off x="9167865" y="3819046"/>
            <a:ext cx="82009" cy="84383"/>
          </a:xfrm>
          <a:prstGeom prst="ellipse">
            <a:avLst/>
          </a:prstGeom>
          <a:solidFill>
            <a:srgbClr val="FF0000"/>
          </a:solidFill>
          <a:ln w="9525" cap="flat" cmpd="sng" algn="ctr">
            <a:solidFill>
              <a:srgbClr val="3F136C"/>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IN" sz="1800" b="0" i="0" u="none" strike="noStrike" kern="0" cap="none" spc="0" normalizeH="0" baseline="0" noProof="0" dirty="0">
              <a:ln>
                <a:noFill/>
              </a:ln>
              <a:solidFill>
                <a:srgbClr val="000000"/>
              </a:solidFill>
              <a:effectLst/>
              <a:uLnTx/>
              <a:uFillTx/>
              <a:latin typeface="Bosch Office Sans"/>
              <a:ea typeface="+mn-ea"/>
              <a:cs typeface="+mn-cs"/>
            </a:endParaRPr>
          </a:p>
        </p:txBody>
      </p:sp>
      <p:sp>
        <p:nvSpPr>
          <p:cNvPr id="77" name="TextBox 76">
            <a:extLst>
              <a:ext uri="{FF2B5EF4-FFF2-40B4-BE49-F238E27FC236}">
                <a16:creationId xmlns:a16="http://schemas.microsoft.com/office/drawing/2014/main" id="{1F28435D-5430-48C2-B962-3F9112E6DE24}"/>
              </a:ext>
            </a:extLst>
          </p:cNvPr>
          <p:cNvSpPr txBox="1"/>
          <p:nvPr/>
        </p:nvSpPr>
        <p:spPr>
          <a:xfrm>
            <a:off x="6986556" y="3299792"/>
            <a:ext cx="1504354" cy="413714"/>
          </a:xfrm>
          <a:prstGeom prst="rect">
            <a:avLst/>
          </a:prstGeom>
          <a:solidFill>
            <a:srgbClr val="FFC000"/>
          </a:solidFill>
        </p:spPr>
        <p:style>
          <a:lnRef idx="2">
            <a:schemeClr val="dk1"/>
          </a:lnRef>
          <a:fillRef idx="1">
            <a:schemeClr val="lt1"/>
          </a:fillRef>
          <a:effectRef idx="0">
            <a:schemeClr val="dk1"/>
          </a:effectRef>
          <a:fontRef idx="minor">
            <a:schemeClr val="dk1"/>
          </a:fontRef>
        </p:style>
        <p:txBody>
          <a:bodyPr wrap="square" lIns="0" tIns="0" rIns="0" bIns="0" rtlCol="0">
            <a:noAutofit/>
          </a:bodyPr>
          <a:lstStyle/>
          <a:p>
            <a:pPr marR="0" algn="ctr" defTabSz="914400" eaLnBrk="1" fontAlgn="auto" latinLnBrk="0" hangingPunct="1">
              <a:spcBef>
                <a:spcPts val="500"/>
              </a:spcBef>
              <a:spcAft>
                <a:spcPts val="0"/>
              </a:spcAft>
              <a:buClrTx/>
              <a:buSzTx/>
              <a:buFontTx/>
              <a:buNone/>
              <a:tabLst/>
            </a:pPr>
            <a:r>
              <a:rPr kumimoji="0" lang="de-DE" sz="1400" b="0" i="0" u="none" strike="noStrike" kern="0" cap="none" spc="0" normalizeH="0" baseline="0" noProof="0" dirty="0">
                <a:ln>
                  <a:noFill/>
                </a:ln>
                <a:solidFill>
                  <a:schemeClr val="bg1"/>
                </a:solidFill>
                <a:effectLst/>
                <a:uLnTx/>
                <a:uFillTx/>
              </a:rPr>
              <a:t>OFFLINE TRAINING</a:t>
            </a:r>
            <a:endParaRPr kumimoji="0" lang="en-IN" sz="1400" b="0" i="0" u="none" strike="noStrike" kern="0" cap="none" spc="0" normalizeH="0" baseline="0" noProof="0" dirty="0">
              <a:ln>
                <a:noFill/>
              </a:ln>
              <a:solidFill>
                <a:schemeClr val="bg1"/>
              </a:solidFill>
              <a:effectLst/>
              <a:uLnTx/>
              <a:uFillTx/>
            </a:endParaRPr>
          </a:p>
        </p:txBody>
      </p:sp>
      <p:sp>
        <p:nvSpPr>
          <p:cNvPr id="81" name="TextBox 80">
            <a:extLst>
              <a:ext uri="{FF2B5EF4-FFF2-40B4-BE49-F238E27FC236}">
                <a16:creationId xmlns:a16="http://schemas.microsoft.com/office/drawing/2014/main" id="{9FB70843-484A-474F-BEE6-1AE159CB43DD}"/>
              </a:ext>
            </a:extLst>
          </p:cNvPr>
          <p:cNvSpPr txBox="1"/>
          <p:nvPr/>
        </p:nvSpPr>
        <p:spPr>
          <a:xfrm>
            <a:off x="8742614" y="3319418"/>
            <a:ext cx="1504354" cy="404807"/>
          </a:xfrm>
          <a:prstGeom prst="rect">
            <a:avLst/>
          </a:prstGeom>
          <a:solidFill>
            <a:srgbClr val="00B0F0"/>
          </a:solidFill>
        </p:spPr>
        <p:style>
          <a:lnRef idx="2">
            <a:schemeClr val="dk1"/>
          </a:lnRef>
          <a:fillRef idx="1">
            <a:schemeClr val="lt1"/>
          </a:fillRef>
          <a:effectRef idx="0">
            <a:schemeClr val="dk1"/>
          </a:effectRef>
          <a:fontRef idx="minor">
            <a:schemeClr val="dk1"/>
          </a:fontRef>
        </p:style>
        <p:txBody>
          <a:bodyPr wrap="square" lIns="0" tIns="0" rIns="0" bIns="0" rtlCol="0">
            <a:noAutofit/>
          </a:bodyPr>
          <a:lstStyle/>
          <a:p>
            <a:pPr marR="0" algn="ctr" defTabSz="914400" eaLnBrk="1" fontAlgn="auto" latinLnBrk="0" hangingPunct="1">
              <a:spcBef>
                <a:spcPts val="500"/>
              </a:spcBef>
              <a:spcAft>
                <a:spcPts val="0"/>
              </a:spcAft>
              <a:buClrTx/>
              <a:buSzTx/>
              <a:buFontTx/>
              <a:buNone/>
              <a:tabLst/>
            </a:pPr>
            <a:r>
              <a:rPr kumimoji="0" lang="en-IN" sz="1400" b="0" i="0" u="none" strike="noStrike" kern="0" cap="none" spc="0" normalizeH="0" baseline="0" noProof="0" dirty="0">
                <a:ln>
                  <a:noFill/>
                </a:ln>
                <a:solidFill>
                  <a:schemeClr val="bg1"/>
                </a:solidFill>
                <a:effectLst/>
                <a:uLnTx/>
                <a:uFillTx/>
              </a:rPr>
              <a:t>ONLINE EVALUATION</a:t>
            </a:r>
          </a:p>
        </p:txBody>
      </p:sp>
      <p:sp>
        <p:nvSpPr>
          <p:cNvPr id="82" name="Rectangle 81">
            <a:extLst>
              <a:ext uri="{FF2B5EF4-FFF2-40B4-BE49-F238E27FC236}">
                <a16:creationId xmlns:a16="http://schemas.microsoft.com/office/drawing/2014/main" id="{10C660B6-4FB3-4491-86AF-DBF38C34DCFA}"/>
              </a:ext>
            </a:extLst>
          </p:cNvPr>
          <p:cNvSpPr/>
          <p:nvPr/>
        </p:nvSpPr>
        <p:spPr>
          <a:xfrm>
            <a:off x="6986556" y="2392949"/>
            <a:ext cx="828290" cy="455663"/>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r>
              <a:rPr kumimoji="0" lang="de-DE" sz="1200" b="0" i="0" u="none" strike="noStrike" kern="0" cap="none" spc="0" normalizeH="0" baseline="0" noProof="0" dirty="0">
                <a:ln>
                  <a:noFill/>
                </a:ln>
                <a:solidFill>
                  <a:srgbClr val="000000"/>
                </a:solidFill>
                <a:effectLst/>
                <a:uLnTx/>
                <a:uFillTx/>
                <a:latin typeface="Bosch Office Sans"/>
                <a:ea typeface="+mn-ea"/>
                <a:cs typeface="+mn-cs"/>
              </a:rPr>
              <a:t>DMN</a:t>
            </a:r>
            <a:endParaRPr kumimoji="0" lang="en-IN" sz="1200" b="0" i="0" u="none" strike="noStrike" kern="0" cap="none" spc="0" normalizeH="0" baseline="0" noProof="0" dirty="0">
              <a:ln>
                <a:noFill/>
              </a:ln>
              <a:solidFill>
                <a:srgbClr val="000000"/>
              </a:solidFill>
              <a:effectLst/>
              <a:uLnTx/>
              <a:uFillTx/>
              <a:latin typeface="Bosch Office Sans"/>
              <a:ea typeface="+mn-ea"/>
              <a:cs typeface="+mn-cs"/>
            </a:endParaRPr>
          </a:p>
        </p:txBody>
      </p:sp>
      <p:sp>
        <p:nvSpPr>
          <p:cNvPr id="83" name="Rectangle 82">
            <a:extLst>
              <a:ext uri="{FF2B5EF4-FFF2-40B4-BE49-F238E27FC236}">
                <a16:creationId xmlns:a16="http://schemas.microsoft.com/office/drawing/2014/main" id="{768C4366-F5FD-44DB-8F31-F7DB6BBD8BFD}"/>
              </a:ext>
            </a:extLst>
          </p:cNvPr>
          <p:cNvSpPr/>
          <p:nvPr/>
        </p:nvSpPr>
        <p:spPr>
          <a:xfrm>
            <a:off x="8052906" y="2716351"/>
            <a:ext cx="2373797" cy="455663"/>
          </a:xfrm>
          <a:prstGeom prst="rect">
            <a:avLst/>
          </a:prstGeom>
          <a:solidFill>
            <a:srgbClr val="92D050"/>
          </a:solidFill>
          <a:ln/>
        </p:spPr>
        <p:style>
          <a:lnRef idx="2">
            <a:schemeClr val="dk1"/>
          </a:lnRef>
          <a:fillRef idx="1">
            <a:schemeClr val="lt1"/>
          </a:fillRef>
          <a:effectRef idx="0">
            <a:schemeClr val="dk1"/>
          </a:effectRef>
          <a:fontRef idx="minor">
            <a:schemeClr val="dk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r>
              <a:rPr kumimoji="0" lang="de-DE" sz="1200" b="0" i="0" u="none" strike="noStrike" kern="0" cap="none" spc="0" normalizeH="0" baseline="0" noProof="0" dirty="0">
                <a:ln>
                  <a:noFill/>
                </a:ln>
                <a:solidFill>
                  <a:srgbClr val="000000"/>
                </a:solidFill>
                <a:effectLst/>
                <a:uLnTx/>
                <a:uFillTx/>
                <a:latin typeface="Bosch Office Sans"/>
                <a:ea typeface="+mn-ea"/>
                <a:cs typeface="+mn-cs"/>
              </a:rPr>
              <a:t>DMN </a:t>
            </a:r>
            <a:r>
              <a:rPr kumimoji="0" lang="de-DE" sz="1200" b="0" i="0" u="none" strike="noStrike" kern="0" cap="none" spc="0" normalizeH="0" baseline="0" noProof="0" dirty="0" err="1">
                <a:ln>
                  <a:noFill/>
                </a:ln>
                <a:solidFill>
                  <a:srgbClr val="000000"/>
                </a:solidFill>
                <a:effectLst/>
                <a:uLnTx/>
                <a:uFillTx/>
                <a:latin typeface="Bosch Office Sans"/>
                <a:ea typeface="+mn-ea"/>
                <a:cs typeface="+mn-cs"/>
              </a:rPr>
              <a:t>with</a:t>
            </a:r>
            <a:r>
              <a:rPr kumimoji="0" lang="de-DE" sz="1200" b="0" i="0" u="none" strike="noStrike" kern="0" cap="none" spc="0" normalizeH="0" baseline="0" noProof="0" dirty="0">
                <a:ln>
                  <a:noFill/>
                </a:ln>
                <a:solidFill>
                  <a:srgbClr val="000000"/>
                </a:solidFill>
                <a:effectLst/>
                <a:uLnTx/>
                <a:uFillTx/>
                <a:latin typeface="Bosch Office Sans"/>
                <a:ea typeface="+mn-ea"/>
                <a:cs typeface="+mn-cs"/>
              </a:rPr>
              <a:t> </a:t>
            </a:r>
            <a:r>
              <a:rPr kumimoji="0" lang="de-DE" sz="1200" b="0" i="0" u="none" strike="noStrike" kern="0" cap="none" spc="0" normalizeH="0" baseline="0" noProof="0" dirty="0" err="1">
                <a:ln>
                  <a:noFill/>
                </a:ln>
                <a:solidFill>
                  <a:srgbClr val="000000"/>
                </a:solidFill>
                <a:effectLst/>
                <a:uLnTx/>
                <a:uFillTx/>
                <a:latin typeface="Bosch Office Sans"/>
                <a:ea typeface="+mn-ea"/>
                <a:cs typeface="+mn-cs"/>
              </a:rPr>
              <a:t>interpolation</a:t>
            </a:r>
            <a:endParaRPr kumimoji="0" lang="en-IN" sz="1200" b="0" i="0" u="none" strike="noStrike" kern="0" cap="none" spc="0" normalizeH="0" baseline="0" noProof="0" dirty="0">
              <a:ln>
                <a:noFill/>
              </a:ln>
              <a:solidFill>
                <a:srgbClr val="000000"/>
              </a:solidFill>
              <a:effectLst/>
              <a:uLnTx/>
              <a:uFillTx/>
              <a:latin typeface="Bosch Office Sans"/>
              <a:ea typeface="+mn-ea"/>
              <a:cs typeface="+mn-cs"/>
            </a:endParaRPr>
          </a:p>
        </p:txBody>
      </p:sp>
      <p:sp>
        <p:nvSpPr>
          <p:cNvPr id="84" name="Rectangle 83">
            <a:extLst>
              <a:ext uri="{FF2B5EF4-FFF2-40B4-BE49-F238E27FC236}">
                <a16:creationId xmlns:a16="http://schemas.microsoft.com/office/drawing/2014/main" id="{1C7FAEE7-5A40-4067-925B-079A8FECB79E}"/>
              </a:ext>
            </a:extLst>
          </p:cNvPr>
          <p:cNvSpPr/>
          <p:nvPr/>
        </p:nvSpPr>
        <p:spPr>
          <a:xfrm>
            <a:off x="8052906" y="2044412"/>
            <a:ext cx="2373798" cy="455663"/>
          </a:xfrm>
          <a:prstGeom prst="rect">
            <a:avLst/>
          </a:prstGeom>
          <a:solidFill>
            <a:srgbClr val="FFFF00"/>
          </a:solidFill>
          <a:ln/>
        </p:spPr>
        <p:style>
          <a:lnRef idx="2">
            <a:schemeClr val="dk1"/>
          </a:lnRef>
          <a:fillRef idx="1">
            <a:schemeClr val="lt1"/>
          </a:fillRef>
          <a:effectRef idx="0">
            <a:schemeClr val="dk1"/>
          </a:effectRef>
          <a:fontRef idx="minor">
            <a:schemeClr val="dk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r>
              <a:rPr kumimoji="0" lang="de-DE" sz="1200" b="0" i="0" u="none" strike="noStrike" kern="0" cap="none" spc="0" normalizeH="0" baseline="0" noProof="0" dirty="0" err="1">
                <a:ln>
                  <a:noFill/>
                </a:ln>
                <a:solidFill>
                  <a:srgbClr val="000000"/>
                </a:solidFill>
                <a:effectLst/>
                <a:uLnTx/>
                <a:uFillTx/>
                <a:latin typeface="Bosch Office Sans"/>
                <a:ea typeface="+mn-ea"/>
                <a:cs typeface="+mn-cs"/>
              </a:rPr>
              <a:t>Direct</a:t>
            </a:r>
            <a:r>
              <a:rPr kumimoji="0" lang="de-DE" sz="1200" b="0" i="0" u="none" strike="noStrike" kern="0" cap="none" spc="0" normalizeH="0" baseline="0" noProof="0" dirty="0">
                <a:ln>
                  <a:noFill/>
                </a:ln>
                <a:solidFill>
                  <a:srgbClr val="000000"/>
                </a:solidFill>
                <a:effectLst/>
                <a:uLnTx/>
                <a:uFillTx/>
                <a:latin typeface="Bosch Office Sans"/>
                <a:ea typeface="+mn-ea"/>
                <a:cs typeface="+mn-cs"/>
              </a:rPr>
              <a:t> DMN</a:t>
            </a:r>
            <a:endParaRPr kumimoji="0" lang="en-IN" sz="1200" b="0" i="0" u="none" strike="noStrike" kern="0" cap="none" spc="0" normalizeH="0" baseline="0" noProof="0" dirty="0">
              <a:ln>
                <a:noFill/>
              </a:ln>
              <a:solidFill>
                <a:srgbClr val="000000"/>
              </a:solidFill>
              <a:effectLst/>
              <a:uLnTx/>
              <a:uFillTx/>
              <a:latin typeface="Bosch Office Sans"/>
              <a:ea typeface="+mn-ea"/>
              <a:cs typeface="+mn-cs"/>
            </a:endParaRPr>
          </a:p>
        </p:txBody>
      </p:sp>
      <p:cxnSp>
        <p:nvCxnSpPr>
          <p:cNvPr id="86" name="Connector: Elbow 85">
            <a:extLst>
              <a:ext uri="{FF2B5EF4-FFF2-40B4-BE49-F238E27FC236}">
                <a16:creationId xmlns:a16="http://schemas.microsoft.com/office/drawing/2014/main" id="{B987F865-543C-4121-88B7-AC8E16C87D82}"/>
              </a:ext>
            </a:extLst>
          </p:cNvPr>
          <p:cNvCxnSpPr>
            <a:stCxn id="82" idx="3"/>
            <a:endCxn id="84" idx="1"/>
          </p:cNvCxnSpPr>
          <p:nvPr/>
        </p:nvCxnSpPr>
        <p:spPr>
          <a:xfrm flipV="1">
            <a:off x="7814846" y="2272244"/>
            <a:ext cx="238060" cy="348537"/>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88" name="Connector: Elbow 87">
            <a:extLst>
              <a:ext uri="{FF2B5EF4-FFF2-40B4-BE49-F238E27FC236}">
                <a16:creationId xmlns:a16="http://schemas.microsoft.com/office/drawing/2014/main" id="{8F3E51A6-C6BA-47F8-8E71-33D9D67FFA0C}"/>
              </a:ext>
            </a:extLst>
          </p:cNvPr>
          <p:cNvCxnSpPr>
            <a:stCxn id="82" idx="3"/>
            <a:endCxn id="83" idx="1"/>
          </p:cNvCxnSpPr>
          <p:nvPr/>
        </p:nvCxnSpPr>
        <p:spPr>
          <a:xfrm>
            <a:off x="7814846" y="2620781"/>
            <a:ext cx="238060" cy="323402"/>
          </a:xfrm>
          <a:prstGeom prst="bentConnector3">
            <a:avLst/>
          </a:prstGeom>
          <a:ln>
            <a:tailEnd type="triangle"/>
          </a:ln>
        </p:spPr>
        <p:style>
          <a:lnRef idx="1">
            <a:schemeClr val="dk1"/>
          </a:lnRef>
          <a:fillRef idx="0">
            <a:schemeClr val="dk1"/>
          </a:fillRef>
          <a:effectRef idx="0">
            <a:schemeClr val="dk1"/>
          </a:effectRef>
          <a:fontRef idx="minor">
            <a:schemeClr val="tx1"/>
          </a:fontRef>
        </p:style>
      </p:cxnSp>
      <p:pic>
        <p:nvPicPr>
          <p:cNvPr id="39" name="Picture 2" descr="See the source image">
            <a:extLst>
              <a:ext uri="{FF2B5EF4-FFF2-40B4-BE49-F238E27FC236}">
                <a16:creationId xmlns:a16="http://schemas.microsoft.com/office/drawing/2014/main" id="{850D48F5-FAD4-41A5-8AD2-84E89B65E0CC}"/>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28533" b="26648"/>
          <a:stretch/>
        </p:blipFill>
        <p:spPr bwMode="auto">
          <a:xfrm>
            <a:off x="10156366" y="21168"/>
            <a:ext cx="813259" cy="3644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2226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9"/>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8"/>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0"/>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3"/>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79"/>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80"/>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82"/>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83"/>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84"/>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86"/>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88"/>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63"/>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64"/>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77"/>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65"/>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69"/>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71"/>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72"/>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p:bldP spid="16" grpId="0"/>
      <p:bldP spid="18" grpId="0"/>
      <p:bldP spid="20" grpId="0" animBg="1"/>
      <p:bldP spid="21" grpId="0" animBg="1"/>
      <p:bldP spid="23" grpId="0" animBg="1"/>
      <p:bldP spid="24" grpId="0" animBg="1"/>
      <p:bldP spid="25" grpId="0" animBg="1"/>
      <p:bldP spid="26" grpId="0" animBg="1"/>
      <p:bldP spid="27" grpId="0" animBg="1"/>
      <p:bldP spid="28" grpId="0" animBg="1"/>
      <p:bldP spid="29" grpId="0" animBg="1"/>
      <p:bldP spid="19" grpId="0" animBg="1"/>
      <p:bldP spid="78" grpId="0"/>
      <p:bldP spid="79" grpId="0"/>
      <p:bldP spid="80" grpId="0"/>
      <p:bldP spid="64" grpId="0" animBg="1"/>
      <p:bldP spid="65" grpId="0" animBg="1"/>
      <p:bldP spid="72" grpId="0" animBg="1"/>
      <p:bldP spid="77" grpId="0" animBg="1"/>
      <p:bldP spid="81" grpId="0" animBg="1"/>
      <p:bldP spid="82" grpId="0" animBg="1"/>
      <p:bldP spid="83" grpId="0" animBg="1"/>
      <p:bldP spid="84"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00" y="652220"/>
            <a:ext cx="10450800" cy="388800"/>
          </a:xfrm>
        </p:spPr>
        <p:txBody>
          <a:bodyPr/>
          <a:lstStyle/>
          <a:p>
            <a:r>
              <a:rPr lang="de-DE" dirty="0" err="1"/>
              <a:t>Distillation</a:t>
            </a:r>
            <a:r>
              <a:rPr lang="de-DE" dirty="0"/>
              <a:t> </a:t>
            </a:r>
            <a:r>
              <a:rPr lang="de-DE" dirty="0" err="1"/>
              <a:t>Algorithm</a:t>
            </a:r>
            <a:endParaRPr lang="en-US" dirty="0"/>
          </a:p>
        </p:txBody>
      </p:sp>
      <p:sp>
        <p:nvSpPr>
          <p:cNvPr id="3" name="Text Placeholder 2"/>
          <p:cNvSpPr>
            <a:spLocks noGrp="1"/>
          </p:cNvSpPr>
          <p:nvPr>
            <p:ph type="body" sz="quarter" idx="15"/>
          </p:nvPr>
        </p:nvSpPr>
        <p:spPr>
          <a:xfrm>
            <a:off x="259200" y="213599"/>
            <a:ext cx="10450800" cy="388800"/>
          </a:xfrm>
        </p:spPr>
        <p:txBody>
          <a:bodyPr/>
          <a:lstStyle/>
          <a:p>
            <a:r>
              <a:rPr lang="en-US" dirty="0"/>
              <a:t>Numerical Investigations using DMN</a:t>
            </a:r>
          </a:p>
          <a:p>
            <a:endParaRPr lang="en-US" dirty="0"/>
          </a:p>
        </p:txBody>
      </p:sp>
      <p:sp>
        <p:nvSpPr>
          <p:cNvPr id="4" name="Slide Number Placeholder 3"/>
          <p:cNvSpPr>
            <a:spLocks noGrp="1"/>
          </p:cNvSpPr>
          <p:nvPr>
            <p:ph type="sldNum" sz="quarter" idx="12"/>
          </p:nvPr>
        </p:nvSpPr>
        <p:spPr/>
        <p:txBody>
          <a:bodyPr/>
          <a:lstStyle/>
          <a:p>
            <a:fld id="{4898AEC0-503E-4FA4-859C-D0F72D6E3F79}" type="slidenum">
              <a:rPr lang="en-US" noProof="1" smtClean="0"/>
              <a:pPr/>
              <a:t>30</a:t>
            </a:fld>
            <a:endParaRPr lang="en-US" noProof="1"/>
          </a:p>
        </p:txBody>
      </p:sp>
      <p:grpSp>
        <p:nvGrpSpPr>
          <p:cNvPr id="26" name="Group 25">
            <a:extLst>
              <a:ext uri="{FF2B5EF4-FFF2-40B4-BE49-F238E27FC236}">
                <a16:creationId xmlns:a16="http://schemas.microsoft.com/office/drawing/2014/main" id="{D5C11DDF-D7A6-4F8D-8761-0D325F813D00}"/>
              </a:ext>
            </a:extLst>
          </p:cNvPr>
          <p:cNvGrpSpPr/>
          <p:nvPr/>
        </p:nvGrpSpPr>
        <p:grpSpPr>
          <a:xfrm>
            <a:off x="4973448" y="676353"/>
            <a:ext cx="5664158" cy="4817905"/>
            <a:chOff x="4973448" y="676353"/>
            <a:chExt cx="5664158" cy="4817905"/>
          </a:xfrm>
        </p:grpSpPr>
        <p:grpSp>
          <p:nvGrpSpPr>
            <p:cNvPr id="13" name="Group 12">
              <a:extLst>
                <a:ext uri="{FF2B5EF4-FFF2-40B4-BE49-F238E27FC236}">
                  <a16:creationId xmlns:a16="http://schemas.microsoft.com/office/drawing/2014/main" id="{69E94E65-CAD6-45B1-A446-624CD8BF5429}"/>
                </a:ext>
              </a:extLst>
            </p:cNvPr>
            <p:cNvGrpSpPr/>
            <p:nvPr/>
          </p:nvGrpSpPr>
          <p:grpSpPr>
            <a:xfrm>
              <a:off x="4973448" y="676353"/>
              <a:ext cx="2767582" cy="2402612"/>
              <a:chOff x="479356" y="1177077"/>
              <a:chExt cx="2767582" cy="2402612"/>
            </a:xfrm>
          </p:grpSpPr>
          <p:sp>
            <p:nvSpPr>
              <p:cNvPr id="10" name="Rectangle 9">
                <a:extLst>
                  <a:ext uri="{FF2B5EF4-FFF2-40B4-BE49-F238E27FC236}">
                    <a16:creationId xmlns:a16="http://schemas.microsoft.com/office/drawing/2014/main" id="{5A49FD5B-1DD4-4CD8-AE4B-C7093AEAB023}"/>
                  </a:ext>
                </a:extLst>
              </p:cNvPr>
              <p:cNvSpPr/>
              <p:nvPr/>
            </p:nvSpPr>
            <p:spPr>
              <a:xfrm>
                <a:off x="479356" y="1177077"/>
                <a:ext cx="2767582" cy="286416"/>
              </a:xfrm>
              <a:prstGeom prst="rect">
                <a:avLst/>
              </a:prstGeom>
              <a:solidFill>
                <a:srgbClr val="FFC000"/>
              </a:solidFill>
              <a:ln/>
            </p:spPr>
            <p:style>
              <a:lnRef idx="2">
                <a:schemeClr val="dk1"/>
              </a:lnRef>
              <a:fillRef idx="1">
                <a:schemeClr val="lt1"/>
              </a:fillRef>
              <a:effectRef idx="0">
                <a:schemeClr val="dk1"/>
              </a:effectRef>
              <a:fontRef idx="minor">
                <a:schemeClr val="dk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r>
                  <a:rPr kumimoji="0" lang="de-DE" sz="1600" b="0" i="0" u="none" strike="noStrike" kern="0" cap="none" spc="0" normalizeH="0" baseline="0" noProof="0" dirty="0">
                    <a:ln>
                      <a:noFill/>
                    </a:ln>
                    <a:solidFill>
                      <a:srgbClr val="000000"/>
                    </a:solidFill>
                    <a:effectLst/>
                    <a:uLnTx/>
                    <a:uFillTx/>
                    <a:latin typeface="Bosch Office Sans"/>
                    <a:ea typeface="+mn-ea"/>
                    <a:cs typeface="+mn-cs"/>
                  </a:rPr>
                  <a:t>1_D4</a:t>
                </a:r>
                <a:endParaRPr kumimoji="0" lang="en-IN" sz="1600" b="0" i="0" u="none" strike="noStrike" kern="0" cap="none" spc="0" normalizeH="0" baseline="0" noProof="0" dirty="0">
                  <a:ln>
                    <a:noFill/>
                  </a:ln>
                  <a:solidFill>
                    <a:srgbClr val="000000"/>
                  </a:solidFill>
                  <a:effectLst/>
                  <a:uLnTx/>
                  <a:uFillTx/>
                  <a:latin typeface="Bosch Office Sans"/>
                  <a:ea typeface="+mn-ea"/>
                  <a:cs typeface="+mn-cs"/>
                </a:endParaRPr>
              </a:p>
            </p:txBody>
          </p:sp>
          <p:pic>
            <p:nvPicPr>
              <p:cNvPr id="15" name="Picture 2" descr="Machine generated alternative text:&#10;50 &#10;40 &#10;o &#10;30 &#10;-ö &#10;s- 20 &#10;10 &#10;o &#10;50 &#10;40 &#10;o &#10;30 &#10;-ö &#10;s- 20 &#10;10 &#10;o &#10;50 &#10;40 &#10;o &#10;30 &#10;-ö &#10;s- 20 &#10;10 &#10;o &#10;50 &#10;40 &#10;o &#10;30 &#10;-ö &#10;s- 20 &#10;10 &#10;o &#10;50 &#10;40 &#10;o &#10;30 &#10;-ö &#10;s- 20 &#10;10 &#10;o &#10;Ell - &#10;E22 - &#10;E33 - &#10;E23 - &#10;E13 - &#10;E12 - &#10;Total &#10;Max Error &#10;Max Error &#10;Max Error &#10;Max Error &#10;Max Error &#10;Max Error &#10;Max Error &#10;2500 &#10;2500 &#10;2500 &#10;2500 &#10;2500 &#10;5000 &#10;7500 &#10;Epoch number [-] &#10;5000 &#10;12500 &#10;50 &#10;40 &#10;o &#10;30 &#10;-ö &#10;s- 20 &#10;10 &#10;o &#10;50 &#10;40 &#10;o &#10;30 &#10;-ö &#10;s- 20 &#10;10 &#10;o &#10;50 &#10;40 &#10;o &#10;30 &#10;-ö &#10;s- 20 &#10;10 &#10;o &#10;50 &#10;40 &#10;o &#10;30 &#10;-ö &#10;s- 20 &#10;10 &#10;o &#10;50 &#10;40 &#10;o &#10;30 &#10;-ö &#10;s- 20 &#10;10 &#10;o &#10;Ell - &#10;E22 - &#10;E33 - &#10;E23 - &#10;E13 - &#10;E12 - &#10;Max Error &#10;Max Error &#10;Max Error &#10;Max Error &#10;Max Error &#10;Max Error &#10;Total Max Error &#10;10000 &#10;2500 &#10;2500 &#10;2500 &#10;2500 &#10;2500 &#10;5000 7500 10000 &#10;Epoch number [-] &#10;12500 &#10;Ell - &#10;E22 - &#10;E33 - &#10;E23 - &#10;E13 - &#10;E12 - &#10;Total &#10;Max Error &#10;Max Error &#10;Max Error &#10;Max Error &#10;Max Error &#10;Max Error &#10;Max Error &#10;Ell - &#10;E22 - &#10;E33 - &#10;E23 - &#10;E13 - &#10;E12 - &#10;Max Error &#10;Max Error &#10;Max Error &#10;Max Error &#10;Max Error &#10;Max Error &#10;Total Max Error &#10;7500 &#10;Epoch number [-] &#10;10000 &#10;12500 &#10;5000 7500 10000 &#10;12500 &#10;Ell - &#10;E22 - &#10;E33 - &#10;E23 - &#10;E13 - &#10;E12 - &#10;Max Error &#10;Max Error &#10;Max Error &#10;Max Error &#10;Max Error &#10;Max Error &#10;Epoch number [-] &#10;Ell - &#10;E22 - &#10;E33 - &#10;E23 - &#10;E13 - &#10;E12 - &#10;Max Error &#10;Max Error &#10;Max Error &#10;Max Error &#10;Max Error &#10;Max Error &#10;Total Max Error &#10;7500 10000 12500 &#10;Total Max Error &#10;5000 &#10;5000 &#10;5000 &#10;5000 7500 10000 &#10;12500 &#10;Epoch number [-] &#10;Ell - &#10;E22 - &#10;E33 - &#10;E23 - &#10;E13 - &#10;E12 - &#10;Total &#10;Max Error &#10;Max Error &#10;Max Error &#10;Max Error &#10;Max Error &#10;Max Error &#10;Max Error &#10;Epoch number [-] &#10;Ell - &#10;E22 - &#10;E33 - &#10;E23 - &#10;E13 - &#10;E12 - &#10;Max Error &#10;Max Error &#10;Max Error &#10;Max Error &#10;Max Error &#10;Max Error &#10;Total Max Error &#10;7500 &#10;Epoch number [-] &#10;10000 &#10;12500 &#10;5000 7500 10000 &#10;12500 &#10;Ell - &#10;E22 - &#10;E33 - &#10;E23 - &#10;E13 - &#10;E12 - &#10;Total &#10;Max Error &#10;Max Error &#10;Max Error &#10;Max Error &#10;Max Error &#10;Max Error &#10;Max Error &#10;Epoch number [-] &#10;Ell - &#10;E22 - &#10;E33 - &#10;E23 - &#10;E13 - &#10;E12 - &#10;Max Error &#10;Max Error &#10;Max Error &#10;Max Error &#10;Max Error &#10;Max Error &#10;Total Max Error &#10;7500 &#10;Epoch number [-] &#10;10000 &#10;12500 &#10;5000 7500 10000 &#10;Epoch number [-] &#10;12500 ">
                <a:extLst>
                  <a:ext uri="{FF2B5EF4-FFF2-40B4-BE49-F238E27FC236}">
                    <a16:creationId xmlns:a16="http://schemas.microsoft.com/office/drawing/2014/main" id="{3C2F3D71-57F3-4755-861C-80105A0AA17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2647" b="83653"/>
              <a:stretch/>
            </p:blipFill>
            <p:spPr bwMode="auto">
              <a:xfrm>
                <a:off x="479356" y="1513065"/>
                <a:ext cx="2767582" cy="206662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grpSp>
        <p:grpSp>
          <p:nvGrpSpPr>
            <p:cNvPr id="17" name="Group 16">
              <a:extLst>
                <a:ext uri="{FF2B5EF4-FFF2-40B4-BE49-F238E27FC236}">
                  <a16:creationId xmlns:a16="http://schemas.microsoft.com/office/drawing/2014/main" id="{0F6E9FA5-139C-4697-AE69-C3ED0F1D4718}"/>
                </a:ext>
              </a:extLst>
            </p:cNvPr>
            <p:cNvGrpSpPr/>
            <p:nvPr/>
          </p:nvGrpSpPr>
          <p:grpSpPr>
            <a:xfrm>
              <a:off x="7794297" y="683472"/>
              <a:ext cx="2843309" cy="2395493"/>
              <a:chOff x="3481279" y="1177077"/>
              <a:chExt cx="2843309" cy="2395493"/>
            </a:xfrm>
          </p:grpSpPr>
          <p:pic>
            <p:nvPicPr>
              <p:cNvPr id="1028" name="Picture 4" descr="Machine generated alternative text:&#10;50 &#10;40 &#10;o &#10;30 &#10;-ö &#10;s- 20 &#10;10 &#10;o &#10;50 &#10;40 &#10;o &#10;30 &#10;-ö &#10;s- 20 &#10;10 &#10;o &#10;50 &#10;40 &#10;o &#10;30 &#10;-ö &#10;s- 20 &#10;10 &#10;o &#10;50 &#10;40 &#10;o &#10;30 &#10;-ö &#10;s- 20 &#10;10 &#10;o &#10;50 &#10;40 &#10;o &#10;30 &#10;-ö &#10;s- 20 &#10;10 &#10;o &#10;Ell - &#10;E22 - &#10;E33 - &#10;E23 - &#10;E13 - &#10;E12 - &#10;Total &#10;Max Error &#10;Max Error &#10;Max Error &#10;Max Error &#10;Max Error &#10;Max Error &#10;Max Error &#10;2500 &#10;2500 &#10;2500 &#10;2500 &#10;2500 &#10;5000 &#10;7500 &#10;Epoch number [-] &#10;5000 &#10;12500 &#10;50 &#10;40 &#10;o &#10;30 &#10;-ö &#10;s- 20 &#10;10 &#10;o &#10;50 &#10;40 &#10;o &#10;30 &#10;-ö &#10;s- 20 &#10;10 &#10;o &#10;50 &#10;40 &#10;o &#10;30 &#10;-ö &#10;s- 20 &#10;10 &#10;o &#10;50 &#10;40 &#10;o &#10;30 &#10;-ö &#10;s- 20 &#10;10 &#10;o &#10;50 &#10;40 &#10;o &#10;30 &#10;-ö &#10;s- 20 &#10;10 &#10;o &#10;Ell - &#10;E22 - &#10;E33 - &#10;E23 - &#10;E13 - &#10;E12 - &#10;Max Error &#10;Max Error &#10;Max Error &#10;Max Error &#10;Max Error &#10;Max Error &#10;Total Max Error &#10;10000 &#10;2500 &#10;2500 &#10;2500 &#10;2500 &#10;2500 &#10;5000 7500 10000 &#10;Epoch number [-] &#10;12500 &#10;Ell - &#10;E22 - &#10;E33 - &#10;E23 - &#10;E13 - &#10;E12 - &#10;Total &#10;Max Error &#10;Max Error &#10;Max Error &#10;Max Error &#10;Max Error &#10;Max Error &#10;Max Error &#10;Ell - &#10;E22 - &#10;E33 - &#10;E23 - &#10;E13 - &#10;E12 - &#10;Max Error &#10;Max Error &#10;Max Error &#10;Max Error &#10;Max Error &#10;Max Error &#10;Total Max Error &#10;7500 &#10;Epoch number [-] &#10;10000 &#10;12500 &#10;5000 7500 10000 &#10;12500 &#10;Ell - &#10;E22 - &#10;E33 - &#10;E23 - &#10;E13 - &#10;E12 - &#10;Max Error &#10;Max Error &#10;Max Error &#10;Max Error &#10;Max Error &#10;Max Error &#10;Epoch number [-] &#10;Ell - &#10;E22 - &#10;E33 - &#10;E23 - &#10;E13 - &#10;E12 - &#10;Max Error &#10;Max Error &#10;Max Error &#10;Max Error &#10;Max Error &#10;Max Error &#10;Total Max Error &#10;7500 10000 12500 &#10;Total Max Error &#10;5000 &#10;5000 &#10;5000 &#10;5000 7500 10000 &#10;12500 &#10;Epoch number [-] &#10;Ell - &#10;E22 - &#10;E33 - &#10;E23 - &#10;E13 - &#10;E12 - &#10;Total &#10;Max Error &#10;Max Error &#10;Max Error &#10;Max Error &#10;Max Error &#10;Max Error &#10;Max Error &#10;Epoch number [-] &#10;Ell - &#10;E22 - &#10;E33 - &#10;E23 - &#10;E13 - &#10;E12 - &#10;Max Error &#10;Max Error &#10;Max Error &#10;Max Error &#10;Max Error &#10;Max Error &#10;Total Max Error &#10;7500 &#10;Epoch number [-] &#10;10000 &#10;12500 &#10;5000 7500 10000 &#10;12500 &#10;Ell - &#10;E22 - &#10;E33 - &#10;E23 - &#10;E13 - &#10;E12 - &#10;Total &#10;Max Error &#10;Max Error &#10;Max Error &#10;Max Error &#10;Max Error &#10;Max Error &#10;Max Error &#10;Epoch number [-] &#10;Ell - &#10;E22 - &#10;E33 - &#10;E23 - &#10;E13 - &#10;E12 - &#10;Max Error &#10;Max Error &#10;Max Error &#10;Max Error &#10;Max Error &#10;Max Error &#10;Total Max Error &#10;7500 &#10;Epoch number [-] &#10;10000 &#10;12500 &#10;5000 7500 10000 &#10;Epoch number [-] &#10;12500 ">
                <a:extLst>
                  <a:ext uri="{FF2B5EF4-FFF2-40B4-BE49-F238E27FC236}">
                    <a16:creationId xmlns:a16="http://schemas.microsoft.com/office/drawing/2014/main" id="{098230EE-1EF8-43BD-9EB7-F3A379EB58C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7641" r="4063" b="83804"/>
              <a:stretch/>
            </p:blipFill>
            <p:spPr bwMode="auto">
              <a:xfrm>
                <a:off x="3481279" y="1510131"/>
                <a:ext cx="2843309" cy="2062439"/>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46716E8D-131A-4314-BC2B-B02F475E4CC9}"/>
                  </a:ext>
                </a:extLst>
              </p:cNvPr>
              <p:cNvSpPr/>
              <p:nvPr/>
            </p:nvSpPr>
            <p:spPr>
              <a:xfrm>
                <a:off x="3481279" y="1177077"/>
                <a:ext cx="2843309" cy="286416"/>
              </a:xfrm>
              <a:prstGeom prst="rect">
                <a:avLst/>
              </a:prstGeom>
              <a:solidFill>
                <a:srgbClr val="92D050"/>
              </a:solidFill>
              <a:ln/>
            </p:spPr>
            <p:style>
              <a:lnRef idx="2">
                <a:schemeClr val="dk1"/>
              </a:lnRef>
              <a:fillRef idx="1">
                <a:schemeClr val="lt1"/>
              </a:fillRef>
              <a:effectRef idx="0">
                <a:schemeClr val="dk1"/>
              </a:effectRef>
              <a:fontRef idx="minor">
                <a:schemeClr val="dk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r>
                  <a:rPr kumimoji="0" lang="de-DE" sz="1600" b="0" i="0" u="none" strike="noStrike" kern="0" cap="none" spc="0" normalizeH="0" baseline="0" noProof="0" dirty="0">
                    <a:ln>
                      <a:noFill/>
                    </a:ln>
                    <a:solidFill>
                      <a:srgbClr val="000000"/>
                    </a:solidFill>
                    <a:effectLst/>
                    <a:uLnTx/>
                    <a:uFillTx/>
                    <a:latin typeface="Bosch Office Sans"/>
                    <a:ea typeface="+mn-ea"/>
                    <a:cs typeface="+mn-cs"/>
                  </a:rPr>
                  <a:t>2_D4</a:t>
                </a:r>
                <a:endParaRPr kumimoji="0" lang="en-IN" sz="1600" b="0" i="0" u="none" strike="noStrike" kern="0" cap="none" spc="0" normalizeH="0" baseline="0" noProof="0" dirty="0">
                  <a:ln>
                    <a:noFill/>
                  </a:ln>
                  <a:solidFill>
                    <a:srgbClr val="000000"/>
                  </a:solidFill>
                  <a:effectLst/>
                  <a:uLnTx/>
                  <a:uFillTx/>
                  <a:latin typeface="Bosch Office Sans"/>
                  <a:ea typeface="+mn-ea"/>
                  <a:cs typeface="+mn-cs"/>
                </a:endParaRPr>
              </a:p>
            </p:txBody>
          </p:sp>
        </p:grpSp>
        <p:grpSp>
          <p:nvGrpSpPr>
            <p:cNvPr id="20" name="Group 19">
              <a:extLst>
                <a:ext uri="{FF2B5EF4-FFF2-40B4-BE49-F238E27FC236}">
                  <a16:creationId xmlns:a16="http://schemas.microsoft.com/office/drawing/2014/main" id="{F8752E58-6FA8-4DF7-9396-776A755ACA42}"/>
                </a:ext>
              </a:extLst>
            </p:cNvPr>
            <p:cNvGrpSpPr/>
            <p:nvPr/>
          </p:nvGrpSpPr>
          <p:grpSpPr>
            <a:xfrm>
              <a:off x="4973448" y="3125603"/>
              <a:ext cx="2767582" cy="2368655"/>
              <a:chOff x="6530225" y="1177077"/>
              <a:chExt cx="2851606" cy="2402612"/>
            </a:xfrm>
          </p:grpSpPr>
          <p:pic>
            <p:nvPicPr>
              <p:cNvPr id="1030" name="Picture 6" descr="Machine generated alternative text:&#10;50 &#10;40 &#10;o &#10;30 &#10;-ö &#10;s- 20 &#10;10 &#10;o &#10;50 &#10;40 &#10;o &#10;30 &#10;-ö &#10;s- 20 &#10;10 &#10;o &#10;50 &#10;40 &#10;o &#10;30 &#10;-ö &#10;s- 20 &#10;10 &#10;o &#10;50 &#10;40 &#10;o &#10;30 &#10;-ö &#10;s- 20 &#10;10 &#10;o &#10;50 &#10;40 &#10;o &#10;30 &#10;-ö &#10;s- 20 &#10;10 &#10;o &#10;Ell - &#10;E22 - &#10;E33 - &#10;E23 - &#10;E13 - &#10;E12 - &#10;Total &#10;Max Error &#10;Max Error &#10;Max Error &#10;Max Error &#10;Max Error &#10;Max Error &#10;Max Error &#10;2500 &#10;2500 &#10;2500 &#10;2500 &#10;2500 &#10;5000 &#10;7500 &#10;Epoch number [-] &#10;5000 &#10;12500 &#10;50 &#10;40 &#10;o &#10;30 &#10;-ö &#10;s- 20 &#10;10 &#10;o &#10;50 &#10;40 &#10;o &#10;30 &#10;-ö &#10;s- 20 &#10;10 &#10;o &#10;50 &#10;40 &#10;o &#10;30 &#10;-ö &#10;s- 20 &#10;10 &#10;o &#10;50 &#10;40 &#10;o &#10;30 &#10;-ö &#10;s- 20 &#10;10 &#10;o &#10;50 &#10;40 &#10;o &#10;30 &#10;-ö &#10;s- 20 &#10;10 &#10;o &#10;Ell - &#10;E22 - &#10;E33 - &#10;E23 - &#10;E13 - &#10;E12 - &#10;Max Error &#10;Max Error &#10;Max Error &#10;Max Error &#10;Max Error &#10;Max Error &#10;Total Max Error &#10;10000 &#10;2500 &#10;2500 &#10;2500 &#10;2500 &#10;2500 &#10;5000 7500 10000 &#10;Epoch number [-] &#10;12500 &#10;Ell - &#10;E22 - &#10;E33 - &#10;E23 - &#10;E13 - &#10;E12 - &#10;Total &#10;Max Error &#10;Max Error &#10;Max Error &#10;Max Error &#10;Max Error &#10;Max Error &#10;Max Error &#10;Ell - &#10;E22 - &#10;E33 - &#10;E23 - &#10;E13 - &#10;E12 - &#10;Max Error &#10;Max Error &#10;Max Error &#10;Max Error &#10;Max Error &#10;Max Error &#10;Total Max Error &#10;7500 &#10;Epoch number [-] &#10;10000 &#10;12500 &#10;5000 7500 10000 &#10;12500 &#10;Ell - &#10;E22 - &#10;E33 - &#10;E23 - &#10;E13 - &#10;E12 - &#10;Max Error &#10;Max Error &#10;Max Error &#10;Max Error &#10;Max Error &#10;Max Error &#10;Epoch number [-] &#10;Ell - &#10;E22 - &#10;E33 - &#10;E23 - &#10;E13 - &#10;E12 - &#10;Max Error &#10;Max Error &#10;Max Error &#10;Max Error &#10;Max Error &#10;Max Error &#10;Total Max Error &#10;7500 10000 12500 &#10;Total Max Error &#10;5000 &#10;5000 &#10;5000 &#10;5000 7500 10000 &#10;12500 &#10;Epoch number [-] &#10;Ell - &#10;E22 - &#10;E33 - &#10;E23 - &#10;E13 - &#10;E12 - &#10;Total &#10;Max Error &#10;Max Error &#10;Max Error &#10;Max Error &#10;Max Error &#10;Max Error &#10;Max Error &#10;Epoch number [-] &#10;Ell - &#10;E22 - &#10;E33 - &#10;E23 - &#10;E13 - &#10;E12 - &#10;Max Error &#10;Max Error &#10;Max Error &#10;Max Error &#10;Max Error &#10;Max Error &#10;Total Max Error &#10;7500 &#10;Epoch number [-] &#10;10000 &#10;12500 &#10;5000 7500 10000 &#10;12500 &#10;Ell - &#10;E22 - &#10;E33 - &#10;E23 - &#10;E13 - &#10;E12 - &#10;Total &#10;Max Error &#10;Max Error &#10;Max Error &#10;Max Error &#10;Max Error &#10;Max Error &#10;Max Error &#10;Epoch number [-] &#10;Ell - &#10;E22 - &#10;E33 - &#10;E23 - &#10;E13 - &#10;E12 - &#10;Max Error &#10;Max Error &#10;Max Error &#10;Max Error &#10;Max Error &#10;Max Error &#10;Total Max Error &#10;7500 &#10;Epoch number [-] &#10;10000 &#10;12500 &#10;5000 7500 10000 &#10;Epoch number [-] &#10;12500 ">
                <a:extLst>
                  <a:ext uri="{FF2B5EF4-FFF2-40B4-BE49-F238E27FC236}">
                    <a16:creationId xmlns:a16="http://schemas.microsoft.com/office/drawing/2014/main" id="{8CAD7BE9-3A97-4A01-A9E3-9DDCC07E71F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6393" r="51354" b="67285"/>
              <a:stretch/>
            </p:blipFill>
            <p:spPr bwMode="auto">
              <a:xfrm>
                <a:off x="6530226" y="1510131"/>
                <a:ext cx="2851605" cy="2069558"/>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19" name="Rectangle 18">
                <a:extLst>
                  <a:ext uri="{FF2B5EF4-FFF2-40B4-BE49-F238E27FC236}">
                    <a16:creationId xmlns:a16="http://schemas.microsoft.com/office/drawing/2014/main" id="{58CF9E45-D7E3-4D44-857B-B926FE779A3C}"/>
                  </a:ext>
                </a:extLst>
              </p:cNvPr>
              <p:cNvSpPr/>
              <p:nvPr/>
            </p:nvSpPr>
            <p:spPr>
              <a:xfrm>
                <a:off x="6530225" y="1177077"/>
                <a:ext cx="2851605" cy="286416"/>
              </a:xfrm>
              <a:prstGeom prst="rect">
                <a:avLst/>
              </a:prstGeom>
              <a:solidFill>
                <a:schemeClr val="accent3">
                  <a:lumMod val="40000"/>
                  <a:lumOff val="60000"/>
                </a:schemeClr>
              </a:solidFill>
              <a:ln/>
            </p:spPr>
            <p:style>
              <a:lnRef idx="2">
                <a:schemeClr val="dk1"/>
              </a:lnRef>
              <a:fillRef idx="1">
                <a:schemeClr val="lt1"/>
              </a:fillRef>
              <a:effectRef idx="0">
                <a:schemeClr val="dk1"/>
              </a:effectRef>
              <a:fontRef idx="minor">
                <a:schemeClr val="dk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r>
                  <a:rPr kumimoji="0" lang="de-DE" sz="1600" b="0" i="0" u="none" strike="noStrike" kern="0" cap="none" spc="0" normalizeH="0" baseline="0" noProof="0" dirty="0">
                    <a:ln>
                      <a:noFill/>
                    </a:ln>
                    <a:solidFill>
                      <a:srgbClr val="000000"/>
                    </a:solidFill>
                    <a:effectLst/>
                    <a:uLnTx/>
                    <a:uFillTx/>
                    <a:latin typeface="Bosch Office Sans"/>
                    <a:ea typeface="+mn-ea"/>
                    <a:cs typeface="+mn-cs"/>
                  </a:rPr>
                  <a:t>3_D4</a:t>
                </a:r>
                <a:endParaRPr kumimoji="0" lang="en-IN" sz="1600" b="0" i="0" u="none" strike="noStrike" kern="0" cap="none" spc="0" normalizeH="0" baseline="0" noProof="0" dirty="0">
                  <a:ln>
                    <a:noFill/>
                  </a:ln>
                  <a:solidFill>
                    <a:srgbClr val="000000"/>
                  </a:solidFill>
                  <a:effectLst/>
                  <a:uLnTx/>
                  <a:uFillTx/>
                  <a:latin typeface="Bosch Office Sans"/>
                  <a:ea typeface="+mn-ea"/>
                  <a:cs typeface="+mn-cs"/>
                </a:endParaRPr>
              </a:p>
            </p:txBody>
          </p:sp>
        </p:grpSp>
        <p:grpSp>
          <p:nvGrpSpPr>
            <p:cNvPr id="24" name="Group 23">
              <a:extLst>
                <a:ext uri="{FF2B5EF4-FFF2-40B4-BE49-F238E27FC236}">
                  <a16:creationId xmlns:a16="http://schemas.microsoft.com/office/drawing/2014/main" id="{BCF06FD0-1D6A-41E2-835E-8B8C79AAE483}"/>
                </a:ext>
              </a:extLst>
            </p:cNvPr>
            <p:cNvGrpSpPr/>
            <p:nvPr/>
          </p:nvGrpSpPr>
          <p:grpSpPr>
            <a:xfrm>
              <a:off x="7794296" y="3125603"/>
              <a:ext cx="2843310" cy="2368655"/>
              <a:chOff x="3287903" y="3540091"/>
              <a:chExt cx="2843310" cy="2368655"/>
            </a:xfrm>
          </p:grpSpPr>
          <p:pic>
            <p:nvPicPr>
              <p:cNvPr id="1032" name="Picture 8" descr="Machine generated alternative text:&#10;50 &#10;40 &#10;o &#10;30 &#10;-ö &#10;s- 20 &#10;10 &#10;o &#10;50 &#10;40 &#10;o &#10;30 &#10;-ö &#10;s- 20 &#10;10 &#10;o &#10;50 &#10;40 &#10;o &#10;30 &#10;-ö &#10;s- 20 &#10;10 &#10;o &#10;50 &#10;40 &#10;o &#10;30 &#10;-ö &#10;s- 20 &#10;10 &#10;o &#10;50 &#10;40 &#10;o &#10;30 &#10;-ö &#10;s- 20 &#10;10 &#10;o &#10;Ell - &#10;E22 - &#10;E33 - &#10;E23 - &#10;E13 - &#10;E12 - &#10;Total &#10;Max Error &#10;Max Error &#10;Max Error &#10;Max Error &#10;Max Error &#10;Max Error &#10;Max Error &#10;2500 &#10;2500 &#10;2500 &#10;2500 &#10;2500 &#10;5000 &#10;7500 &#10;Epoch number [-] &#10;5000 &#10;12500 &#10;50 &#10;40 &#10;o &#10;30 &#10;-ö &#10;s- 20 &#10;10 &#10;o &#10;50 &#10;40 &#10;o &#10;30 &#10;-ö &#10;s- 20 &#10;10 &#10;o &#10;50 &#10;40 &#10;o &#10;30 &#10;-ö &#10;s- 20 &#10;10 &#10;o &#10;50 &#10;40 &#10;o &#10;30 &#10;-ö &#10;s- 20 &#10;10 &#10;o &#10;50 &#10;40 &#10;o &#10;30 &#10;-ö &#10;s- 20 &#10;10 &#10;o &#10;Ell - &#10;E22 - &#10;E33 - &#10;E23 - &#10;E13 - &#10;E12 - &#10;Max Error &#10;Max Error &#10;Max Error &#10;Max Error &#10;Max Error &#10;Max Error &#10;Total Max Error &#10;10000 &#10;2500 &#10;2500 &#10;2500 &#10;2500 &#10;2500 &#10;5000 7500 10000 &#10;Epoch number [-] &#10;12500 &#10;Ell - &#10;E22 - &#10;E33 - &#10;E23 - &#10;E13 - &#10;E12 - &#10;Total &#10;Max Error &#10;Max Error &#10;Max Error &#10;Max Error &#10;Max Error &#10;Max Error &#10;Max Error &#10;Ell - &#10;E22 - &#10;E33 - &#10;E23 - &#10;E13 - &#10;E12 - &#10;Max Error &#10;Max Error &#10;Max Error &#10;Max Error &#10;Max Error &#10;Max Error &#10;Total Max Error &#10;7500 &#10;Epoch number [-] &#10;10000 &#10;12500 &#10;5000 7500 10000 &#10;12500 &#10;Ell - &#10;E22 - &#10;E33 - &#10;E23 - &#10;E13 - &#10;E12 - &#10;Max Error &#10;Max Error &#10;Max Error &#10;Max Error &#10;Max Error &#10;Max Error &#10;Epoch number [-] &#10;Ell - &#10;E22 - &#10;E33 - &#10;E23 - &#10;E13 - &#10;E12 - &#10;Max Error &#10;Max Error &#10;Max Error &#10;Max Error &#10;Max Error &#10;Max Error &#10;Total Max Error &#10;7500 10000 12500 &#10;Total Max Error &#10;5000 &#10;5000 &#10;5000 &#10;5000 7500 10000 &#10;12500 &#10;Epoch number [-] &#10;Ell - &#10;E22 - &#10;E33 - &#10;E23 - &#10;E13 - &#10;E12 - &#10;Total &#10;Max Error &#10;Max Error &#10;Max Error &#10;Max Error &#10;Max Error &#10;Max Error &#10;Max Error &#10;Epoch number [-] &#10;Ell - &#10;E22 - &#10;E33 - &#10;E23 - &#10;E13 - &#10;E12 - &#10;Max Error &#10;Max Error &#10;Max Error &#10;Max Error &#10;Max Error &#10;Max Error &#10;Total Max Error &#10;7500 &#10;Epoch number [-] &#10;10000 &#10;12500 &#10;5000 7500 10000 &#10;12500 &#10;Ell - &#10;E22 - &#10;E33 - &#10;E23 - &#10;E13 - &#10;E12 - &#10;Total &#10;Max Error &#10;Max Error &#10;Max Error &#10;Max Error &#10;Max Error &#10;Max Error &#10;Max Error &#10;Epoch number [-] &#10;Ell - &#10;E22 - &#10;E33 - &#10;E23 - &#10;E13 - &#10;E12 - &#10;Max Error &#10;Max Error &#10;Max Error &#10;Max Error &#10;Max Error &#10;Max Error &#10;Total Max Error &#10;7500 &#10;Epoch number [-] &#10;10000 &#10;12500 &#10;5000 7500 10000 &#10;Epoch number [-] &#10;12500 ">
                <a:extLst>
                  <a:ext uri="{FF2B5EF4-FFF2-40B4-BE49-F238E27FC236}">
                    <a16:creationId xmlns:a16="http://schemas.microsoft.com/office/drawing/2014/main" id="{7367335C-6D52-43E7-8D65-72122336684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8071" t="16678" r="3880" b="66975"/>
              <a:stretch/>
            </p:blipFill>
            <p:spPr bwMode="auto">
              <a:xfrm>
                <a:off x="3287903" y="3868438"/>
                <a:ext cx="2843309" cy="2040308"/>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21" name="Rectangle 20">
                <a:extLst>
                  <a:ext uri="{FF2B5EF4-FFF2-40B4-BE49-F238E27FC236}">
                    <a16:creationId xmlns:a16="http://schemas.microsoft.com/office/drawing/2014/main" id="{842008E5-373E-4242-98FB-BD6E94ADEE6F}"/>
                  </a:ext>
                </a:extLst>
              </p:cNvPr>
              <p:cNvSpPr/>
              <p:nvPr/>
            </p:nvSpPr>
            <p:spPr>
              <a:xfrm>
                <a:off x="3287904" y="3540091"/>
                <a:ext cx="2843309" cy="282368"/>
              </a:xfrm>
              <a:prstGeom prst="rect">
                <a:avLst/>
              </a:prstGeom>
              <a:solidFill>
                <a:schemeClr val="bg2">
                  <a:lumMod val="60000"/>
                  <a:lumOff val="40000"/>
                </a:schemeClr>
              </a:solidFill>
              <a:ln/>
            </p:spPr>
            <p:style>
              <a:lnRef idx="2">
                <a:schemeClr val="dk1"/>
              </a:lnRef>
              <a:fillRef idx="1">
                <a:schemeClr val="lt1"/>
              </a:fillRef>
              <a:effectRef idx="0">
                <a:schemeClr val="dk1"/>
              </a:effectRef>
              <a:fontRef idx="minor">
                <a:schemeClr val="dk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r>
                  <a:rPr lang="de-DE" sz="1600" kern="0" dirty="0">
                    <a:solidFill>
                      <a:srgbClr val="000000"/>
                    </a:solidFill>
                    <a:latin typeface="Bosch Office Sans"/>
                  </a:rPr>
                  <a:t>a</a:t>
                </a:r>
                <a:r>
                  <a:rPr kumimoji="0" lang="de-DE" sz="1600" b="0" i="0" u="none" strike="noStrike" kern="0" cap="none" spc="0" normalizeH="0" baseline="0" noProof="0" dirty="0">
                    <a:ln>
                      <a:noFill/>
                    </a:ln>
                    <a:solidFill>
                      <a:srgbClr val="000000"/>
                    </a:solidFill>
                    <a:effectLst/>
                    <a:uLnTx/>
                    <a:uFillTx/>
                    <a:latin typeface="Bosch Office Sans"/>
                    <a:ea typeface="+mn-ea"/>
                    <a:cs typeface="+mn-cs"/>
                  </a:rPr>
                  <a:t>_4_D4</a:t>
                </a:r>
                <a:endParaRPr kumimoji="0" lang="en-IN" sz="1600" b="0" i="0" u="none" strike="noStrike" kern="0" cap="none" spc="0" normalizeH="0" baseline="0" noProof="0" dirty="0">
                  <a:ln>
                    <a:noFill/>
                  </a:ln>
                  <a:solidFill>
                    <a:srgbClr val="000000"/>
                  </a:solidFill>
                  <a:effectLst/>
                  <a:uLnTx/>
                  <a:uFillTx/>
                  <a:latin typeface="Bosch Office Sans"/>
                  <a:ea typeface="+mn-ea"/>
                  <a:cs typeface="+mn-cs"/>
                </a:endParaRPr>
              </a:p>
            </p:txBody>
          </p:sp>
        </p:grpSp>
      </p:grpSp>
      <p:sp>
        <p:nvSpPr>
          <p:cNvPr id="27" name="Half Frame 26">
            <a:extLst>
              <a:ext uri="{FF2B5EF4-FFF2-40B4-BE49-F238E27FC236}">
                <a16:creationId xmlns:a16="http://schemas.microsoft.com/office/drawing/2014/main" id="{D8EB2C92-1C76-496A-BA9D-A232DDBF2C4C}"/>
              </a:ext>
            </a:extLst>
          </p:cNvPr>
          <p:cNvSpPr/>
          <p:nvPr/>
        </p:nvSpPr>
        <p:spPr>
          <a:xfrm rot="13495125">
            <a:off x="1293670" y="2038177"/>
            <a:ext cx="1636084" cy="1627488"/>
          </a:xfrm>
          <a:prstGeom prst="halfFrame">
            <a:avLst>
              <a:gd name="adj1" fmla="val 11237"/>
              <a:gd name="adj2" fmla="val 10730"/>
            </a:avLst>
          </a:prstGeom>
          <a:solidFill>
            <a:schemeClr val="bg2">
              <a:lumMod val="60000"/>
              <a:lumOff val="40000"/>
            </a:schemeClr>
          </a:solidFill>
          <a:ln w="9525" cap="flat" cmpd="sng" algn="ctr">
            <a:solidFill>
              <a:srgbClr val="3F136C"/>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IN" sz="1800" b="0" i="0" u="none" strike="noStrike" kern="0" cap="none" spc="0" normalizeH="0" baseline="0" noProof="0" dirty="0">
              <a:ln>
                <a:noFill/>
              </a:ln>
              <a:solidFill>
                <a:srgbClr val="000000"/>
              </a:solidFill>
              <a:effectLst/>
              <a:uLnTx/>
              <a:uFillTx/>
              <a:latin typeface="Bosch Office Sans"/>
              <a:ea typeface="+mn-ea"/>
              <a:cs typeface="+mn-cs"/>
            </a:endParaRPr>
          </a:p>
        </p:txBody>
      </p:sp>
      <p:sp>
        <p:nvSpPr>
          <p:cNvPr id="33" name="Half Frame 32">
            <a:extLst>
              <a:ext uri="{FF2B5EF4-FFF2-40B4-BE49-F238E27FC236}">
                <a16:creationId xmlns:a16="http://schemas.microsoft.com/office/drawing/2014/main" id="{0D9CA17E-9B03-45A9-AC73-06B5121BD144}"/>
              </a:ext>
            </a:extLst>
          </p:cNvPr>
          <p:cNvSpPr/>
          <p:nvPr/>
        </p:nvSpPr>
        <p:spPr>
          <a:xfrm rot="13495125">
            <a:off x="1293668" y="1609128"/>
            <a:ext cx="1636084" cy="1627488"/>
          </a:xfrm>
          <a:prstGeom prst="halfFrame">
            <a:avLst>
              <a:gd name="adj1" fmla="val 11237"/>
              <a:gd name="adj2" fmla="val 10730"/>
            </a:avLst>
          </a:prstGeom>
          <a:solidFill>
            <a:srgbClr val="00B0F0"/>
          </a:solidFill>
          <a:ln w="9525" cap="flat" cmpd="sng" algn="ctr">
            <a:solidFill>
              <a:srgbClr val="3F136C"/>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IN" sz="1800" b="0" i="0" u="none" strike="noStrike" kern="0" cap="none" spc="0" normalizeH="0" baseline="0" noProof="0" dirty="0">
              <a:ln>
                <a:noFill/>
              </a:ln>
              <a:solidFill>
                <a:srgbClr val="000000"/>
              </a:solidFill>
              <a:effectLst/>
              <a:uLnTx/>
              <a:uFillTx/>
              <a:latin typeface="Bosch Office Sans"/>
              <a:ea typeface="+mn-ea"/>
              <a:cs typeface="+mn-cs"/>
            </a:endParaRPr>
          </a:p>
        </p:txBody>
      </p:sp>
      <p:sp>
        <p:nvSpPr>
          <p:cNvPr id="34" name="Half Frame 33">
            <a:extLst>
              <a:ext uri="{FF2B5EF4-FFF2-40B4-BE49-F238E27FC236}">
                <a16:creationId xmlns:a16="http://schemas.microsoft.com/office/drawing/2014/main" id="{9D7095F4-A0E6-4307-BE3F-F5BE34868002}"/>
              </a:ext>
            </a:extLst>
          </p:cNvPr>
          <p:cNvSpPr/>
          <p:nvPr/>
        </p:nvSpPr>
        <p:spPr>
          <a:xfrm rot="13495125">
            <a:off x="1293669" y="1136762"/>
            <a:ext cx="1636084" cy="1627488"/>
          </a:xfrm>
          <a:prstGeom prst="halfFrame">
            <a:avLst>
              <a:gd name="adj1" fmla="val 11237"/>
              <a:gd name="adj2" fmla="val 10730"/>
            </a:avLst>
          </a:prstGeom>
          <a:solidFill>
            <a:srgbClr val="92D050"/>
          </a:solidFill>
          <a:ln w="9525" cap="flat" cmpd="sng" algn="ctr">
            <a:solidFill>
              <a:srgbClr val="3F136C"/>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IN" sz="1800" b="0" i="0" u="none" strike="noStrike" kern="0" cap="none" spc="0" normalizeH="0" baseline="0" noProof="0" dirty="0">
              <a:ln>
                <a:noFill/>
              </a:ln>
              <a:solidFill>
                <a:srgbClr val="000000"/>
              </a:solidFill>
              <a:effectLst/>
              <a:uLnTx/>
              <a:uFillTx/>
              <a:latin typeface="Bosch Office Sans"/>
              <a:ea typeface="+mn-ea"/>
              <a:cs typeface="+mn-cs"/>
            </a:endParaRPr>
          </a:p>
        </p:txBody>
      </p:sp>
      <p:sp>
        <p:nvSpPr>
          <p:cNvPr id="35" name="Half Frame 34">
            <a:extLst>
              <a:ext uri="{FF2B5EF4-FFF2-40B4-BE49-F238E27FC236}">
                <a16:creationId xmlns:a16="http://schemas.microsoft.com/office/drawing/2014/main" id="{2AFE15A8-9426-4EDB-A654-5CE55BB49323}"/>
              </a:ext>
            </a:extLst>
          </p:cNvPr>
          <p:cNvSpPr/>
          <p:nvPr/>
        </p:nvSpPr>
        <p:spPr>
          <a:xfrm rot="13495125">
            <a:off x="1293666" y="656282"/>
            <a:ext cx="1636084" cy="1627488"/>
          </a:xfrm>
          <a:prstGeom prst="halfFrame">
            <a:avLst>
              <a:gd name="adj1" fmla="val 11237"/>
              <a:gd name="adj2" fmla="val 10730"/>
            </a:avLst>
          </a:prstGeom>
          <a:solidFill>
            <a:srgbClr val="FFC000"/>
          </a:solidFill>
          <a:ln w="9525" cap="flat" cmpd="sng" algn="ctr">
            <a:solidFill>
              <a:srgbClr val="3F136C"/>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IN" sz="1800" b="0" i="0" u="none" strike="noStrike" kern="0" cap="none" spc="0" normalizeH="0" baseline="0" noProof="0" dirty="0">
              <a:ln>
                <a:noFill/>
              </a:ln>
              <a:solidFill>
                <a:srgbClr val="000000"/>
              </a:solidFill>
              <a:effectLst/>
              <a:uLnTx/>
              <a:uFillTx/>
              <a:latin typeface="Bosch Office Sans"/>
              <a:ea typeface="+mn-ea"/>
              <a:cs typeface="+mn-cs"/>
            </a:endParaRPr>
          </a:p>
        </p:txBody>
      </p:sp>
      <p:sp>
        <p:nvSpPr>
          <p:cNvPr id="28" name="Rectangle 27">
            <a:extLst>
              <a:ext uri="{FF2B5EF4-FFF2-40B4-BE49-F238E27FC236}">
                <a16:creationId xmlns:a16="http://schemas.microsoft.com/office/drawing/2014/main" id="{1CFE91B7-AAC8-4C12-A05B-CF26365D0AD2}"/>
              </a:ext>
            </a:extLst>
          </p:cNvPr>
          <p:cNvSpPr/>
          <p:nvPr/>
        </p:nvSpPr>
        <p:spPr>
          <a:xfrm>
            <a:off x="1992795" y="1992820"/>
            <a:ext cx="237826" cy="2042021"/>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IN" sz="1800" b="0" i="0" u="none" strike="noStrike" kern="0" cap="none" spc="0" normalizeH="0" baseline="0" noProof="0" dirty="0">
              <a:ln>
                <a:noFill/>
              </a:ln>
              <a:solidFill>
                <a:srgbClr val="000000"/>
              </a:solidFill>
              <a:effectLst/>
              <a:uLnTx/>
              <a:uFillTx/>
              <a:latin typeface="Bosch Office Sans"/>
              <a:ea typeface="+mn-ea"/>
              <a:cs typeface="+mn-cs"/>
            </a:endParaRPr>
          </a:p>
        </p:txBody>
      </p:sp>
      <p:sp>
        <p:nvSpPr>
          <p:cNvPr id="29" name="Oval 28">
            <a:extLst>
              <a:ext uri="{FF2B5EF4-FFF2-40B4-BE49-F238E27FC236}">
                <a16:creationId xmlns:a16="http://schemas.microsoft.com/office/drawing/2014/main" id="{A5C11295-D2EE-4DC3-9919-E81E4717E1A5}"/>
              </a:ext>
            </a:extLst>
          </p:cNvPr>
          <p:cNvSpPr/>
          <p:nvPr/>
        </p:nvSpPr>
        <p:spPr>
          <a:xfrm>
            <a:off x="1298489" y="1217599"/>
            <a:ext cx="377219" cy="381342"/>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r>
              <a:rPr kumimoji="0" lang="de-DE" b="0" i="0" u="none" strike="noStrike" kern="0" cap="none" spc="0" normalizeH="0" baseline="0" noProof="0" dirty="0">
                <a:ln>
                  <a:noFill/>
                </a:ln>
                <a:solidFill>
                  <a:srgbClr val="000000"/>
                </a:solidFill>
                <a:effectLst/>
                <a:uLnTx/>
                <a:uFillTx/>
                <a:latin typeface="Bosch Office Sans"/>
                <a:ea typeface="+mn-ea"/>
                <a:cs typeface="+mn-cs"/>
              </a:rPr>
              <a:t>S</a:t>
            </a:r>
            <a:endParaRPr kumimoji="0" lang="en-IN" b="0" i="0" u="none" strike="noStrike" kern="0" cap="none" spc="0" normalizeH="0" baseline="0" noProof="0" dirty="0">
              <a:ln>
                <a:noFill/>
              </a:ln>
              <a:solidFill>
                <a:srgbClr val="000000"/>
              </a:solidFill>
              <a:effectLst/>
              <a:uLnTx/>
              <a:uFillTx/>
              <a:latin typeface="Bosch Office Sans"/>
              <a:ea typeface="+mn-ea"/>
              <a:cs typeface="+mn-cs"/>
            </a:endParaRPr>
          </a:p>
        </p:txBody>
      </p:sp>
      <p:sp>
        <p:nvSpPr>
          <p:cNvPr id="38" name="Oval 37">
            <a:extLst>
              <a:ext uri="{FF2B5EF4-FFF2-40B4-BE49-F238E27FC236}">
                <a16:creationId xmlns:a16="http://schemas.microsoft.com/office/drawing/2014/main" id="{1818F012-680E-4233-B5D7-03917394DB18}"/>
              </a:ext>
            </a:extLst>
          </p:cNvPr>
          <p:cNvSpPr/>
          <p:nvPr/>
        </p:nvSpPr>
        <p:spPr>
          <a:xfrm>
            <a:off x="1612287" y="1516872"/>
            <a:ext cx="377219" cy="381342"/>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r>
              <a:rPr lang="de-DE" sz="2000" kern="0" dirty="0">
                <a:solidFill>
                  <a:srgbClr val="000000"/>
                </a:solidFill>
                <a:latin typeface="Bosch Office Sans"/>
              </a:rPr>
              <a:t>T</a:t>
            </a:r>
            <a:endParaRPr kumimoji="0" lang="en-IN" sz="2000" b="0" i="0" u="none" strike="noStrike" kern="0" cap="none" spc="0" normalizeH="0" baseline="0" noProof="0" dirty="0">
              <a:ln>
                <a:noFill/>
              </a:ln>
              <a:solidFill>
                <a:srgbClr val="000000"/>
              </a:solidFill>
              <a:effectLst/>
              <a:uLnTx/>
              <a:uFillTx/>
              <a:latin typeface="Bosch Office Sans"/>
              <a:ea typeface="+mn-ea"/>
              <a:cs typeface="+mn-cs"/>
            </a:endParaRPr>
          </a:p>
        </p:txBody>
      </p:sp>
      <p:sp>
        <p:nvSpPr>
          <p:cNvPr id="39" name="Oval 38">
            <a:extLst>
              <a:ext uri="{FF2B5EF4-FFF2-40B4-BE49-F238E27FC236}">
                <a16:creationId xmlns:a16="http://schemas.microsoft.com/office/drawing/2014/main" id="{1694C872-86F9-4CCC-805A-156FF293F822}"/>
              </a:ext>
            </a:extLst>
          </p:cNvPr>
          <p:cNvSpPr/>
          <p:nvPr/>
        </p:nvSpPr>
        <p:spPr>
          <a:xfrm>
            <a:off x="1923049" y="1810228"/>
            <a:ext cx="377219" cy="381342"/>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r>
              <a:rPr kumimoji="0" lang="de-DE" b="0" i="0" u="none" strike="noStrike" kern="0" cap="none" spc="0" normalizeH="0" baseline="0" noProof="0" dirty="0">
                <a:ln>
                  <a:noFill/>
                </a:ln>
                <a:solidFill>
                  <a:srgbClr val="000000"/>
                </a:solidFill>
                <a:effectLst/>
                <a:uLnTx/>
                <a:uFillTx/>
                <a:latin typeface="Bosch Office Sans"/>
                <a:ea typeface="+mn-ea"/>
                <a:cs typeface="+mn-cs"/>
              </a:rPr>
              <a:t>A</a:t>
            </a:r>
            <a:endParaRPr kumimoji="0" lang="en-IN" b="0" i="0" u="none" strike="noStrike" kern="0" cap="none" spc="0" normalizeH="0" baseline="0" noProof="0" dirty="0">
              <a:ln>
                <a:noFill/>
              </a:ln>
              <a:solidFill>
                <a:srgbClr val="000000"/>
              </a:solidFill>
              <a:effectLst/>
              <a:uLnTx/>
              <a:uFillTx/>
              <a:latin typeface="Bosch Office Sans"/>
              <a:ea typeface="+mn-ea"/>
              <a:cs typeface="+mn-cs"/>
            </a:endParaRPr>
          </a:p>
        </p:txBody>
      </p:sp>
      <p:sp>
        <p:nvSpPr>
          <p:cNvPr id="40" name="Oval 39">
            <a:extLst>
              <a:ext uri="{FF2B5EF4-FFF2-40B4-BE49-F238E27FC236}">
                <a16:creationId xmlns:a16="http://schemas.microsoft.com/office/drawing/2014/main" id="{289A7833-68C7-429B-B9C9-F9E897A01B83}"/>
              </a:ext>
            </a:extLst>
          </p:cNvPr>
          <p:cNvSpPr/>
          <p:nvPr/>
        </p:nvSpPr>
        <p:spPr>
          <a:xfrm>
            <a:off x="2282024" y="1516872"/>
            <a:ext cx="377219" cy="381342"/>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r>
              <a:rPr lang="de-DE" kern="0" dirty="0">
                <a:solidFill>
                  <a:srgbClr val="000000"/>
                </a:solidFill>
                <a:latin typeface="Bosch Office Sans"/>
              </a:rPr>
              <a:t>T</a:t>
            </a:r>
            <a:endParaRPr kumimoji="0" lang="en-IN" b="0" i="0" u="none" strike="noStrike" kern="0" cap="none" spc="0" normalizeH="0" baseline="0" noProof="0" dirty="0">
              <a:ln>
                <a:noFill/>
              </a:ln>
              <a:solidFill>
                <a:srgbClr val="000000"/>
              </a:solidFill>
              <a:effectLst/>
              <a:uLnTx/>
              <a:uFillTx/>
              <a:latin typeface="Bosch Office Sans"/>
              <a:ea typeface="+mn-ea"/>
              <a:cs typeface="+mn-cs"/>
            </a:endParaRPr>
          </a:p>
        </p:txBody>
      </p:sp>
      <p:sp>
        <p:nvSpPr>
          <p:cNvPr id="41" name="Oval 40">
            <a:extLst>
              <a:ext uri="{FF2B5EF4-FFF2-40B4-BE49-F238E27FC236}">
                <a16:creationId xmlns:a16="http://schemas.microsoft.com/office/drawing/2014/main" id="{F428C387-A456-4ACC-8280-2AD911D9DB09}"/>
              </a:ext>
            </a:extLst>
          </p:cNvPr>
          <p:cNvSpPr/>
          <p:nvPr/>
        </p:nvSpPr>
        <p:spPr>
          <a:xfrm>
            <a:off x="2608145" y="1204588"/>
            <a:ext cx="377219" cy="381342"/>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r>
              <a:rPr kumimoji="0" lang="de-DE" b="0" i="0" u="none" strike="noStrike" kern="0" cap="none" spc="0" normalizeH="0" baseline="0" noProof="0" dirty="0">
                <a:ln>
                  <a:noFill/>
                </a:ln>
                <a:solidFill>
                  <a:srgbClr val="000000"/>
                </a:solidFill>
                <a:effectLst/>
                <a:uLnTx/>
                <a:uFillTx/>
                <a:latin typeface="Bosch Office Sans"/>
                <a:ea typeface="+mn-ea"/>
                <a:cs typeface="+mn-cs"/>
              </a:rPr>
              <a:t>E</a:t>
            </a:r>
            <a:endParaRPr kumimoji="0" lang="en-IN" b="0" i="0" u="none" strike="noStrike" kern="0" cap="none" spc="0" normalizeH="0" baseline="0" noProof="0" dirty="0">
              <a:ln>
                <a:noFill/>
              </a:ln>
              <a:solidFill>
                <a:srgbClr val="000000"/>
              </a:solidFill>
              <a:effectLst/>
              <a:uLnTx/>
              <a:uFillTx/>
              <a:latin typeface="Bosch Office Sans"/>
              <a:ea typeface="+mn-ea"/>
              <a:cs typeface="+mn-cs"/>
            </a:endParaRPr>
          </a:p>
        </p:txBody>
      </p:sp>
      <p:cxnSp>
        <p:nvCxnSpPr>
          <p:cNvPr id="31" name="Straight Arrow Connector 30">
            <a:extLst>
              <a:ext uri="{FF2B5EF4-FFF2-40B4-BE49-F238E27FC236}">
                <a16:creationId xmlns:a16="http://schemas.microsoft.com/office/drawing/2014/main" id="{201E859E-C79C-452E-ADFA-9DE5024BE509}"/>
              </a:ext>
            </a:extLst>
          </p:cNvPr>
          <p:cNvCxnSpPr/>
          <p:nvPr/>
        </p:nvCxnSpPr>
        <p:spPr>
          <a:xfrm>
            <a:off x="1989506" y="3887225"/>
            <a:ext cx="241115" cy="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36" name="TextBox 35">
            <a:extLst>
              <a:ext uri="{FF2B5EF4-FFF2-40B4-BE49-F238E27FC236}">
                <a16:creationId xmlns:a16="http://schemas.microsoft.com/office/drawing/2014/main" id="{9EA263A0-B50C-4B8A-A4FD-B3C969E3CE6E}"/>
              </a:ext>
            </a:extLst>
          </p:cNvPr>
          <p:cNvSpPr txBox="1"/>
          <p:nvPr/>
        </p:nvSpPr>
        <p:spPr>
          <a:xfrm>
            <a:off x="1612287" y="4005763"/>
            <a:ext cx="1176018" cy="228003"/>
          </a:xfrm>
          <a:prstGeom prst="rect">
            <a:avLst/>
          </a:prstGeom>
          <a:noFill/>
        </p:spPr>
        <p:txBody>
          <a:bodyPr wrap="square" lIns="0" tIns="0" rIns="0" bIns="0" rtlCol="0">
            <a:noAutofit/>
          </a:bodyPr>
          <a:lstStyle/>
          <a:p>
            <a:pPr marR="0" algn="l" defTabSz="914400" eaLnBrk="1" fontAlgn="auto" latinLnBrk="0" hangingPunct="1">
              <a:spcBef>
                <a:spcPts val="500"/>
              </a:spcBef>
              <a:spcAft>
                <a:spcPts val="0"/>
              </a:spcAft>
              <a:buClrTx/>
              <a:buSzTx/>
              <a:buFontTx/>
              <a:buNone/>
              <a:tabLst/>
            </a:pPr>
            <a:r>
              <a:rPr kumimoji="0" lang="de-DE" sz="1600" b="0" i="0" u="none" strike="noStrike" kern="0" cap="none" spc="0" normalizeH="0" baseline="0" noProof="0" dirty="0">
                <a:ln>
                  <a:noFill/>
                </a:ln>
                <a:solidFill>
                  <a:srgbClr val="000000"/>
                </a:solidFill>
                <a:effectLst/>
                <a:uLnTx/>
                <a:uFillTx/>
              </a:rPr>
              <a:t>Error </a:t>
            </a:r>
            <a:r>
              <a:rPr kumimoji="0" lang="de-DE" sz="1600" b="0" i="0" u="none" strike="noStrike" kern="0" cap="none" spc="0" normalizeH="0" baseline="0" noProof="0" dirty="0" err="1">
                <a:ln>
                  <a:noFill/>
                </a:ln>
                <a:solidFill>
                  <a:srgbClr val="000000"/>
                </a:solidFill>
                <a:effectLst/>
                <a:uLnTx/>
                <a:uFillTx/>
              </a:rPr>
              <a:t>metric</a:t>
            </a:r>
            <a:endParaRPr kumimoji="0" lang="en-IN" sz="1600" b="0" i="0" u="none" strike="noStrike" kern="0" cap="none" spc="0" normalizeH="0" baseline="0" noProof="0" dirty="0">
              <a:ln>
                <a:noFill/>
              </a:ln>
              <a:solidFill>
                <a:srgbClr val="000000"/>
              </a:solidFill>
              <a:effectLst/>
              <a:uLnTx/>
              <a:uFillTx/>
            </a:endParaRPr>
          </a:p>
        </p:txBody>
      </p:sp>
      <p:cxnSp>
        <p:nvCxnSpPr>
          <p:cNvPr id="42" name="Straight Connector 41">
            <a:extLst>
              <a:ext uri="{FF2B5EF4-FFF2-40B4-BE49-F238E27FC236}">
                <a16:creationId xmlns:a16="http://schemas.microsoft.com/office/drawing/2014/main" id="{F8AD8349-A97F-4A29-B71A-1E7A6A049574}"/>
              </a:ext>
            </a:extLst>
          </p:cNvPr>
          <p:cNvCxnSpPr/>
          <p:nvPr/>
        </p:nvCxnSpPr>
        <p:spPr>
          <a:xfrm>
            <a:off x="5337175" y="2527300"/>
            <a:ext cx="2260600" cy="0"/>
          </a:xfrm>
          <a:prstGeom prst="line">
            <a:avLst/>
          </a:prstGeom>
          <a:ln>
            <a:solidFill>
              <a:srgbClr val="FF0000"/>
            </a:solidFill>
            <a:prstDash val="sysDash"/>
          </a:ln>
        </p:spPr>
        <p:style>
          <a:lnRef idx="2">
            <a:schemeClr val="dk1"/>
          </a:lnRef>
          <a:fillRef idx="0">
            <a:schemeClr val="dk1"/>
          </a:fillRef>
          <a:effectRef idx="1">
            <a:schemeClr val="dk1"/>
          </a:effectRef>
          <a:fontRef idx="minor">
            <a:schemeClr val="tx1"/>
          </a:fontRef>
        </p:style>
      </p:cxnSp>
      <p:cxnSp>
        <p:nvCxnSpPr>
          <p:cNvPr id="6" name="Straight Connector 5">
            <a:extLst>
              <a:ext uri="{FF2B5EF4-FFF2-40B4-BE49-F238E27FC236}">
                <a16:creationId xmlns:a16="http://schemas.microsoft.com/office/drawing/2014/main" id="{11BA4E1D-8528-4E7E-87AC-B83BC4427574}"/>
              </a:ext>
            </a:extLst>
          </p:cNvPr>
          <p:cNvCxnSpPr>
            <a:cxnSpLocks/>
          </p:cNvCxnSpPr>
          <p:nvPr/>
        </p:nvCxnSpPr>
        <p:spPr>
          <a:xfrm flipV="1">
            <a:off x="5702300" y="1155699"/>
            <a:ext cx="0" cy="137160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D7BCF9C-78AA-4F28-BBF9-2012D4B3E5A6}"/>
              </a:ext>
            </a:extLst>
          </p:cNvPr>
          <p:cNvCxnSpPr>
            <a:cxnSpLocks/>
          </p:cNvCxnSpPr>
          <p:nvPr/>
        </p:nvCxnSpPr>
        <p:spPr>
          <a:xfrm flipV="1">
            <a:off x="6553200" y="1155699"/>
            <a:ext cx="0" cy="137160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C4F0A4E9-42DE-44FE-8683-152F017BC360}"/>
              </a:ext>
            </a:extLst>
          </p:cNvPr>
          <p:cNvCxnSpPr>
            <a:cxnSpLocks/>
          </p:cNvCxnSpPr>
          <p:nvPr/>
        </p:nvCxnSpPr>
        <p:spPr>
          <a:xfrm>
            <a:off x="8178799" y="2527707"/>
            <a:ext cx="2292350" cy="0"/>
          </a:xfrm>
          <a:prstGeom prst="line">
            <a:avLst/>
          </a:prstGeom>
          <a:ln>
            <a:solidFill>
              <a:srgbClr val="FF0000"/>
            </a:solidFill>
            <a:prstDash val="sysDash"/>
          </a:ln>
        </p:spPr>
        <p:style>
          <a:lnRef idx="2">
            <a:schemeClr val="dk1"/>
          </a:lnRef>
          <a:fillRef idx="0">
            <a:schemeClr val="dk1"/>
          </a:fillRef>
          <a:effectRef idx="1">
            <a:schemeClr val="dk1"/>
          </a:effectRef>
          <a:fontRef idx="minor">
            <a:schemeClr val="tx1"/>
          </a:fontRef>
        </p:style>
      </p:cxnSp>
      <p:sp>
        <p:nvSpPr>
          <p:cNvPr id="30" name="Rectangle 29">
            <a:extLst>
              <a:ext uri="{FF2B5EF4-FFF2-40B4-BE49-F238E27FC236}">
                <a16:creationId xmlns:a16="http://schemas.microsoft.com/office/drawing/2014/main" id="{6669E382-3B44-46D4-BBB9-4D74EC1EA43F}"/>
              </a:ext>
            </a:extLst>
          </p:cNvPr>
          <p:cNvSpPr/>
          <p:nvPr/>
        </p:nvSpPr>
        <p:spPr>
          <a:xfrm>
            <a:off x="8178798" y="1155699"/>
            <a:ext cx="479237" cy="1644639"/>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IN" sz="1800" b="0" i="0" u="none" strike="noStrike" kern="0" cap="none" spc="0" normalizeH="0" baseline="0" noProof="0" dirty="0">
              <a:ln>
                <a:noFill/>
              </a:ln>
              <a:solidFill>
                <a:srgbClr val="000000"/>
              </a:solidFill>
              <a:effectLst/>
              <a:uLnTx/>
              <a:uFillTx/>
              <a:latin typeface="Bosch Office Sans"/>
              <a:ea typeface="+mn-ea"/>
              <a:cs typeface="+mn-cs"/>
            </a:endParaRPr>
          </a:p>
        </p:txBody>
      </p:sp>
      <p:sp>
        <p:nvSpPr>
          <p:cNvPr id="32" name="Rectangle 31">
            <a:extLst>
              <a:ext uri="{FF2B5EF4-FFF2-40B4-BE49-F238E27FC236}">
                <a16:creationId xmlns:a16="http://schemas.microsoft.com/office/drawing/2014/main" id="{675E4E1B-C18A-4782-ADB0-4DB68E114190}"/>
              </a:ext>
            </a:extLst>
          </p:cNvPr>
          <p:cNvSpPr/>
          <p:nvPr/>
        </p:nvSpPr>
        <p:spPr>
          <a:xfrm>
            <a:off x="9412392" y="1155699"/>
            <a:ext cx="1058758" cy="1644642"/>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IN" sz="1800" b="0" i="0" u="none" strike="noStrike" kern="0" cap="none" spc="0" normalizeH="0" baseline="0" noProof="0" dirty="0">
              <a:ln>
                <a:noFill/>
              </a:ln>
              <a:solidFill>
                <a:srgbClr val="000000"/>
              </a:solidFill>
              <a:effectLst/>
              <a:uLnTx/>
              <a:uFillTx/>
              <a:latin typeface="Bosch Office Sans"/>
              <a:ea typeface="+mn-ea"/>
              <a:cs typeface="+mn-cs"/>
            </a:endParaRPr>
          </a:p>
        </p:txBody>
      </p:sp>
      <p:cxnSp>
        <p:nvCxnSpPr>
          <p:cNvPr id="61" name="Straight Connector 60">
            <a:extLst>
              <a:ext uri="{FF2B5EF4-FFF2-40B4-BE49-F238E27FC236}">
                <a16:creationId xmlns:a16="http://schemas.microsoft.com/office/drawing/2014/main" id="{DC894702-4A36-4AD9-9BCD-906756BF2833}"/>
              </a:ext>
            </a:extLst>
          </p:cNvPr>
          <p:cNvCxnSpPr>
            <a:cxnSpLocks/>
          </p:cNvCxnSpPr>
          <p:nvPr/>
        </p:nvCxnSpPr>
        <p:spPr>
          <a:xfrm>
            <a:off x="8159513" y="4998706"/>
            <a:ext cx="2285999" cy="0"/>
          </a:xfrm>
          <a:prstGeom prst="line">
            <a:avLst/>
          </a:prstGeom>
          <a:ln>
            <a:solidFill>
              <a:srgbClr val="FF0000"/>
            </a:solidFill>
            <a:prstDash val="sysDash"/>
          </a:ln>
        </p:spPr>
        <p:style>
          <a:lnRef idx="2">
            <a:schemeClr val="dk1"/>
          </a:lnRef>
          <a:fillRef idx="0">
            <a:schemeClr val="dk1"/>
          </a:fillRef>
          <a:effectRef idx="1">
            <a:schemeClr val="dk1"/>
          </a:effectRef>
          <a:fontRef idx="minor">
            <a:schemeClr val="tx1"/>
          </a:fontRef>
        </p:style>
      </p:cxnSp>
      <p:sp>
        <p:nvSpPr>
          <p:cNvPr id="63" name="Speech Bubble: Rectangle 62">
            <a:extLst>
              <a:ext uri="{FF2B5EF4-FFF2-40B4-BE49-F238E27FC236}">
                <a16:creationId xmlns:a16="http://schemas.microsoft.com/office/drawing/2014/main" id="{854F944C-B0B4-4C43-A57E-A0ADD253AA5C}"/>
              </a:ext>
            </a:extLst>
          </p:cNvPr>
          <p:cNvSpPr/>
          <p:nvPr/>
        </p:nvSpPr>
        <p:spPr>
          <a:xfrm>
            <a:off x="4883654" y="1605386"/>
            <a:ext cx="3198350" cy="734422"/>
          </a:xfrm>
          <a:prstGeom prst="wedgeRectCallout">
            <a:avLst>
              <a:gd name="adj1" fmla="val 63786"/>
              <a:gd name="adj2" fmla="val 72529"/>
            </a:avLst>
          </a:prstGeom>
          <a:ln w="28575"/>
        </p:spPr>
        <p:style>
          <a:lnRef idx="2">
            <a:schemeClr val="dk1"/>
          </a:lnRef>
          <a:fillRef idx="1">
            <a:schemeClr val="lt1"/>
          </a:fillRef>
          <a:effectRef idx="0">
            <a:schemeClr val="dk1"/>
          </a:effectRef>
          <a:fontRef idx="minor">
            <a:schemeClr val="dk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r>
              <a:rPr kumimoji="0" lang="de-DE" sz="1800" b="0" i="0" u="none" strike="noStrike" kern="0" cap="none" spc="0" normalizeH="0" baseline="0" noProof="0" dirty="0" err="1">
                <a:ln>
                  <a:noFill/>
                </a:ln>
                <a:solidFill>
                  <a:srgbClr val="000000"/>
                </a:solidFill>
                <a:effectLst/>
                <a:uLnTx/>
                <a:uFillTx/>
                <a:latin typeface="Bosch Office Sans"/>
                <a:ea typeface="+mn-ea"/>
                <a:cs typeface="+mn-cs"/>
              </a:rPr>
              <a:t>Evaluate</a:t>
            </a:r>
            <a:r>
              <a:rPr kumimoji="0" lang="de-DE" sz="1800" b="0" i="0" u="none" strike="noStrike" kern="0" cap="none" spc="0" normalizeH="0" baseline="0" noProof="0" dirty="0">
                <a:ln>
                  <a:noFill/>
                </a:ln>
                <a:solidFill>
                  <a:srgbClr val="000000"/>
                </a:solidFill>
                <a:effectLst/>
                <a:uLnTx/>
                <a:uFillTx/>
                <a:latin typeface="Bosch Office Sans"/>
                <a:ea typeface="+mn-ea"/>
                <a:cs typeface="+mn-cs"/>
              </a:rPr>
              <a:t> </a:t>
            </a:r>
            <a:r>
              <a:rPr kumimoji="0" lang="de-DE" sz="1800" b="0" i="0" u="none" strike="noStrike" kern="0" cap="none" spc="0" normalizeH="0" baseline="0" noProof="0" dirty="0" err="1">
                <a:ln>
                  <a:noFill/>
                </a:ln>
                <a:solidFill>
                  <a:srgbClr val="000000"/>
                </a:solidFill>
                <a:effectLst/>
                <a:uLnTx/>
                <a:uFillTx/>
                <a:latin typeface="Bosch Office Sans"/>
                <a:ea typeface="+mn-ea"/>
                <a:cs typeface="+mn-cs"/>
              </a:rPr>
              <a:t>models</a:t>
            </a:r>
            <a:r>
              <a:rPr kumimoji="0" lang="de-DE" sz="1800" b="0" i="0" u="none" strike="noStrike" kern="0" cap="none" spc="0" normalizeH="0" baseline="0" noProof="0" dirty="0">
                <a:ln>
                  <a:noFill/>
                </a:ln>
                <a:solidFill>
                  <a:srgbClr val="000000"/>
                </a:solidFill>
                <a:effectLst/>
                <a:uLnTx/>
                <a:uFillTx/>
                <a:latin typeface="Bosch Office Sans"/>
                <a:ea typeface="+mn-ea"/>
                <a:cs typeface="+mn-cs"/>
              </a:rPr>
              <a:t> </a:t>
            </a:r>
            <a:r>
              <a:rPr kumimoji="0" lang="de-DE" sz="1800" b="0" i="0" u="none" strike="noStrike" kern="0" cap="none" spc="0" normalizeH="0" baseline="0" noProof="0" dirty="0" err="1">
                <a:ln>
                  <a:noFill/>
                </a:ln>
                <a:solidFill>
                  <a:srgbClr val="000000"/>
                </a:solidFill>
                <a:effectLst/>
                <a:uLnTx/>
                <a:uFillTx/>
                <a:latin typeface="Bosch Office Sans"/>
                <a:ea typeface="+mn-ea"/>
                <a:cs typeface="+mn-cs"/>
              </a:rPr>
              <a:t>that</a:t>
            </a:r>
            <a:r>
              <a:rPr kumimoji="0" lang="de-DE" sz="1800" b="0" i="0" u="none" strike="noStrike" kern="0" cap="none" spc="0" normalizeH="0" baseline="0" noProof="0" dirty="0">
                <a:ln>
                  <a:noFill/>
                </a:ln>
                <a:solidFill>
                  <a:srgbClr val="000000"/>
                </a:solidFill>
                <a:effectLst/>
                <a:uLnTx/>
                <a:uFillTx/>
                <a:latin typeface="Bosch Office Sans"/>
                <a:ea typeface="+mn-ea"/>
                <a:cs typeface="+mn-cs"/>
              </a:rPr>
              <a:t> pass </a:t>
            </a:r>
            <a:r>
              <a:rPr kumimoji="0" lang="de-DE" sz="1800" b="0" i="0" u="none" strike="noStrike" kern="0" cap="none" spc="0" normalizeH="0" baseline="0" noProof="0" dirty="0" err="1">
                <a:ln>
                  <a:noFill/>
                </a:ln>
                <a:solidFill>
                  <a:srgbClr val="000000"/>
                </a:solidFill>
                <a:effectLst/>
                <a:uLnTx/>
                <a:uFillTx/>
                <a:latin typeface="Bosch Office Sans"/>
                <a:ea typeface="+mn-ea"/>
                <a:cs typeface="+mn-cs"/>
              </a:rPr>
              <a:t>the</a:t>
            </a:r>
            <a:r>
              <a:rPr kumimoji="0" lang="de-DE" sz="1800" b="0" i="0" u="none" strike="noStrike" kern="0" cap="none" spc="0" normalizeH="0" baseline="0" noProof="0" dirty="0">
                <a:ln>
                  <a:noFill/>
                </a:ln>
                <a:solidFill>
                  <a:srgbClr val="000000"/>
                </a:solidFill>
                <a:effectLst/>
                <a:uLnTx/>
                <a:uFillTx/>
                <a:latin typeface="Bosch Office Sans"/>
                <a:ea typeface="+mn-ea"/>
                <a:cs typeface="+mn-cs"/>
              </a:rPr>
              <a:t> </a:t>
            </a:r>
            <a:r>
              <a:rPr kumimoji="0" lang="de-DE" sz="1800" b="0" i="0" u="none" strike="noStrike" kern="0" cap="none" spc="0" normalizeH="0" baseline="0" noProof="0" dirty="0" err="1">
                <a:ln>
                  <a:noFill/>
                </a:ln>
                <a:solidFill>
                  <a:srgbClr val="000000"/>
                </a:solidFill>
                <a:effectLst/>
                <a:uLnTx/>
                <a:uFillTx/>
                <a:latin typeface="Bosch Office Sans"/>
                <a:ea typeface="+mn-ea"/>
                <a:cs typeface="+mn-cs"/>
              </a:rPr>
              <a:t>previous</a:t>
            </a:r>
            <a:r>
              <a:rPr kumimoji="0" lang="de-DE" sz="1800" b="0" i="0" u="none" strike="noStrike" kern="0" cap="none" spc="0" normalizeH="0" baseline="0" noProof="0" dirty="0">
                <a:ln>
                  <a:noFill/>
                </a:ln>
                <a:solidFill>
                  <a:srgbClr val="000000"/>
                </a:solidFill>
                <a:effectLst/>
                <a:uLnTx/>
                <a:uFillTx/>
                <a:latin typeface="Bosch Office Sans"/>
                <a:ea typeface="+mn-ea"/>
                <a:cs typeface="+mn-cs"/>
              </a:rPr>
              <a:t> </a:t>
            </a:r>
            <a:r>
              <a:rPr kumimoji="0" lang="de-DE" sz="1800" b="0" i="0" u="none" strike="noStrike" kern="0" cap="none" spc="0" normalizeH="0" baseline="0" noProof="0" dirty="0" err="1">
                <a:ln>
                  <a:noFill/>
                </a:ln>
                <a:solidFill>
                  <a:srgbClr val="000000"/>
                </a:solidFill>
                <a:effectLst/>
                <a:uLnTx/>
                <a:uFillTx/>
                <a:latin typeface="Bosch Office Sans"/>
                <a:ea typeface="+mn-ea"/>
                <a:cs typeface="+mn-cs"/>
              </a:rPr>
              <a:t>node</a:t>
            </a:r>
            <a:endParaRPr kumimoji="0" lang="en-IN" sz="1800" b="0" i="0" u="none" strike="noStrike" kern="0" cap="none" spc="0" normalizeH="0" baseline="0" noProof="0" dirty="0">
              <a:ln>
                <a:noFill/>
              </a:ln>
              <a:solidFill>
                <a:srgbClr val="000000"/>
              </a:solidFill>
              <a:effectLst/>
              <a:uLnTx/>
              <a:uFillTx/>
              <a:latin typeface="Bosch Office Sans"/>
              <a:ea typeface="+mn-ea"/>
              <a:cs typeface="+mn-cs"/>
            </a:endParaRPr>
          </a:p>
        </p:txBody>
      </p:sp>
      <p:sp>
        <p:nvSpPr>
          <p:cNvPr id="64" name="Rectangle 63">
            <a:extLst>
              <a:ext uri="{FF2B5EF4-FFF2-40B4-BE49-F238E27FC236}">
                <a16:creationId xmlns:a16="http://schemas.microsoft.com/office/drawing/2014/main" id="{8F125282-F8A0-4C18-B75A-98604B8AF0CC}"/>
              </a:ext>
            </a:extLst>
          </p:cNvPr>
          <p:cNvSpPr/>
          <p:nvPr/>
        </p:nvSpPr>
        <p:spPr>
          <a:xfrm>
            <a:off x="5337175" y="3643331"/>
            <a:ext cx="2194772" cy="1595842"/>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IN" sz="1800" b="0" i="0" u="none" strike="noStrike" kern="0" cap="none" spc="0" normalizeH="0" baseline="0" noProof="0" dirty="0">
              <a:ln>
                <a:noFill/>
              </a:ln>
              <a:solidFill>
                <a:srgbClr val="000000"/>
              </a:solidFill>
              <a:effectLst/>
              <a:uLnTx/>
              <a:uFillTx/>
              <a:latin typeface="Bosch Office Sans"/>
              <a:ea typeface="+mn-ea"/>
              <a:cs typeface="+mn-cs"/>
            </a:endParaRPr>
          </a:p>
        </p:txBody>
      </p:sp>
      <p:sp>
        <p:nvSpPr>
          <p:cNvPr id="65" name="Rectangle 64">
            <a:extLst>
              <a:ext uri="{FF2B5EF4-FFF2-40B4-BE49-F238E27FC236}">
                <a16:creationId xmlns:a16="http://schemas.microsoft.com/office/drawing/2014/main" id="{1DF8B580-E31D-42B5-9FD5-A6982FA66CED}"/>
              </a:ext>
            </a:extLst>
          </p:cNvPr>
          <p:cNvSpPr/>
          <p:nvPr/>
        </p:nvSpPr>
        <p:spPr>
          <a:xfrm>
            <a:off x="8159513" y="3603416"/>
            <a:ext cx="2285998" cy="1601891"/>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IN" sz="1800" b="0" i="0" u="none" strike="noStrike" kern="0" cap="none" spc="0" normalizeH="0" baseline="0" noProof="0" dirty="0">
              <a:ln>
                <a:noFill/>
              </a:ln>
              <a:solidFill>
                <a:srgbClr val="000000"/>
              </a:solidFill>
              <a:effectLst/>
              <a:uLnTx/>
              <a:uFillTx/>
              <a:latin typeface="Bosch Office Sans"/>
              <a:ea typeface="+mn-ea"/>
              <a:cs typeface="+mn-cs"/>
            </a:endParaRPr>
          </a:p>
        </p:txBody>
      </p:sp>
      <p:pic>
        <p:nvPicPr>
          <p:cNvPr id="44" name="Picture 2" descr="See the source image">
            <a:extLst>
              <a:ext uri="{FF2B5EF4-FFF2-40B4-BE49-F238E27FC236}">
                <a16:creationId xmlns:a16="http://schemas.microsoft.com/office/drawing/2014/main" id="{943068BF-0EA8-48F5-BEE0-E6778FE432EE}"/>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28533" b="26648"/>
          <a:stretch/>
        </p:blipFill>
        <p:spPr bwMode="auto">
          <a:xfrm>
            <a:off x="10156366" y="21168"/>
            <a:ext cx="813259" cy="3644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193868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00" y="652220"/>
            <a:ext cx="10450800" cy="388800"/>
          </a:xfrm>
        </p:spPr>
        <p:txBody>
          <a:bodyPr/>
          <a:lstStyle/>
          <a:p>
            <a:r>
              <a:rPr lang="de-DE" dirty="0" err="1"/>
              <a:t>Distillation</a:t>
            </a:r>
            <a:r>
              <a:rPr lang="de-DE" dirty="0"/>
              <a:t> </a:t>
            </a:r>
            <a:r>
              <a:rPr lang="de-DE" dirty="0" err="1"/>
              <a:t>Algorithm</a:t>
            </a:r>
            <a:endParaRPr lang="en-US" dirty="0"/>
          </a:p>
        </p:txBody>
      </p:sp>
      <p:sp>
        <p:nvSpPr>
          <p:cNvPr id="3" name="Text Placeholder 2"/>
          <p:cNvSpPr>
            <a:spLocks noGrp="1"/>
          </p:cNvSpPr>
          <p:nvPr>
            <p:ph type="body" sz="quarter" idx="15"/>
          </p:nvPr>
        </p:nvSpPr>
        <p:spPr>
          <a:xfrm>
            <a:off x="259200" y="213599"/>
            <a:ext cx="10450800" cy="388800"/>
          </a:xfrm>
        </p:spPr>
        <p:txBody>
          <a:bodyPr/>
          <a:lstStyle/>
          <a:p>
            <a:r>
              <a:rPr lang="en-US" dirty="0"/>
              <a:t>Numerical Investigations using DMN</a:t>
            </a:r>
          </a:p>
          <a:p>
            <a:endParaRPr lang="en-US" dirty="0"/>
          </a:p>
        </p:txBody>
      </p:sp>
      <p:sp>
        <p:nvSpPr>
          <p:cNvPr id="4" name="Slide Number Placeholder 3"/>
          <p:cNvSpPr>
            <a:spLocks noGrp="1"/>
          </p:cNvSpPr>
          <p:nvPr>
            <p:ph type="sldNum" sz="quarter" idx="12"/>
          </p:nvPr>
        </p:nvSpPr>
        <p:spPr/>
        <p:txBody>
          <a:bodyPr/>
          <a:lstStyle/>
          <a:p>
            <a:fld id="{4898AEC0-503E-4FA4-859C-D0F72D6E3F79}" type="slidenum">
              <a:rPr lang="en-US" noProof="1" smtClean="0"/>
              <a:pPr/>
              <a:t>31</a:t>
            </a:fld>
            <a:endParaRPr lang="en-US" noProof="1"/>
          </a:p>
        </p:txBody>
      </p:sp>
      <p:grpSp>
        <p:nvGrpSpPr>
          <p:cNvPr id="26" name="Group 25">
            <a:extLst>
              <a:ext uri="{FF2B5EF4-FFF2-40B4-BE49-F238E27FC236}">
                <a16:creationId xmlns:a16="http://schemas.microsoft.com/office/drawing/2014/main" id="{D5C11DDF-D7A6-4F8D-8761-0D325F813D00}"/>
              </a:ext>
            </a:extLst>
          </p:cNvPr>
          <p:cNvGrpSpPr/>
          <p:nvPr/>
        </p:nvGrpSpPr>
        <p:grpSpPr>
          <a:xfrm>
            <a:off x="4973448" y="676353"/>
            <a:ext cx="5664158" cy="4817905"/>
            <a:chOff x="4973448" y="676353"/>
            <a:chExt cx="5664158" cy="4817905"/>
          </a:xfrm>
        </p:grpSpPr>
        <p:grpSp>
          <p:nvGrpSpPr>
            <p:cNvPr id="13" name="Group 12">
              <a:extLst>
                <a:ext uri="{FF2B5EF4-FFF2-40B4-BE49-F238E27FC236}">
                  <a16:creationId xmlns:a16="http://schemas.microsoft.com/office/drawing/2014/main" id="{69E94E65-CAD6-45B1-A446-624CD8BF5429}"/>
                </a:ext>
              </a:extLst>
            </p:cNvPr>
            <p:cNvGrpSpPr/>
            <p:nvPr/>
          </p:nvGrpSpPr>
          <p:grpSpPr>
            <a:xfrm>
              <a:off x="4973448" y="676353"/>
              <a:ext cx="2767582" cy="2402612"/>
              <a:chOff x="479356" y="1177077"/>
              <a:chExt cx="2767582" cy="2402612"/>
            </a:xfrm>
          </p:grpSpPr>
          <p:sp>
            <p:nvSpPr>
              <p:cNvPr id="10" name="Rectangle 9">
                <a:extLst>
                  <a:ext uri="{FF2B5EF4-FFF2-40B4-BE49-F238E27FC236}">
                    <a16:creationId xmlns:a16="http://schemas.microsoft.com/office/drawing/2014/main" id="{5A49FD5B-1DD4-4CD8-AE4B-C7093AEAB023}"/>
                  </a:ext>
                </a:extLst>
              </p:cNvPr>
              <p:cNvSpPr/>
              <p:nvPr/>
            </p:nvSpPr>
            <p:spPr>
              <a:xfrm>
                <a:off x="479356" y="1177077"/>
                <a:ext cx="2767582" cy="286416"/>
              </a:xfrm>
              <a:prstGeom prst="rect">
                <a:avLst/>
              </a:prstGeom>
              <a:solidFill>
                <a:srgbClr val="FFC000"/>
              </a:solidFill>
              <a:ln/>
            </p:spPr>
            <p:style>
              <a:lnRef idx="2">
                <a:schemeClr val="dk1"/>
              </a:lnRef>
              <a:fillRef idx="1">
                <a:schemeClr val="lt1"/>
              </a:fillRef>
              <a:effectRef idx="0">
                <a:schemeClr val="dk1"/>
              </a:effectRef>
              <a:fontRef idx="minor">
                <a:schemeClr val="dk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r>
                  <a:rPr kumimoji="0" lang="de-DE" sz="1600" b="0" i="0" u="none" strike="noStrike" kern="0" cap="none" spc="0" normalizeH="0" baseline="0" noProof="0" dirty="0">
                    <a:ln>
                      <a:noFill/>
                    </a:ln>
                    <a:solidFill>
                      <a:srgbClr val="000000"/>
                    </a:solidFill>
                    <a:effectLst/>
                    <a:uLnTx/>
                    <a:uFillTx/>
                    <a:latin typeface="Bosch Office Sans"/>
                    <a:ea typeface="+mn-ea"/>
                    <a:cs typeface="+mn-cs"/>
                  </a:rPr>
                  <a:t>1_D4</a:t>
                </a:r>
                <a:endParaRPr kumimoji="0" lang="en-IN" sz="1600" b="0" i="0" u="none" strike="noStrike" kern="0" cap="none" spc="0" normalizeH="0" baseline="0" noProof="0" dirty="0">
                  <a:ln>
                    <a:noFill/>
                  </a:ln>
                  <a:solidFill>
                    <a:srgbClr val="000000"/>
                  </a:solidFill>
                  <a:effectLst/>
                  <a:uLnTx/>
                  <a:uFillTx/>
                  <a:latin typeface="Bosch Office Sans"/>
                  <a:ea typeface="+mn-ea"/>
                  <a:cs typeface="+mn-cs"/>
                </a:endParaRPr>
              </a:p>
            </p:txBody>
          </p:sp>
          <p:pic>
            <p:nvPicPr>
              <p:cNvPr id="15" name="Picture 2" descr="Machine generated alternative text:&#10;50 &#10;40 &#10;o &#10;30 &#10;-ö &#10;s- 20 &#10;10 &#10;o &#10;50 &#10;40 &#10;o &#10;30 &#10;-ö &#10;s- 20 &#10;10 &#10;o &#10;50 &#10;40 &#10;o &#10;30 &#10;-ö &#10;s- 20 &#10;10 &#10;o &#10;50 &#10;40 &#10;o &#10;30 &#10;-ö &#10;s- 20 &#10;10 &#10;o &#10;50 &#10;40 &#10;o &#10;30 &#10;-ö &#10;s- 20 &#10;10 &#10;o &#10;Ell - &#10;E22 - &#10;E33 - &#10;E23 - &#10;E13 - &#10;E12 - &#10;Total &#10;Max Error &#10;Max Error &#10;Max Error &#10;Max Error &#10;Max Error &#10;Max Error &#10;Max Error &#10;2500 &#10;2500 &#10;2500 &#10;2500 &#10;2500 &#10;5000 &#10;7500 &#10;Epoch number [-] &#10;5000 &#10;12500 &#10;50 &#10;40 &#10;o &#10;30 &#10;-ö &#10;s- 20 &#10;10 &#10;o &#10;50 &#10;40 &#10;o &#10;30 &#10;-ö &#10;s- 20 &#10;10 &#10;o &#10;50 &#10;40 &#10;o &#10;30 &#10;-ö &#10;s- 20 &#10;10 &#10;o &#10;50 &#10;40 &#10;o &#10;30 &#10;-ö &#10;s- 20 &#10;10 &#10;o &#10;50 &#10;40 &#10;o &#10;30 &#10;-ö &#10;s- 20 &#10;10 &#10;o &#10;Ell - &#10;E22 - &#10;E33 - &#10;E23 - &#10;E13 - &#10;E12 - &#10;Max Error &#10;Max Error &#10;Max Error &#10;Max Error &#10;Max Error &#10;Max Error &#10;Total Max Error &#10;10000 &#10;2500 &#10;2500 &#10;2500 &#10;2500 &#10;2500 &#10;5000 7500 10000 &#10;Epoch number [-] &#10;12500 &#10;Ell - &#10;E22 - &#10;E33 - &#10;E23 - &#10;E13 - &#10;E12 - &#10;Total &#10;Max Error &#10;Max Error &#10;Max Error &#10;Max Error &#10;Max Error &#10;Max Error &#10;Max Error &#10;Ell - &#10;E22 - &#10;E33 - &#10;E23 - &#10;E13 - &#10;E12 - &#10;Max Error &#10;Max Error &#10;Max Error &#10;Max Error &#10;Max Error &#10;Max Error &#10;Total Max Error &#10;7500 &#10;Epoch number [-] &#10;10000 &#10;12500 &#10;5000 7500 10000 &#10;12500 &#10;Ell - &#10;E22 - &#10;E33 - &#10;E23 - &#10;E13 - &#10;E12 - &#10;Max Error &#10;Max Error &#10;Max Error &#10;Max Error &#10;Max Error &#10;Max Error &#10;Epoch number [-] &#10;Ell - &#10;E22 - &#10;E33 - &#10;E23 - &#10;E13 - &#10;E12 - &#10;Max Error &#10;Max Error &#10;Max Error &#10;Max Error &#10;Max Error &#10;Max Error &#10;Total Max Error &#10;7500 10000 12500 &#10;Total Max Error &#10;5000 &#10;5000 &#10;5000 &#10;5000 7500 10000 &#10;12500 &#10;Epoch number [-] &#10;Ell - &#10;E22 - &#10;E33 - &#10;E23 - &#10;E13 - &#10;E12 - &#10;Total &#10;Max Error &#10;Max Error &#10;Max Error &#10;Max Error &#10;Max Error &#10;Max Error &#10;Max Error &#10;Epoch number [-] &#10;Ell - &#10;E22 - &#10;E33 - &#10;E23 - &#10;E13 - &#10;E12 - &#10;Max Error &#10;Max Error &#10;Max Error &#10;Max Error &#10;Max Error &#10;Max Error &#10;Total Max Error &#10;7500 &#10;Epoch number [-] &#10;10000 &#10;12500 &#10;5000 7500 10000 &#10;12500 &#10;Ell - &#10;E22 - &#10;E33 - &#10;E23 - &#10;E13 - &#10;E12 - &#10;Total &#10;Max Error &#10;Max Error &#10;Max Error &#10;Max Error &#10;Max Error &#10;Max Error &#10;Max Error &#10;Epoch number [-] &#10;Ell - &#10;E22 - &#10;E33 - &#10;E23 - &#10;E13 - &#10;E12 - &#10;Max Error &#10;Max Error &#10;Max Error &#10;Max Error &#10;Max Error &#10;Max Error &#10;Total Max Error &#10;7500 &#10;Epoch number [-] &#10;10000 &#10;12500 &#10;5000 7500 10000 &#10;Epoch number [-] &#10;12500 ">
                <a:extLst>
                  <a:ext uri="{FF2B5EF4-FFF2-40B4-BE49-F238E27FC236}">
                    <a16:creationId xmlns:a16="http://schemas.microsoft.com/office/drawing/2014/main" id="{3C2F3D71-57F3-4755-861C-80105A0AA17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2647" b="83653"/>
              <a:stretch/>
            </p:blipFill>
            <p:spPr bwMode="auto">
              <a:xfrm>
                <a:off x="479356" y="1513065"/>
                <a:ext cx="2767582" cy="206662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grpSp>
        <p:grpSp>
          <p:nvGrpSpPr>
            <p:cNvPr id="17" name="Group 16">
              <a:extLst>
                <a:ext uri="{FF2B5EF4-FFF2-40B4-BE49-F238E27FC236}">
                  <a16:creationId xmlns:a16="http://schemas.microsoft.com/office/drawing/2014/main" id="{0F6E9FA5-139C-4697-AE69-C3ED0F1D4718}"/>
                </a:ext>
              </a:extLst>
            </p:cNvPr>
            <p:cNvGrpSpPr/>
            <p:nvPr/>
          </p:nvGrpSpPr>
          <p:grpSpPr>
            <a:xfrm>
              <a:off x="7794297" y="683472"/>
              <a:ext cx="2843309" cy="2395493"/>
              <a:chOff x="3481279" y="1177077"/>
              <a:chExt cx="2843309" cy="2395493"/>
            </a:xfrm>
          </p:grpSpPr>
          <p:pic>
            <p:nvPicPr>
              <p:cNvPr id="1028" name="Picture 4" descr="Machine generated alternative text:&#10;50 &#10;40 &#10;o &#10;30 &#10;-ö &#10;s- 20 &#10;10 &#10;o &#10;50 &#10;40 &#10;o &#10;30 &#10;-ö &#10;s- 20 &#10;10 &#10;o &#10;50 &#10;40 &#10;o &#10;30 &#10;-ö &#10;s- 20 &#10;10 &#10;o &#10;50 &#10;40 &#10;o &#10;30 &#10;-ö &#10;s- 20 &#10;10 &#10;o &#10;50 &#10;40 &#10;o &#10;30 &#10;-ö &#10;s- 20 &#10;10 &#10;o &#10;Ell - &#10;E22 - &#10;E33 - &#10;E23 - &#10;E13 - &#10;E12 - &#10;Total &#10;Max Error &#10;Max Error &#10;Max Error &#10;Max Error &#10;Max Error &#10;Max Error &#10;Max Error &#10;2500 &#10;2500 &#10;2500 &#10;2500 &#10;2500 &#10;5000 &#10;7500 &#10;Epoch number [-] &#10;5000 &#10;12500 &#10;50 &#10;40 &#10;o &#10;30 &#10;-ö &#10;s- 20 &#10;10 &#10;o &#10;50 &#10;40 &#10;o &#10;30 &#10;-ö &#10;s- 20 &#10;10 &#10;o &#10;50 &#10;40 &#10;o &#10;30 &#10;-ö &#10;s- 20 &#10;10 &#10;o &#10;50 &#10;40 &#10;o &#10;30 &#10;-ö &#10;s- 20 &#10;10 &#10;o &#10;50 &#10;40 &#10;o &#10;30 &#10;-ö &#10;s- 20 &#10;10 &#10;o &#10;Ell - &#10;E22 - &#10;E33 - &#10;E23 - &#10;E13 - &#10;E12 - &#10;Max Error &#10;Max Error &#10;Max Error &#10;Max Error &#10;Max Error &#10;Max Error &#10;Total Max Error &#10;10000 &#10;2500 &#10;2500 &#10;2500 &#10;2500 &#10;2500 &#10;5000 7500 10000 &#10;Epoch number [-] &#10;12500 &#10;Ell - &#10;E22 - &#10;E33 - &#10;E23 - &#10;E13 - &#10;E12 - &#10;Total &#10;Max Error &#10;Max Error &#10;Max Error &#10;Max Error &#10;Max Error &#10;Max Error &#10;Max Error &#10;Ell - &#10;E22 - &#10;E33 - &#10;E23 - &#10;E13 - &#10;E12 - &#10;Max Error &#10;Max Error &#10;Max Error &#10;Max Error &#10;Max Error &#10;Max Error &#10;Total Max Error &#10;7500 &#10;Epoch number [-] &#10;10000 &#10;12500 &#10;5000 7500 10000 &#10;12500 &#10;Ell - &#10;E22 - &#10;E33 - &#10;E23 - &#10;E13 - &#10;E12 - &#10;Max Error &#10;Max Error &#10;Max Error &#10;Max Error &#10;Max Error &#10;Max Error &#10;Epoch number [-] &#10;Ell - &#10;E22 - &#10;E33 - &#10;E23 - &#10;E13 - &#10;E12 - &#10;Max Error &#10;Max Error &#10;Max Error &#10;Max Error &#10;Max Error &#10;Max Error &#10;Total Max Error &#10;7500 10000 12500 &#10;Total Max Error &#10;5000 &#10;5000 &#10;5000 &#10;5000 7500 10000 &#10;12500 &#10;Epoch number [-] &#10;Ell - &#10;E22 - &#10;E33 - &#10;E23 - &#10;E13 - &#10;E12 - &#10;Total &#10;Max Error &#10;Max Error &#10;Max Error &#10;Max Error &#10;Max Error &#10;Max Error &#10;Max Error &#10;Epoch number [-] &#10;Ell - &#10;E22 - &#10;E33 - &#10;E23 - &#10;E13 - &#10;E12 - &#10;Max Error &#10;Max Error &#10;Max Error &#10;Max Error &#10;Max Error &#10;Max Error &#10;Total Max Error &#10;7500 &#10;Epoch number [-] &#10;10000 &#10;12500 &#10;5000 7500 10000 &#10;12500 &#10;Ell - &#10;E22 - &#10;E33 - &#10;E23 - &#10;E13 - &#10;E12 - &#10;Total &#10;Max Error &#10;Max Error &#10;Max Error &#10;Max Error &#10;Max Error &#10;Max Error &#10;Max Error &#10;Epoch number [-] &#10;Ell - &#10;E22 - &#10;E33 - &#10;E23 - &#10;E13 - &#10;E12 - &#10;Max Error &#10;Max Error &#10;Max Error &#10;Max Error &#10;Max Error &#10;Max Error &#10;Total Max Error &#10;7500 &#10;Epoch number [-] &#10;10000 &#10;12500 &#10;5000 7500 10000 &#10;Epoch number [-] &#10;12500 ">
                <a:extLst>
                  <a:ext uri="{FF2B5EF4-FFF2-40B4-BE49-F238E27FC236}">
                    <a16:creationId xmlns:a16="http://schemas.microsoft.com/office/drawing/2014/main" id="{098230EE-1EF8-43BD-9EB7-F3A379EB58C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7641" r="4063" b="83804"/>
              <a:stretch/>
            </p:blipFill>
            <p:spPr bwMode="auto">
              <a:xfrm>
                <a:off x="3481279" y="1510131"/>
                <a:ext cx="2843309" cy="2062439"/>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46716E8D-131A-4314-BC2B-B02F475E4CC9}"/>
                  </a:ext>
                </a:extLst>
              </p:cNvPr>
              <p:cNvSpPr/>
              <p:nvPr/>
            </p:nvSpPr>
            <p:spPr>
              <a:xfrm>
                <a:off x="3481279" y="1177077"/>
                <a:ext cx="2843309" cy="286416"/>
              </a:xfrm>
              <a:prstGeom prst="rect">
                <a:avLst/>
              </a:prstGeom>
              <a:solidFill>
                <a:srgbClr val="92D050"/>
              </a:solidFill>
              <a:ln/>
            </p:spPr>
            <p:style>
              <a:lnRef idx="2">
                <a:schemeClr val="dk1"/>
              </a:lnRef>
              <a:fillRef idx="1">
                <a:schemeClr val="lt1"/>
              </a:fillRef>
              <a:effectRef idx="0">
                <a:schemeClr val="dk1"/>
              </a:effectRef>
              <a:fontRef idx="minor">
                <a:schemeClr val="dk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r>
                  <a:rPr kumimoji="0" lang="de-DE" sz="1600" b="0" i="0" u="none" strike="noStrike" kern="0" cap="none" spc="0" normalizeH="0" baseline="0" noProof="0" dirty="0">
                    <a:ln>
                      <a:noFill/>
                    </a:ln>
                    <a:solidFill>
                      <a:srgbClr val="000000"/>
                    </a:solidFill>
                    <a:effectLst/>
                    <a:uLnTx/>
                    <a:uFillTx/>
                    <a:latin typeface="Bosch Office Sans"/>
                    <a:ea typeface="+mn-ea"/>
                    <a:cs typeface="+mn-cs"/>
                  </a:rPr>
                  <a:t>2_D4</a:t>
                </a:r>
                <a:endParaRPr kumimoji="0" lang="en-IN" sz="1600" b="0" i="0" u="none" strike="noStrike" kern="0" cap="none" spc="0" normalizeH="0" baseline="0" noProof="0" dirty="0">
                  <a:ln>
                    <a:noFill/>
                  </a:ln>
                  <a:solidFill>
                    <a:srgbClr val="000000"/>
                  </a:solidFill>
                  <a:effectLst/>
                  <a:uLnTx/>
                  <a:uFillTx/>
                  <a:latin typeface="Bosch Office Sans"/>
                  <a:ea typeface="+mn-ea"/>
                  <a:cs typeface="+mn-cs"/>
                </a:endParaRPr>
              </a:p>
            </p:txBody>
          </p:sp>
        </p:grpSp>
        <p:grpSp>
          <p:nvGrpSpPr>
            <p:cNvPr id="20" name="Group 19">
              <a:extLst>
                <a:ext uri="{FF2B5EF4-FFF2-40B4-BE49-F238E27FC236}">
                  <a16:creationId xmlns:a16="http://schemas.microsoft.com/office/drawing/2014/main" id="{F8752E58-6FA8-4DF7-9396-776A755ACA42}"/>
                </a:ext>
              </a:extLst>
            </p:cNvPr>
            <p:cNvGrpSpPr/>
            <p:nvPr/>
          </p:nvGrpSpPr>
          <p:grpSpPr>
            <a:xfrm>
              <a:off x="4973448" y="3125603"/>
              <a:ext cx="2767582" cy="2368655"/>
              <a:chOff x="6530225" y="1177077"/>
              <a:chExt cx="2851606" cy="2402612"/>
            </a:xfrm>
          </p:grpSpPr>
          <p:pic>
            <p:nvPicPr>
              <p:cNvPr id="1030" name="Picture 6" descr="Machine generated alternative text:&#10;50 &#10;40 &#10;o &#10;30 &#10;-ö &#10;s- 20 &#10;10 &#10;o &#10;50 &#10;40 &#10;o &#10;30 &#10;-ö &#10;s- 20 &#10;10 &#10;o &#10;50 &#10;40 &#10;o &#10;30 &#10;-ö &#10;s- 20 &#10;10 &#10;o &#10;50 &#10;40 &#10;o &#10;30 &#10;-ö &#10;s- 20 &#10;10 &#10;o &#10;50 &#10;40 &#10;o &#10;30 &#10;-ö &#10;s- 20 &#10;10 &#10;o &#10;Ell - &#10;E22 - &#10;E33 - &#10;E23 - &#10;E13 - &#10;E12 - &#10;Total &#10;Max Error &#10;Max Error &#10;Max Error &#10;Max Error &#10;Max Error &#10;Max Error &#10;Max Error &#10;2500 &#10;2500 &#10;2500 &#10;2500 &#10;2500 &#10;5000 &#10;7500 &#10;Epoch number [-] &#10;5000 &#10;12500 &#10;50 &#10;40 &#10;o &#10;30 &#10;-ö &#10;s- 20 &#10;10 &#10;o &#10;50 &#10;40 &#10;o &#10;30 &#10;-ö &#10;s- 20 &#10;10 &#10;o &#10;50 &#10;40 &#10;o &#10;30 &#10;-ö &#10;s- 20 &#10;10 &#10;o &#10;50 &#10;40 &#10;o &#10;30 &#10;-ö &#10;s- 20 &#10;10 &#10;o &#10;50 &#10;40 &#10;o &#10;30 &#10;-ö &#10;s- 20 &#10;10 &#10;o &#10;Ell - &#10;E22 - &#10;E33 - &#10;E23 - &#10;E13 - &#10;E12 - &#10;Max Error &#10;Max Error &#10;Max Error &#10;Max Error &#10;Max Error &#10;Max Error &#10;Total Max Error &#10;10000 &#10;2500 &#10;2500 &#10;2500 &#10;2500 &#10;2500 &#10;5000 7500 10000 &#10;Epoch number [-] &#10;12500 &#10;Ell - &#10;E22 - &#10;E33 - &#10;E23 - &#10;E13 - &#10;E12 - &#10;Total &#10;Max Error &#10;Max Error &#10;Max Error &#10;Max Error &#10;Max Error &#10;Max Error &#10;Max Error &#10;Ell - &#10;E22 - &#10;E33 - &#10;E23 - &#10;E13 - &#10;E12 - &#10;Max Error &#10;Max Error &#10;Max Error &#10;Max Error &#10;Max Error &#10;Max Error &#10;Total Max Error &#10;7500 &#10;Epoch number [-] &#10;10000 &#10;12500 &#10;5000 7500 10000 &#10;12500 &#10;Ell - &#10;E22 - &#10;E33 - &#10;E23 - &#10;E13 - &#10;E12 - &#10;Max Error &#10;Max Error &#10;Max Error &#10;Max Error &#10;Max Error &#10;Max Error &#10;Epoch number [-] &#10;Ell - &#10;E22 - &#10;E33 - &#10;E23 - &#10;E13 - &#10;E12 - &#10;Max Error &#10;Max Error &#10;Max Error &#10;Max Error &#10;Max Error &#10;Max Error &#10;Total Max Error &#10;7500 10000 12500 &#10;Total Max Error &#10;5000 &#10;5000 &#10;5000 &#10;5000 7500 10000 &#10;12500 &#10;Epoch number [-] &#10;Ell - &#10;E22 - &#10;E33 - &#10;E23 - &#10;E13 - &#10;E12 - &#10;Total &#10;Max Error &#10;Max Error &#10;Max Error &#10;Max Error &#10;Max Error &#10;Max Error &#10;Max Error &#10;Epoch number [-] &#10;Ell - &#10;E22 - &#10;E33 - &#10;E23 - &#10;E13 - &#10;E12 - &#10;Max Error &#10;Max Error &#10;Max Error &#10;Max Error &#10;Max Error &#10;Max Error &#10;Total Max Error &#10;7500 &#10;Epoch number [-] &#10;10000 &#10;12500 &#10;5000 7500 10000 &#10;12500 &#10;Ell - &#10;E22 - &#10;E33 - &#10;E23 - &#10;E13 - &#10;E12 - &#10;Total &#10;Max Error &#10;Max Error &#10;Max Error &#10;Max Error &#10;Max Error &#10;Max Error &#10;Max Error &#10;Epoch number [-] &#10;Ell - &#10;E22 - &#10;E33 - &#10;E23 - &#10;E13 - &#10;E12 - &#10;Max Error &#10;Max Error &#10;Max Error &#10;Max Error &#10;Max Error &#10;Max Error &#10;Total Max Error &#10;7500 &#10;Epoch number [-] &#10;10000 &#10;12500 &#10;5000 7500 10000 &#10;Epoch number [-] &#10;12500 ">
                <a:extLst>
                  <a:ext uri="{FF2B5EF4-FFF2-40B4-BE49-F238E27FC236}">
                    <a16:creationId xmlns:a16="http://schemas.microsoft.com/office/drawing/2014/main" id="{8CAD7BE9-3A97-4A01-A9E3-9DDCC07E71F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6393" r="51354" b="67285"/>
              <a:stretch/>
            </p:blipFill>
            <p:spPr bwMode="auto">
              <a:xfrm>
                <a:off x="6530226" y="1510131"/>
                <a:ext cx="2851605" cy="2069558"/>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19" name="Rectangle 18">
                <a:extLst>
                  <a:ext uri="{FF2B5EF4-FFF2-40B4-BE49-F238E27FC236}">
                    <a16:creationId xmlns:a16="http://schemas.microsoft.com/office/drawing/2014/main" id="{58CF9E45-D7E3-4D44-857B-B926FE779A3C}"/>
                  </a:ext>
                </a:extLst>
              </p:cNvPr>
              <p:cNvSpPr/>
              <p:nvPr/>
            </p:nvSpPr>
            <p:spPr>
              <a:xfrm>
                <a:off x="6530225" y="1177077"/>
                <a:ext cx="2851605" cy="286416"/>
              </a:xfrm>
              <a:prstGeom prst="rect">
                <a:avLst/>
              </a:prstGeom>
              <a:solidFill>
                <a:schemeClr val="accent3">
                  <a:lumMod val="40000"/>
                  <a:lumOff val="60000"/>
                </a:schemeClr>
              </a:solidFill>
              <a:ln/>
            </p:spPr>
            <p:style>
              <a:lnRef idx="2">
                <a:schemeClr val="dk1"/>
              </a:lnRef>
              <a:fillRef idx="1">
                <a:schemeClr val="lt1"/>
              </a:fillRef>
              <a:effectRef idx="0">
                <a:schemeClr val="dk1"/>
              </a:effectRef>
              <a:fontRef idx="minor">
                <a:schemeClr val="dk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r>
                  <a:rPr kumimoji="0" lang="de-DE" sz="1600" b="0" i="0" u="none" strike="noStrike" kern="0" cap="none" spc="0" normalizeH="0" baseline="0" noProof="0" dirty="0">
                    <a:ln>
                      <a:noFill/>
                    </a:ln>
                    <a:solidFill>
                      <a:srgbClr val="000000"/>
                    </a:solidFill>
                    <a:effectLst/>
                    <a:uLnTx/>
                    <a:uFillTx/>
                    <a:latin typeface="Bosch Office Sans"/>
                    <a:ea typeface="+mn-ea"/>
                    <a:cs typeface="+mn-cs"/>
                  </a:rPr>
                  <a:t>3_D4</a:t>
                </a:r>
                <a:endParaRPr kumimoji="0" lang="en-IN" sz="1600" b="0" i="0" u="none" strike="noStrike" kern="0" cap="none" spc="0" normalizeH="0" baseline="0" noProof="0" dirty="0">
                  <a:ln>
                    <a:noFill/>
                  </a:ln>
                  <a:solidFill>
                    <a:srgbClr val="000000"/>
                  </a:solidFill>
                  <a:effectLst/>
                  <a:uLnTx/>
                  <a:uFillTx/>
                  <a:latin typeface="Bosch Office Sans"/>
                  <a:ea typeface="+mn-ea"/>
                  <a:cs typeface="+mn-cs"/>
                </a:endParaRPr>
              </a:p>
            </p:txBody>
          </p:sp>
        </p:grpSp>
        <p:grpSp>
          <p:nvGrpSpPr>
            <p:cNvPr id="24" name="Group 23">
              <a:extLst>
                <a:ext uri="{FF2B5EF4-FFF2-40B4-BE49-F238E27FC236}">
                  <a16:creationId xmlns:a16="http://schemas.microsoft.com/office/drawing/2014/main" id="{BCF06FD0-1D6A-41E2-835E-8B8C79AAE483}"/>
                </a:ext>
              </a:extLst>
            </p:cNvPr>
            <p:cNvGrpSpPr/>
            <p:nvPr/>
          </p:nvGrpSpPr>
          <p:grpSpPr>
            <a:xfrm>
              <a:off x="7794296" y="3125603"/>
              <a:ext cx="2843310" cy="2368655"/>
              <a:chOff x="3287903" y="3540091"/>
              <a:chExt cx="2843310" cy="2368655"/>
            </a:xfrm>
          </p:grpSpPr>
          <p:pic>
            <p:nvPicPr>
              <p:cNvPr id="1032" name="Picture 8" descr="Machine generated alternative text:&#10;50 &#10;40 &#10;o &#10;30 &#10;-ö &#10;s- 20 &#10;10 &#10;o &#10;50 &#10;40 &#10;o &#10;30 &#10;-ö &#10;s- 20 &#10;10 &#10;o &#10;50 &#10;40 &#10;o &#10;30 &#10;-ö &#10;s- 20 &#10;10 &#10;o &#10;50 &#10;40 &#10;o &#10;30 &#10;-ö &#10;s- 20 &#10;10 &#10;o &#10;50 &#10;40 &#10;o &#10;30 &#10;-ö &#10;s- 20 &#10;10 &#10;o &#10;Ell - &#10;E22 - &#10;E33 - &#10;E23 - &#10;E13 - &#10;E12 - &#10;Total &#10;Max Error &#10;Max Error &#10;Max Error &#10;Max Error &#10;Max Error &#10;Max Error &#10;Max Error &#10;2500 &#10;2500 &#10;2500 &#10;2500 &#10;2500 &#10;5000 &#10;7500 &#10;Epoch number [-] &#10;5000 &#10;12500 &#10;50 &#10;40 &#10;o &#10;30 &#10;-ö &#10;s- 20 &#10;10 &#10;o &#10;50 &#10;40 &#10;o &#10;30 &#10;-ö &#10;s- 20 &#10;10 &#10;o &#10;50 &#10;40 &#10;o &#10;30 &#10;-ö &#10;s- 20 &#10;10 &#10;o &#10;50 &#10;40 &#10;o &#10;30 &#10;-ö &#10;s- 20 &#10;10 &#10;o &#10;50 &#10;40 &#10;o &#10;30 &#10;-ö &#10;s- 20 &#10;10 &#10;o &#10;Ell - &#10;E22 - &#10;E33 - &#10;E23 - &#10;E13 - &#10;E12 - &#10;Max Error &#10;Max Error &#10;Max Error &#10;Max Error &#10;Max Error &#10;Max Error &#10;Total Max Error &#10;10000 &#10;2500 &#10;2500 &#10;2500 &#10;2500 &#10;2500 &#10;5000 7500 10000 &#10;Epoch number [-] &#10;12500 &#10;Ell - &#10;E22 - &#10;E33 - &#10;E23 - &#10;E13 - &#10;E12 - &#10;Total &#10;Max Error &#10;Max Error &#10;Max Error &#10;Max Error &#10;Max Error &#10;Max Error &#10;Max Error &#10;Ell - &#10;E22 - &#10;E33 - &#10;E23 - &#10;E13 - &#10;E12 - &#10;Max Error &#10;Max Error &#10;Max Error &#10;Max Error &#10;Max Error &#10;Max Error &#10;Total Max Error &#10;7500 &#10;Epoch number [-] &#10;10000 &#10;12500 &#10;5000 7500 10000 &#10;12500 &#10;Ell - &#10;E22 - &#10;E33 - &#10;E23 - &#10;E13 - &#10;E12 - &#10;Max Error &#10;Max Error &#10;Max Error &#10;Max Error &#10;Max Error &#10;Max Error &#10;Epoch number [-] &#10;Ell - &#10;E22 - &#10;E33 - &#10;E23 - &#10;E13 - &#10;E12 - &#10;Max Error &#10;Max Error &#10;Max Error &#10;Max Error &#10;Max Error &#10;Max Error &#10;Total Max Error &#10;7500 10000 12500 &#10;Total Max Error &#10;5000 &#10;5000 &#10;5000 &#10;5000 7500 10000 &#10;12500 &#10;Epoch number [-] &#10;Ell - &#10;E22 - &#10;E33 - &#10;E23 - &#10;E13 - &#10;E12 - &#10;Total &#10;Max Error &#10;Max Error &#10;Max Error &#10;Max Error &#10;Max Error &#10;Max Error &#10;Max Error &#10;Epoch number [-] &#10;Ell - &#10;E22 - &#10;E33 - &#10;E23 - &#10;E13 - &#10;E12 - &#10;Max Error &#10;Max Error &#10;Max Error &#10;Max Error &#10;Max Error &#10;Max Error &#10;Total Max Error &#10;7500 &#10;Epoch number [-] &#10;10000 &#10;12500 &#10;5000 7500 10000 &#10;12500 &#10;Ell - &#10;E22 - &#10;E33 - &#10;E23 - &#10;E13 - &#10;E12 - &#10;Total &#10;Max Error &#10;Max Error &#10;Max Error &#10;Max Error &#10;Max Error &#10;Max Error &#10;Max Error &#10;Epoch number [-] &#10;Ell - &#10;E22 - &#10;E33 - &#10;E23 - &#10;E13 - &#10;E12 - &#10;Max Error &#10;Max Error &#10;Max Error &#10;Max Error &#10;Max Error &#10;Max Error &#10;Total Max Error &#10;7500 &#10;Epoch number [-] &#10;10000 &#10;12500 &#10;5000 7500 10000 &#10;Epoch number [-] &#10;12500 ">
                <a:extLst>
                  <a:ext uri="{FF2B5EF4-FFF2-40B4-BE49-F238E27FC236}">
                    <a16:creationId xmlns:a16="http://schemas.microsoft.com/office/drawing/2014/main" id="{7367335C-6D52-43E7-8D65-72122336684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8071" t="16678" r="3880" b="66975"/>
              <a:stretch/>
            </p:blipFill>
            <p:spPr bwMode="auto">
              <a:xfrm>
                <a:off x="3287903" y="3868438"/>
                <a:ext cx="2843309" cy="2040308"/>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21" name="Rectangle 20">
                <a:extLst>
                  <a:ext uri="{FF2B5EF4-FFF2-40B4-BE49-F238E27FC236}">
                    <a16:creationId xmlns:a16="http://schemas.microsoft.com/office/drawing/2014/main" id="{842008E5-373E-4242-98FB-BD6E94ADEE6F}"/>
                  </a:ext>
                </a:extLst>
              </p:cNvPr>
              <p:cNvSpPr/>
              <p:nvPr/>
            </p:nvSpPr>
            <p:spPr>
              <a:xfrm>
                <a:off x="3287904" y="3540091"/>
                <a:ext cx="2843309" cy="282368"/>
              </a:xfrm>
              <a:prstGeom prst="rect">
                <a:avLst/>
              </a:prstGeom>
              <a:solidFill>
                <a:schemeClr val="bg2">
                  <a:lumMod val="60000"/>
                  <a:lumOff val="40000"/>
                </a:schemeClr>
              </a:solidFill>
              <a:ln/>
            </p:spPr>
            <p:style>
              <a:lnRef idx="2">
                <a:schemeClr val="dk1"/>
              </a:lnRef>
              <a:fillRef idx="1">
                <a:schemeClr val="lt1"/>
              </a:fillRef>
              <a:effectRef idx="0">
                <a:schemeClr val="dk1"/>
              </a:effectRef>
              <a:fontRef idx="minor">
                <a:schemeClr val="dk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r>
                  <a:rPr lang="de-DE" sz="1600" kern="0" dirty="0">
                    <a:solidFill>
                      <a:srgbClr val="000000"/>
                    </a:solidFill>
                    <a:latin typeface="Bosch Office Sans"/>
                  </a:rPr>
                  <a:t>a</a:t>
                </a:r>
                <a:r>
                  <a:rPr kumimoji="0" lang="de-DE" sz="1600" b="0" i="0" u="none" strike="noStrike" kern="0" cap="none" spc="0" normalizeH="0" baseline="0" noProof="0" dirty="0">
                    <a:ln>
                      <a:noFill/>
                    </a:ln>
                    <a:solidFill>
                      <a:srgbClr val="000000"/>
                    </a:solidFill>
                    <a:effectLst/>
                    <a:uLnTx/>
                    <a:uFillTx/>
                    <a:latin typeface="Bosch Office Sans"/>
                    <a:ea typeface="+mn-ea"/>
                    <a:cs typeface="+mn-cs"/>
                  </a:rPr>
                  <a:t>_4_D4</a:t>
                </a:r>
                <a:endParaRPr kumimoji="0" lang="en-IN" sz="1600" b="0" i="0" u="none" strike="noStrike" kern="0" cap="none" spc="0" normalizeH="0" baseline="0" noProof="0" dirty="0">
                  <a:ln>
                    <a:noFill/>
                  </a:ln>
                  <a:solidFill>
                    <a:srgbClr val="000000"/>
                  </a:solidFill>
                  <a:effectLst/>
                  <a:uLnTx/>
                  <a:uFillTx/>
                  <a:latin typeface="Bosch Office Sans"/>
                  <a:ea typeface="+mn-ea"/>
                  <a:cs typeface="+mn-cs"/>
                </a:endParaRPr>
              </a:p>
            </p:txBody>
          </p:sp>
        </p:grpSp>
      </p:grpSp>
      <p:sp>
        <p:nvSpPr>
          <p:cNvPr id="27" name="Half Frame 26">
            <a:extLst>
              <a:ext uri="{FF2B5EF4-FFF2-40B4-BE49-F238E27FC236}">
                <a16:creationId xmlns:a16="http://schemas.microsoft.com/office/drawing/2014/main" id="{D8EB2C92-1C76-496A-BA9D-A232DDBF2C4C}"/>
              </a:ext>
            </a:extLst>
          </p:cNvPr>
          <p:cNvSpPr/>
          <p:nvPr/>
        </p:nvSpPr>
        <p:spPr>
          <a:xfrm rot="13495125">
            <a:off x="1293670" y="2038177"/>
            <a:ext cx="1636084" cy="1627488"/>
          </a:xfrm>
          <a:prstGeom prst="halfFrame">
            <a:avLst>
              <a:gd name="adj1" fmla="val 11237"/>
              <a:gd name="adj2" fmla="val 10730"/>
            </a:avLst>
          </a:prstGeom>
          <a:solidFill>
            <a:schemeClr val="bg2">
              <a:lumMod val="60000"/>
              <a:lumOff val="40000"/>
            </a:schemeClr>
          </a:solidFill>
          <a:ln w="9525" cap="flat" cmpd="sng" algn="ctr">
            <a:solidFill>
              <a:srgbClr val="3F136C"/>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IN" sz="1800" b="0" i="0" u="none" strike="noStrike" kern="0" cap="none" spc="0" normalizeH="0" baseline="0" noProof="0" dirty="0">
              <a:ln>
                <a:noFill/>
              </a:ln>
              <a:solidFill>
                <a:srgbClr val="000000"/>
              </a:solidFill>
              <a:effectLst/>
              <a:uLnTx/>
              <a:uFillTx/>
              <a:latin typeface="Bosch Office Sans"/>
              <a:ea typeface="+mn-ea"/>
              <a:cs typeface="+mn-cs"/>
            </a:endParaRPr>
          </a:p>
        </p:txBody>
      </p:sp>
      <p:sp>
        <p:nvSpPr>
          <p:cNvPr id="33" name="Half Frame 32">
            <a:extLst>
              <a:ext uri="{FF2B5EF4-FFF2-40B4-BE49-F238E27FC236}">
                <a16:creationId xmlns:a16="http://schemas.microsoft.com/office/drawing/2014/main" id="{0D9CA17E-9B03-45A9-AC73-06B5121BD144}"/>
              </a:ext>
            </a:extLst>
          </p:cNvPr>
          <p:cNvSpPr/>
          <p:nvPr/>
        </p:nvSpPr>
        <p:spPr>
          <a:xfrm rot="13495125">
            <a:off x="1293668" y="1609128"/>
            <a:ext cx="1636084" cy="1627488"/>
          </a:xfrm>
          <a:prstGeom prst="halfFrame">
            <a:avLst>
              <a:gd name="adj1" fmla="val 11237"/>
              <a:gd name="adj2" fmla="val 10730"/>
            </a:avLst>
          </a:prstGeom>
          <a:solidFill>
            <a:srgbClr val="00B0F0"/>
          </a:solidFill>
          <a:ln w="9525" cap="flat" cmpd="sng" algn="ctr">
            <a:solidFill>
              <a:srgbClr val="3F136C"/>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IN" sz="1800" b="0" i="0" u="none" strike="noStrike" kern="0" cap="none" spc="0" normalizeH="0" baseline="0" noProof="0" dirty="0">
              <a:ln>
                <a:noFill/>
              </a:ln>
              <a:solidFill>
                <a:srgbClr val="000000"/>
              </a:solidFill>
              <a:effectLst/>
              <a:uLnTx/>
              <a:uFillTx/>
              <a:latin typeface="Bosch Office Sans"/>
              <a:ea typeface="+mn-ea"/>
              <a:cs typeface="+mn-cs"/>
            </a:endParaRPr>
          </a:p>
        </p:txBody>
      </p:sp>
      <p:sp>
        <p:nvSpPr>
          <p:cNvPr id="34" name="Half Frame 33">
            <a:extLst>
              <a:ext uri="{FF2B5EF4-FFF2-40B4-BE49-F238E27FC236}">
                <a16:creationId xmlns:a16="http://schemas.microsoft.com/office/drawing/2014/main" id="{9D7095F4-A0E6-4307-BE3F-F5BE34868002}"/>
              </a:ext>
            </a:extLst>
          </p:cNvPr>
          <p:cNvSpPr/>
          <p:nvPr/>
        </p:nvSpPr>
        <p:spPr>
          <a:xfrm rot="13495125">
            <a:off x="1293669" y="1136762"/>
            <a:ext cx="1636084" cy="1627488"/>
          </a:xfrm>
          <a:prstGeom prst="halfFrame">
            <a:avLst>
              <a:gd name="adj1" fmla="val 11237"/>
              <a:gd name="adj2" fmla="val 10730"/>
            </a:avLst>
          </a:prstGeom>
          <a:solidFill>
            <a:srgbClr val="92D050"/>
          </a:solidFill>
          <a:ln w="9525" cap="flat" cmpd="sng" algn="ctr">
            <a:solidFill>
              <a:srgbClr val="3F136C"/>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IN" sz="1800" b="0" i="0" u="none" strike="noStrike" kern="0" cap="none" spc="0" normalizeH="0" baseline="0" noProof="0" dirty="0">
              <a:ln>
                <a:noFill/>
              </a:ln>
              <a:solidFill>
                <a:srgbClr val="000000"/>
              </a:solidFill>
              <a:effectLst/>
              <a:uLnTx/>
              <a:uFillTx/>
              <a:latin typeface="Bosch Office Sans"/>
              <a:ea typeface="+mn-ea"/>
              <a:cs typeface="+mn-cs"/>
            </a:endParaRPr>
          </a:p>
        </p:txBody>
      </p:sp>
      <p:sp>
        <p:nvSpPr>
          <p:cNvPr id="35" name="Half Frame 34">
            <a:extLst>
              <a:ext uri="{FF2B5EF4-FFF2-40B4-BE49-F238E27FC236}">
                <a16:creationId xmlns:a16="http://schemas.microsoft.com/office/drawing/2014/main" id="{2AFE15A8-9426-4EDB-A654-5CE55BB49323}"/>
              </a:ext>
            </a:extLst>
          </p:cNvPr>
          <p:cNvSpPr/>
          <p:nvPr/>
        </p:nvSpPr>
        <p:spPr>
          <a:xfrm rot="13495125">
            <a:off x="1293666" y="656282"/>
            <a:ext cx="1636084" cy="1627488"/>
          </a:xfrm>
          <a:prstGeom prst="halfFrame">
            <a:avLst>
              <a:gd name="adj1" fmla="val 11237"/>
              <a:gd name="adj2" fmla="val 10730"/>
            </a:avLst>
          </a:prstGeom>
          <a:solidFill>
            <a:srgbClr val="FFC000"/>
          </a:solidFill>
          <a:ln w="9525" cap="flat" cmpd="sng" algn="ctr">
            <a:solidFill>
              <a:srgbClr val="3F136C"/>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IN" sz="1800" b="0" i="0" u="none" strike="noStrike" kern="0" cap="none" spc="0" normalizeH="0" baseline="0" noProof="0" dirty="0">
              <a:ln>
                <a:noFill/>
              </a:ln>
              <a:solidFill>
                <a:srgbClr val="000000"/>
              </a:solidFill>
              <a:effectLst/>
              <a:uLnTx/>
              <a:uFillTx/>
              <a:latin typeface="Bosch Office Sans"/>
              <a:ea typeface="+mn-ea"/>
              <a:cs typeface="+mn-cs"/>
            </a:endParaRPr>
          </a:p>
        </p:txBody>
      </p:sp>
      <p:sp>
        <p:nvSpPr>
          <p:cNvPr id="28" name="Rectangle 27">
            <a:extLst>
              <a:ext uri="{FF2B5EF4-FFF2-40B4-BE49-F238E27FC236}">
                <a16:creationId xmlns:a16="http://schemas.microsoft.com/office/drawing/2014/main" id="{1CFE91B7-AAC8-4C12-A05B-CF26365D0AD2}"/>
              </a:ext>
            </a:extLst>
          </p:cNvPr>
          <p:cNvSpPr/>
          <p:nvPr/>
        </p:nvSpPr>
        <p:spPr>
          <a:xfrm>
            <a:off x="1992795" y="1992820"/>
            <a:ext cx="237826" cy="2042021"/>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IN" sz="1800" b="0" i="0" u="none" strike="noStrike" kern="0" cap="none" spc="0" normalizeH="0" baseline="0" noProof="0" dirty="0">
              <a:ln>
                <a:noFill/>
              </a:ln>
              <a:solidFill>
                <a:srgbClr val="000000"/>
              </a:solidFill>
              <a:effectLst/>
              <a:uLnTx/>
              <a:uFillTx/>
              <a:latin typeface="Bosch Office Sans"/>
              <a:ea typeface="+mn-ea"/>
              <a:cs typeface="+mn-cs"/>
            </a:endParaRPr>
          </a:p>
        </p:txBody>
      </p:sp>
      <p:sp>
        <p:nvSpPr>
          <p:cNvPr id="29" name="Oval 28">
            <a:extLst>
              <a:ext uri="{FF2B5EF4-FFF2-40B4-BE49-F238E27FC236}">
                <a16:creationId xmlns:a16="http://schemas.microsoft.com/office/drawing/2014/main" id="{A5C11295-D2EE-4DC3-9919-E81E4717E1A5}"/>
              </a:ext>
            </a:extLst>
          </p:cNvPr>
          <p:cNvSpPr/>
          <p:nvPr/>
        </p:nvSpPr>
        <p:spPr>
          <a:xfrm>
            <a:off x="1298489" y="1217599"/>
            <a:ext cx="377219" cy="381342"/>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r>
              <a:rPr kumimoji="0" lang="de-DE" b="0" i="0" u="none" strike="noStrike" kern="0" cap="none" spc="0" normalizeH="0" baseline="0" noProof="0" dirty="0">
                <a:ln>
                  <a:noFill/>
                </a:ln>
                <a:solidFill>
                  <a:srgbClr val="000000"/>
                </a:solidFill>
                <a:effectLst/>
                <a:uLnTx/>
                <a:uFillTx/>
                <a:latin typeface="Bosch Office Sans"/>
                <a:ea typeface="+mn-ea"/>
                <a:cs typeface="+mn-cs"/>
              </a:rPr>
              <a:t>S</a:t>
            </a:r>
            <a:endParaRPr kumimoji="0" lang="en-IN" b="0" i="0" u="none" strike="noStrike" kern="0" cap="none" spc="0" normalizeH="0" baseline="0" noProof="0" dirty="0">
              <a:ln>
                <a:noFill/>
              </a:ln>
              <a:solidFill>
                <a:srgbClr val="000000"/>
              </a:solidFill>
              <a:effectLst/>
              <a:uLnTx/>
              <a:uFillTx/>
              <a:latin typeface="Bosch Office Sans"/>
              <a:ea typeface="+mn-ea"/>
              <a:cs typeface="+mn-cs"/>
            </a:endParaRPr>
          </a:p>
        </p:txBody>
      </p:sp>
      <p:sp>
        <p:nvSpPr>
          <p:cNvPr id="38" name="Oval 37">
            <a:extLst>
              <a:ext uri="{FF2B5EF4-FFF2-40B4-BE49-F238E27FC236}">
                <a16:creationId xmlns:a16="http://schemas.microsoft.com/office/drawing/2014/main" id="{1818F012-680E-4233-B5D7-03917394DB18}"/>
              </a:ext>
            </a:extLst>
          </p:cNvPr>
          <p:cNvSpPr/>
          <p:nvPr/>
        </p:nvSpPr>
        <p:spPr>
          <a:xfrm>
            <a:off x="1612287" y="1516872"/>
            <a:ext cx="377219" cy="381342"/>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r>
              <a:rPr lang="de-DE" sz="2000" kern="0" dirty="0">
                <a:solidFill>
                  <a:srgbClr val="000000"/>
                </a:solidFill>
                <a:latin typeface="Bosch Office Sans"/>
              </a:rPr>
              <a:t>T</a:t>
            </a:r>
            <a:endParaRPr kumimoji="0" lang="en-IN" sz="2000" b="0" i="0" u="none" strike="noStrike" kern="0" cap="none" spc="0" normalizeH="0" baseline="0" noProof="0" dirty="0">
              <a:ln>
                <a:noFill/>
              </a:ln>
              <a:solidFill>
                <a:srgbClr val="000000"/>
              </a:solidFill>
              <a:effectLst/>
              <a:uLnTx/>
              <a:uFillTx/>
              <a:latin typeface="Bosch Office Sans"/>
              <a:ea typeface="+mn-ea"/>
              <a:cs typeface="+mn-cs"/>
            </a:endParaRPr>
          </a:p>
        </p:txBody>
      </p:sp>
      <p:sp>
        <p:nvSpPr>
          <p:cNvPr id="39" name="Oval 38">
            <a:extLst>
              <a:ext uri="{FF2B5EF4-FFF2-40B4-BE49-F238E27FC236}">
                <a16:creationId xmlns:a16="http://schemas.microsoft.com/office/drawing/2014/main" id="{1694C872-86F9-4CCC-805A-156FF293F822}"/>
              </a:ext>
            </a:extLst>
          </p:cNvPr>
          <p:cNvSpPr/>
          <p:nvPr/>
        </p:nvSpPr>
        <p:spPr>
          <a:xfrm>
            <a:off x="1923049" y="1810228"/>
            <a:ext cx="377219" cy="381342"/>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r>
              <a:rPr kumimoji="0" lang="de-DE" b="0" i="0" u="none" strike="noStrike" kern="0" cap="none" spc="0" normalizeH="0" baseline="0" noProof="0" dirty="0">
                <a:ln>
                  <a:noFill/>
                </a:ln>
                <a:solidFill>
                  <a:srgbClr val="000000"/>
                </a:solidFill>
                <a:effectLst/>
                <a:uLnTx/>
                <a:uFillTx/>
                <a:latin typeface="Bosch Office Sans"/>
                <a:ea typeface="+mn-ea"/>
                <a:cs typeface="+mn-cs"/>
              </a:rPr>
              <a:t>A</a:t>
            </a:r>
            <a:endParaRPr kumimoji="0" lang="en-IN" b="0" i="0" u="none" strike="noStrike" kern="0" cap="none" spc="0" normalizeH="0" baseline="0" noProof="0" dirty="0">
              <a:ln>
                <a:noFill/>
              </a:ln>
              <a:solidFill>
                <a:srgbClr val="000000"/>
              </a:solidFill>
              <a:effectLst/>
              <a:uLnTx/>
              <a:uFillTx/>
              <a:latin typeface="Bosch Office Sans"/>
              <a:ea typeface="+mn-ea"/>
              <a:cs typeface="+mn-cs"/>
            </a:endParaRPr>
          </a:p>
        </p:txBody>
      </p:sp>
      <p:sp>
        <p:nvSpPr>
          <p:cNvPr id="40" name="Oval 39">
            <a:extLst>
              <a:ext uri="{FF2B5EF4-FFF2-40B4-BE49-F238E27FC236}">
                <a16:creationId xmlns:a16="http://schemas.microsoft.com/office/drawing/2014/main" id="{289A7833-68C7-429B-B9C9-F9E897A01B83}"/>
              </a:ext>
            </a:extLst>
          </p:cNvPr>
          <p:cNvSpPr/>
          <p:nvPr/>
        </p:nvSpPr>
        <p:spPr>
          <a:xfrm>
            <a:off x="2282024" y="1516872"/>
            <a:ext cx="377219" cy="381342"/>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r>
              <a:rPr lang="de-DE" kern="0" dirty="0">
                <a:solidFill>
                  <a:srgbClr val="000000"/>
                </a:solidFill>
                <a:latin typeface="Bosch Office Sans"/>
              </a:rPr>
              <a:t>T</a:t>
            </a:r>
            <a:endParaRPr kumimoji="0" lang="en-IN" b="0" i="0" u="none" strike="noStrike" kern="0" cap="none" spc="0" normalizeH="0" baseline="0" noProof="0" dirty="0">
              <a:ln>
                <a:noFill/>
              </a:ln>
              <a:solidFill>
                <a:srgbClr val="000000"/>
              </a:solidFill>
              <a:effectLst/>
              <a:uLnTx/>
              <a:uFillTx/>
              <a:latin typeface="Bosch Office Sans"/>
              <a:ea typeface="+mn-ea"/>
              <a:cs typeface="+mn-cs"/>
            </a:endParaRPr>
          </a:p>
        </p:txBody>
      </p:sp>
      <p:sp>
        <p:nvSpPr>
          <p:cNvPr id="41" name="Oval 40">
            <a:extLst>
              <a:ext uri="{FF2B5EF4-FFF2-40B4-BE49-F238E27FC236}">
                <a16:creationId xmlns:a16="http://schemas.microsoft.com/office/drawing/2014/main" id="{F428C387-A456-4ACC-8280-2AD911D9DB09}"/>
              </a:ext>
            </a:extLst>
          </p:cNvPr>
          <p:cNvSpPr/>
          <p:nvPr/>
        </p:nvSpPr>
        <p:spPr>
          <a:xfrm>
            <a:off x="2608145" y="1204588"/>
            <a:ext cx="377219" cy="381342"/>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r>
              <a:rPr kumimoji="0" lang="de-DE" b="0" i="0" u="none" strike="noStrike" kern="0" cap="none" spc="0" normalizeH="0" baseline="0" noProof="0" dirty="0">
                <a:ln>
                  <a:noFill/>
                </a:ln>
                <a:solidFill>
                  <a:srgbClr val="000000"/>
                </a:solidFill>
                <a:effectLst/>
                <a:uLnTx/>
                <a:uFillTx/>
                <a:latin typeface="Bosch Office Sans"/>
                <a:ea typeface="+mn-ea"/>
                <a:cs typeface="+mn-cs"/>
              </a:rPr>
              <a:t>E</a:t>
            </a:r>
            <a:endParaRPr kumimoji="0" lang="en-IN" b="0" i="0" u="none" strike="noStrike" kern="0" cap="none" spc="0" normalizeH="0" baseline="0" noProof="0" dirty="0">
              <a:ln>
                <a:noFill/>
              </a:ln>
              <a:solidFill>
                <a:srgbClr val="000000"/>
              </a:solidFill>
              <a:effectLst/>
              <a:uLnTx/>
              <a:uFillTx/>
              <a:latin typeface="Bosch Office Sans"/>
              <a:ea typeface="+mn-ea"/>
              <a:cs typeface="+mn-cs"/>
            </a:endParaRPr>
          </a:p>
        </p:txBody>
      </p:sp>
      <p:cxnSp>
        <p:nvCxnSpPr>
          <p:cNvPr id="31" name="Straight Arrow Connector 30">
            <a:extLst>
              <a:ext uri="{FF2B5EF4-FFF2-40B4-BE49-F238E27FC236}">
                <a16:creationId xmlns:a16="http://schemas.microsoft.com/office/drawing/2014/main" id="{201E859E-C79C-452E-ADFA-9DE5024BE509}"/>
              </a:ext>
            </a:extLst>
          </p:cNvPr>
          <p:cNvCxnSpPr/>
          <p:nvPr/>
        </p:nvCxnSpPr>
        <p:spPr>
          <a:xfrm>
            <a:off x="1989506" y="3887225"/>
            <a:ext cx="241115" cy="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36" name="TextBox 35">
            <a:extLst>
              <a:ext uri="{FF2B5EF4-FFF2-40B4-BE49-F238E27FC236}">
                <a16:creationId xmlns:a16="http://schemas.microsoft.com/office/drawing/2014/main" id="{9EA263A0-B50C-4B8A-A4FD-B3C969E3CE6E}"/>
              </a:ext>
            </a:extLst>
          </p:cNvPr>
          <p:cNvSpPr txBox="1"/>
          <p:nvPr/>
        </p:nvSpPr>
        <p:spPr>
          <a:xfrm>
            <a:off x="1612287" y="4005763"/>
            <a:ext cx="1176018" cy="228003"/>
          </a:xfrm>
          <a:prstGeom prst="rect">
            <a:avLst/>
          </a:prstGeom>
          <a:noFill/>
        </p:spPr>
        <p:txBody>
          <a:bodyPr wrap="square" lIns="0" tIns="0" rIns="0" bIns="0" rtlCol="0">
            <a:noAutofit/>
          </a:bodyPr>
          <a:lstStyle/>
          <a:p>
            <a:pPr marR="0" algn="l" defTabSz="914400" eaLnBrk="1" fontAlgn="auto" latinLnBrk="0" hangingPunct="1">
              <a:spcBef>
                <a:spcPts val="500"/>
              </a:spcBef>
              <a:spcAft>
                <a:spcPts val="0"/>
              </a:spcAft>
              <a:buClrTx/>
              <a:buSzTx/>
              <a:buFontTx/>
              <a:buNone/>
              <a:tabLst/>
            </a:pPr>
            <a:r>
              <a:rPr kumimoji="0" lang="de-DE" sz="1600" b="0" i="0" u="none" strike="noStrike" kern="0" cap="none" spc="0" normalizeH="0" baseline="0" noProof="0" dirty="0">
                <a:ln>
                  <a:noFill/>
                </a:ln>
                <a:solidFill>
                  <a:srgbClr val="000000"/>
                </a:solidFill>
                <a:effectLst/>
                <a:uLnTx/>
                <a:uFillTx/>
              </a:rPr>
              <a:t>Error </a:t>
            </a:r>
            <a:r>
              <a:rPr kumimoji="0" lang="de-DE" sz="1600" b="0" i="0" u="none" strike="noStrike" kern="0" cap="none" spc="0" normalizeH="0" baseline="0" noProof="0" dirty="0" err="1">
                <a:ln>
                  <a:noFill/>
                </a:ln>
                <a:solidFill>
                  <a:srgbClr val="000000"/>
                </a:solidFill>
                <a:effectLst/>
                <a:uLnTx/>
                <a:uFillTx/>
              </a:rPr>
              <a:t>metric</a:t>
            </a:r>
            <a:endParaRPr kumimoji="0" lang="en-IN" sz="1600" b="0" i="0" u="none" strike="noStrike" kern="0" cap="none" spc="0" normalizeH="0" baseline="0" noProof="0" dirty="0">
              <a:ln>
                <a:noFill/>
              </a:ln>
              <a:solidFill>
                <a:srgbClr val="000000"/>
              </a:solidFill>
              <a:effectLst/>
              <a:uLnTx/>
              <a:uFillTx/>
            </a:endParaRPr>
          </a:p>
        </p:txBody>
      </p:sp>
      <p:cxnSp>
        <p:nvCxnSpPr>
          <p:cNvPr id="42" name="Straight Connector 41">
            <a:extLst>
              <a:ext uri="{FF2B5EF4-FFF2-40B4-BE49-F238E27FC236}">
                <a16:creationId xmlns:a16="http://schemas.microsoft.com/office/drawing/2014/main" id="{F8AD8349-A97F-4A29-B71A-1E7A6A049574}"/>
              </a:ext>
            </a:extLst>
          </p:cNvPr>
          <p:cNvCxnSpPr/>
          <p:nvPr/>
        </p:nvCxnSpPr>
        <p:spPr>
          <a:xfrm>
            <a:off x="5337175" y="2527300"/>
            <a:ext cx="2260600" cy="0"/>
          </a:xfrm>
          <a:prstGeom prst="line">
            <a:avLst/>
          </a:prstGeom>
          <a:ln>
            <a:solidFill>
              <a:srgbClr val="FF0000"/>
            </a:solidFill>
            <a:prstDash val="sysDash"/>
          </a:ln>
        </p:spPr>
        <p:style>
          <a:lnRef idx="2">
            <a:schemeClr val="dk1"/>
          </a:lnRef>
          <a:fillRef idx="0">
            <a:schemeClr val="dk1"/>
          </a:fillRef>
          <a:effectRef idx="1">
            <a:schemeClr val="dk1"/>
          </a:effectRef>
          <a:fontRef idx="minor">
            <a:schemeClr val="tx1"/>
          </a:fontRef>
        </p:style>
      </p:cxnSp>
      <p:cxnSp>
        <p:nvCxnSpPr>
          <p:cNvPr id="6" name="Straight Connector 5">
            <a:extLst>
              <a:ext uri="{FF2B5EF4-FFF2-40B4-BE49-F238E27FC236}">
                <a16:creationId xmlns:a16="http://schemas.microsoft.com/office/drawing/2014/main" id="{11BA4E1D-8528-4E7E-87AC-B83BC4427574}"/>
              </a:ext>
            </a:extLst>
          </p:cNvPr>
          <p:cNvCxnSpPr>
            <a:cxnSpLocks/>
          </p:cNvCxnSpPr>
          <p:nvPr/>
        </p:nvCxnSpPr>
        <p:spPr>
          <a:xfrm flipV="1">
            <a:off x="5702300" y="1155699"/>
            <a:ext cx="0" cy="137160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D7BCF9C-78AA-4F28-BBF9-2012D4B3E5A6}"/>
              </a:ext>
            </a:extLst>
          </p:cNvPr>
          <p:cNvCxnSpPr>
            <a:cxnSpLocks/>
          </p:cNvCxnSpPr>
          <p:nvPr/>
        </p:nvCxnSpPr>
        <p:spPr>
          <a:xfrm flipV="1">
            <a:off x="6553200" y="1155699"/>
            <a:ext cx="0" cy="137160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C4F0A4E9-42DE-44FE-8683-152F017BC360}"/>
              </a:ext>
            </a:extLst>
          </p:cNvPr>
          <p:cNvCxnSpPr>
            <a:cxnSpLocks/>
          </p:cNvCxnSpPr>
          <p:nvPr/>
        </p:nvCxnSpPr>
        <p:spPr>
          <a:xfrm>
            <a:off x="8178799" y="2527707"/>
            <a:ext cx="2292350" cy="0"/>
          </a:xfrm>
          <a:prstGeom prst="line">
            <a:avLst/>
          </a:prstGeom>
          <a:ln>
            <a:solidFill>
              <a:srgbClr val="FF0000"/>
            </a:solidFill>
            <a:prstDash val="sysDash"/>
          </a:ln>
        </p:spPr>
        <p:style>
          <a:lnRef idx="2">
            <a:schemeClr val="dk1"/>
          </a:lnRef>
          <a:fillRef idx="0">
            <a:schemeClr val="dk1"/>
          </a:fillRef>
          <a:effectRef idx="1">
            <a:schemeClr val="dk1"/>
          </a:effectRef>
          <a:fontRef idx="minor">
            <a:schemeClr val="tx1"/>
          </a:fontRef>
        </p:style>
      </p:cxnSp>
      <p:sp>
        <p:nvSpPr>
          <p:cNvPr id="30" name="Rectangle 29">
            <a:extLst>
              <a:ext uri="{FF2B5EF4-FFF2-40B4-BE49-F238E27FC236}">
                <a16:creationId xmlns:a16="http://schemas.microsoft.com/office/drawing/2014/main" id="{6669E382-3B44-46D4-BBB9-4D74EC1EA43F}"/>
              </a:ext>
            </a:extLst>
          </p:cNvPr>
          <p:cNvSpPr/>
          <p:nvPr/>
        </p:nvSpPr>
        <p:spPr>
          <a:xfrm>
            <a:off x="8178798" y="1155699"/>
            <a:ext cx="479237" cy="1644639"/>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IN" sz="1800" b="0" i="0" u="none" strike="noStrike" kern="0" cap="none" spc="0" normalizeH="0" baseline="0" noProof="0" dirty="0">
              <a:ln>
                <a:noFill/>
              </a:ln>
              <a:solidFill>
                <a:srgbClr val="000000"/>
              </a:solidFill>
              <a:effectLst/>
              <a:uLnTx/>
              <a:uFillTx/>
              <a:latin typeface="Bosch Office Sans"/>
              <a:ea typeface="+mn-ea"/>
              <a:cs typeface="+mn-cs"/>
            </a:endParaRPr>
          </a:p>
        </p:txBody>
      </p:sp>
      <p:sp>
        <p:nvSpPr>
          <p:cNvPr id="32" name="Rectangle 31">
            <a:extLst>
              <a:ext uri="{FF2B5EF4-FFF2-40B4-BE49-F238E27FC236}">
                <a16:creationId xmlns:a16="http://schemas.microsoft.com/office/drawing/2014/main" id="{675E4E1B-C18A-4782-ADB0-4DB68E114190}"/>
              </a:ext>
            </a:extLst>
          </p:cNvPr>
          <p:cNvSpPr/>
          <p:nvPr/>
        </p:nvSpPr>
        <p:spPr>
          <a:xfrm>
            <a:off x="9412392" y="1155699"/>
            <a:ext cx="1058758" cy="1644642"/>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IN" sz="1800" b="0" i="0" u="none" strike="noStrike" kern="0" cap="none" spc="0" normalizeH="0" baseline="0" noProof="0" dirty="0">
              <a:ln>
                <a:noFill/>
              </a:ln>
              <a:solidFill>
                <a:srgbClr val="000000"/>
              </a:solidFill>
              <a:effectLst/>
              <a:uLnTx/>
              <a:uFillTx/>
              <a:latin typeface="Bosch Office Sans"/>
              <a:ea typeface="+mn-ea"/>
              <a:cs typeface="+mn-cs"/>
            </a:endParaRPr>
          </a:p>
        </p:txBody>
      </p:sp>
      <p:cxnSp>
        <p:nvCxnSpPr>
          <p:cNvPr id="53" name="Straight Connector 52">
            <a:extLst>
              <a:ext uri="{FF2B5EF4-FFF2-40B4-BE49-F238E27FC236}">
                <a16:creationId xmlns:a16="http://schemas.microsoft.com/office/drawing/2014/main" id="{BC81E7D1-B0F6-46E1-852A-0CFFDF0E4407}"/>
              </a:ext>
            </a:extLst>
          </p:cNvPr>
          <p:cNvCxnSpPr>
            <a:cxnSpLocks/>
          </p:cNvCxnSpPr>
          <p:nvPr/>
        </p:nvCxnSpPr>
        <p:spPr>
          <a:xfrm>
            <a:off x="5315256" y="5017450"/>
            <a:ext cx="2217542" cy="0"/>
          </a:xfrm>
          <a:prstGeom prst="line">
            <a:avLst/>
          </a:prstGeom>
          <a:ln>
            <a:solidFill>
              <a:srgbClr val="FF0000"/>
            </a:solidFill>
            <a:prstDash val="sysDash"/>
          </a:ln>
        </p:spPr>
        <p:style>
          <a:lnRef idx="2">
            <a:schemeClr val="dk1"/>
          </a:lnRef>
          <a:fillRef idx="0">
            <a:schemeClr val="dk1"/>
          </a:fillRef>
          <a:effectRef idx="1">
            <a:schemeClr val="dk1"/>
          </a:effectRef>
          <a:fontRef idx="minor">
            <a:schemeClr val="tx1"/>
          </a:fontRef>
        </p:style>
      </p:cxnSp>
      <p:sp>
        <p:nvSpPr>
          <p:cNvPr id="57" name="Rectangle 56">
            <a:extLst>
              <a:ext uri="{FF2B5EF4-FFF2-40B4-BE49-F238E27FC236}">
                <a16:creationId xmlns:a16="http://schemas.microsoft.com/office/drawing/2014/main" id="{AD02018C-DDF7-41AF-856D-0F0EA66C3384}"/>
              </a:ext>
            </a:extLst>
          </p:cNvPr>
          <p:cNvSpPr/>
          <p:nvPr/>
        </p:nvSpPr>
        <p:spPr>
          <a:xfrm>
            <a:off x="5337175" y="3623374"/>
            <a:ext cx="552637" cy="1617809"/>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IN" sz="1800" b="0" i="0" u="none" strike="noStrike" kern="0" cap="none" spc="0" normalizeH="0" baseline="0" noProof="0" dirty="0">
              <a:ln>
                <a:noFill/>
              </a:ln>
              <a:solidFill>
                <a:srgbClr val="000000"/>
              </a:solidFill>
              <a:effectLst/>
              <a:uLnTx/>
              <a:uFillTx/>
              <a:latin typeface="Bosch Office Sans"/>
              <a:ea typeface="+mn-ea"/>
              <a:cs typeface="+mn-cs"/>
            </a:endParaRPr>
          </a:p>
        </p:txBody>
      </p:sp>
      <p:sp>
        <p:nvSpPr>
          <p:cNvPr id="58" name="Rectangle 57">
            <a:extLst>
              <a:ext uri="{FF2B5EF4-FFF2-40B4-BE49-F238E27FC236}">
                <a16:creationId xmlns:a16="http://schemas.microsoft.com/office/drawing/2014/main" id="{9759F385-EF23-430E-BFD0-4F100303CEE8}"/>
              </a:ext>
            </a:extLst>
          </p:cNvPr>
          <p:cNvSpPr/>
          <p:nvPr/>
        </p:nvSpPr>
        <p:spPr>
          <a:xfrm>
            <a:off x="6273664" y="3623374"/>
            <a:ext cx="1259134" cy="1617809"/>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IN" sz="1800" b="0" i="0" u="none" strike="noStrike" kern="0" cap="none" spc="0" normalizeH="0" baseline="0" noProof="0" dirty="0">
              <a:ln>
                <a:noFill/>
              </a:ln>
              <a:solidFill>
                <a:srgbClr val="000000"/>
              </a:solidFill>
              <a:effectLst/>
              <a:uLnTx/>
              <a:uFillTx/>
              <a:latin typeface="Bosch Office Sans"/>
              <a:ea typeface="+mn-ea"/>
              <a:cs typeface="+mn-cs"/>
            </a:endParaRPr>
          </a:p>
        </p:txBody>
      </p:sp>
      <p:cxnSp>
        <p:nvCxnSpPr>
          <p:cNvPr id="61" name="Straight Connector 60">
            <a:extLst>
              <a:ext uri="{FF2B5EF4-FFF2-40B4-BE49-F238E27FC236}">
                <a16:creationId xmlns:a16="http://schemas.microsoft.com/office/drawing/2014/main" id="{DC894702-4A36-4AD9-9BCD-906756BF2833}"/>
              </a:ext>
            </a:extLst>
          </p:cNvPr>
          <p:cNvCxnSpPr>
            <a:cxnSpLocks/>
          </p:cNvCxnSpPr>
          <p:nvPr/>
        </p:nvCxnSpPr>
        <p:spPr>
          <a:xfrm>
            <a:off x="8159513" y="4944918"/>
            <a:ext cx="2285999" cy="0"/>
          </a:xfrm>
          <a:prstGeom prst="line">
            <a:avLst/>
          </a:prstGeom>
          <a:ln>
            <a:solidFill>
              <a:srgbClr val="FF0000"/>
            </a:solidFill>
            <a:prstDash val="sysDash"/>
          </a:ln>
        </p:spPr>
        <p:style>
          <a:lnRef idx="2">
            <a:schemeClr val="dk1"/>
          </a:lnRef>
          <a:fillRef idx="0">
            <a:schemeClr val="dk1"/>
          </a:fillRef>
          <a:effectRef idx="1">
            <a:schemeClr val="dk1"/>
          </a:effectRef>
          <a:fontRef idx="minor">
            <a:schemeClr val="tx1"/>
          </a:fontRef>
        </p:style>
      </p:cxnSp>
      <p:sp>
        <p:nvSpPr>
          <p:cNvPr id="44" name="Speech Bubble: Rectangle 43">
            <a:extLst>
              <a:ext uri="{FF2B5EF4-FFF2-40B4-BE49-F238E27FC236}">
                <a16:creationId xmlns:a16="http://schemas.microsoft.com/office/drawing/2014/main" id="{965EADB0-3B11-4A25-AEA3-723A338DBF97}"/>
              </a:ext>
            </a:extLst>
          </p:cNvPr>
          <p:cNvSpPr/>
          <p:nvPr/>
        </p:nvSpPr>
        <p:spPr>
          <a:xfrm>
            <a:off x="2138825" y="4080820"/>
            <a:ext cx="3198350" cy="734422"/>
          </a:xfrm>
          <a:prstGeom prst="wedgeRectCallout">
            <a:avLst>
              <a:gd name="adj1" fmla="val 63786"/>
              <a:gd name="adj2" fmla="val 72529"/>
            </a:avLst>
          </a:prstGeom>
          <a:ln w="28575"/>
        </p:spPr>
        <p:style>
          <a:lnRef idx="2">
            <a:schemeClr val="dk1"/>
          </a:lnRef>
          <a:fillRef idx="1">
            <a:schemeClr val="lt1"/>
          </a:fillRef>
          <a:effectRef idx="0">
            <a:schemeClr val="dk1"/>
          </a:effectRef>
          <a:fontRef idx="minor">
            <a:schemeClr val="dk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r>
              <a:rPr kumimoji="0" lang="de-DE" sz="1800" b="0" i="0" u="none" strike="noStrike" kern="0" cap="none" spc="0" normalizeH="0" baseline="0" noProof="0" dirty="0">
                <a:ln>
                  <a:noFill/>
                </a:ln>
                <a:solidFill>
                  <a:srgbClr val="000000"/>
                </a:solidFill>
                <a:effectLst/>
                <a:uLnTx/>
                <a:uFillTx/>
                <a:latin typeface="Bosch Office Sans"/>
                <a:ea typeface="+mn-ea"/>
                <a:cs typeface="+mn-cs"/>
              </a:rPr>
              <a:t>None </a:t>
            </a:r>
            <a:r>
              <a:rPr kumimoji="0" lang="de-DE" sz="1800" b="0" i="0" u="none" strike="noStrike" kern="0" cap="none" spc="0" normalizeH="0" baseline="0" noProof="0" dirty="0" err="1">
                <a:ln>
                  <a:noFill/>
                </a:ln>
                <a:solidFill>
                  <a:srgbClr val="000000"/>
                </a:solidFill>
                <a:effectLst/>
                <a:uLnTx/>
                <a:uFillTx/>
                <a:latin typeface="Bosch Office Sans"/>
                <a:ea typeface="+mn-ea"/>
                <a:cs typeface="+mn-cs"/>
              </a:rPr>
              <a:t>of</a:t>
            </a:r>
            <a:r>
              <a:rPr kumimoji="0" lang="de-DE" sz="1800" b="0" i="0" u="none" strike="noStrike" kern="0" cap="none" spc="0" normalizeH="0" baseline="0" noProof="0" dirty="0">
                <a:ln>
                  <a:noFill/>
                </a:ln>
                <a:solidFill>
                  <a:srgbClr val="000000"/>
                </a:solidFill>
                <a:effectLst/>
                <a:uLnTx/>
                <a:uFillTx/>
                <a:latin typeface="Bosch Office Sans"/>
                <a:ea typeface="+mn-ea"/>
                <a:cs typeface="+mn-cs"/>
              </a:rPr>
              <a:t> </a:t>
            </a:r>
            <a:r>
              <a:rPr kumimoji="0" lang="de-DE" sz="1800" b="0" i="0" u="none" strike="noStrike" kern="0" cap="none" spc="0" normalizeH="0" baseline="0" noProof="0" dirty="0" err="1">
                <a:ln>
                  <a:noFill/>
                </a:ln>
                <a:solidFill>
                  <a:srgbClr val="000000"/>
                </a:solidFill>
                <a:effectLst/>
                <a:uLnTx/>
                <a:uFillTx/>
                <a:latin typeface="Bosch Office Sans"/>
                <a:ea typeface="+mn-ea"/>
                <a:cs typeface="+mn-cs"/>
              </a:rPr>
              <a:t>the</a:t>
            </a:r>
            <a:r>
              <a:rPr kumimoji="0" lang="de-DE" sz="1800" b="0" i="0" u="none" strike="noStrike" kern="0" cap="none" spc="0" normalizeH="0" baseline="0" noProof="0" dirty="0">
                <a:ln>
                  <a:noFill/>
                </a:ln>
                <a:solidFill>
                  <a:srgbClr val="000000"/>
                </a:solidFill>
                <a:effectLst/>
                <a:uLnTx/>
                <a:uFillTx/>
                <a:latin typeface="Bosch Office Sans"/>
                <a:ea typeface="+mn-ea"/>
                <a:cs typeface="+mn-cs"/>
              </a:rPr>
              <a:t> </a:t>
            </a:r>
            <a:r>
              <a:rPr kumimoji="0" lang="de-DE" sz="1800" b="0" i="0" u="none" strike="noStrike" kern="0" cap="none" spc="0" normalizeH="0" baseline="0" noProof="0" dirty="0" err="1">
                <a:ln>
                  <a:noFill/>
                </a:ln>
                <a:solidFill>
                  <a:srgbClr val="000000"/>
                </a:solidFill>
                <a:effectLst/>
                <a:uLnTx/>
                <a:uFillTx/>
                <a:latin typeface="Bosch Office Sans"/>
                <a:ea typeface="+mn-ea"/>
                <a:cs typeface="+mn-cs"/>
              </a:rPr>
              <a:t>models</a:t>
            </a:r>
            <a:r>
              <a:rPr kumimoji="0" lang="de-DE" sz="1800" b="0" i="0" u="none" strike="noStrike" kern="0" cap="none" spc="0" normalizeH="0" baseline="0" noProof="0" dirty="0">
                <a:ln>
                  <a:noFill/>
                </a:ln>
                <a:solidFill>
                  <a:srgbClr val="000000"/>
                </a:solidFill>
                <a:effectLst/>
                <a:uLnTx/>
                <a:uFillTx/>
                <a:latin typeface="Bosch Office Sans"/>
                <a:ea typeface="+mn-ea"/>
                <a:cs typeface="+mn-cs"/>
              </a:rPr>
              <a:t> pass </a:t>
            </a:r>
            <a:r>
              <a:rPr kumimoji="0" lang="de-DE" sz="1800" b="0" i="0" u="none" strike="noStrike" kern="0" cap="none" spc="0" normalizeH="0" baseline="0" noProof="0" dirty="0" err="1">
                <a:ln>
                  <a:noFill/>
                </a:ln>
                <a:solidFill>
                  <a:srgbClr val="000000"/>
                </a:solidFill>
                <a:effectLst/>
                <a:uLnTx/>
                <a:uFillTx/>
                <a:latin typeface="Bosch Office Sans"/>
                <a:ea typeface="+mn-ea"/>
                <a:cs typeface="+mn-cs"/>
              </a:rPr>
              <a:t>the</a:t>
            </a:r>
            <a:r>
              <a:rPr kumimoji="0" lang="de-DE" sz="1800" b="0" i="0" u="none" strike="noStrike" kern="0" cap="none" spc="0" normalizeH="0" baseline="0" noProof="0" dirty="0">
                <a:ln>
                  <a:noFill/>
                </a:ln>
                <a:solidFill>
                  <a:srgbClr val="000000"/>
                </a:solidFill>
                <a:effectLst/>
                <a:uLnTx/>
                <a:uFillTx/>
                <a:latin typeface="Bosch Office Sans"/>
                <a:ea typeface="+mn-ea"/>
                <a:cs typeface="+mn-cs"/>
              </a:rPr>
              <a:t> </a:t>
            </a:r>
            <a:r>
              <a:rPr kumimoji="0" lang="de-DE" sz="1800" b="0" i="0" u="none" strike="noStrike" kern="0" cap="none" spc="0" normalizeH="0" baseline="0" noProof="0" dirty="0" err="1">
                <a:ln>
                  <a:noFill/>
                </a:ln>
                <a:solidFill>
                  <a:srgbClr val="000000"/>
                </a:solidFill>
                <a:effectLst/>
                <a:uLnTx/>
                <a:uFillTx/>
                <a:latin typeface="Bosch Office Sans"/>
                <a:ea typeface="+mn-ea"/>
                <a:cs typeface="+mn-cs"/>
              </a:rPr>
              <a:t>metric</a:t>
            </a:r>
            <a:endParaRPr kumimoji="0" lang="en-IN" sz="1800" b="0" i="0" u="none" strike="noStrike" kern="0" cap="none" spc="0" normalizeH="0" baseline="0" noProof="0" dirty="0">
              <a:ln>
                <a:noFill/>
              </a:ln>
              <a:solidFill>
                <a:srgbClr val="000000"/>
              </a:solidFill>
              <a:effectLst/>
              <a:uLnTx/>
              <a:uFillTx/>
              <a:latin typeface="Bosch Office Sans"/>
              <a:ea typeface="+mn-ea"/>
              <a:cs typeface="+mn-cs"/>
            </a:endParaRPr>
          </a:p>
        </p:txBody>
      </p:sp>
      <p:sp>
        <p:nvSpPr>
          <p:cNvPr id="45" name="Rectangle 44">
            <a:extLst>
              <a:ext uri="{FF2B5EF4-FFF2-40B4-BE49-F238E27FC236}">
                <a16:creationId xmlns:a16="http://schemas.microsoft.com/office/drawing/2014/main" id="{F194830F-53CD-4F98-A597-B66F2D3C7233}"/>
              </a:ext>
            </a:extLst>
          </p:cNvPr>
          <p:cNvSpPr/>
          <p:nvPr/>
        </p:nvSpPr>
        <p:spPr>
          <a:xfrm>
            <a:off x="8157191" y="3584742"/>
            <a:ext cx="2313957" cy="1628522"/>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IN" sz="1800" b="0" i="0" u="none" strike="noStrike" kern="0" cap="none" spc="0" normalizeH="0" baseline="0" noProof="0" dirty="0">
              <a:ln>
                <a:noFill/>
              </a:ln>
              <a:solidFill>
                <a:srgbClr val="000000"/>
              </a:solidFill>
              <a:effectLst/>
              <a:uLnTx/>
              <a:uFillTx/>
              <a:latin typeface="Bosch Office Sans"/>
              <a:ea typeface="+mn-ea"/>
              <a:cs typeface="+mn-cs"/>
            </a:endParaRPr>
          </a:p>
        </p:txBody>
      </p:sp>
      <p:pic>
        <p:nvPicPr>
          <p:cNvPr id="46" name="Picture 2" descr="See the source image">
            <a:extLst>
              <a:ext uri="{FF2B5EF4-FFF2-40B4-BE49-F238E27FC236}">
                <a16:creationId xmlns:a16="http://schemas.microsoft.com/office/drawing/2014/main" id="{3E48234F-E5CC-4327-AA6E-400E4591B937}"/>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28533" b="26648"/>
          <a:stretch/>
        </p:blipFill>
        <p:spPr bwMode="auto">
          <a:xfrm>
            <a:off x="10156366" y="21168"/>
            <a:ext cx="813259" cy="3644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228416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00" y="652220"/>
            <a:ext cx="10450800" cy="388800"/>
          </a:xfrm>
        </p:spPr>
        <p:txBody>
          <a:bodyPr/>
          <a:lstStyle/>
          <a:p>
            <a:r>
              <a:rPr lang="de-DE" dirty="0" err="1"/>
              <a:t>Distillation</a:t>
            </a:r>
            <a:r>
              <a:rPr lang="de-DE" dirty="0"/>
              <a:t> </a:t>
            </a:r>
            <a:r>
              <a:rPr lang="de-DE" dirty="0" err="1"/>
              <a:t>Algorithm</a:t>
            </a:r>
            <a:endParaRPr lang="en-US" dirty="0"/>
          </a:p>
        </p:txBody>
      </p:sp>
      <p:sp>
        <p:nvSpPr>
          <p:cNvPr id="3" name="Text Placeholder 2"/>
          <p:cNvSpPr>
            <a:spLocks noGrp="1"/>
          </p:cNvSpPr>
          <p:nvPr>
            <p:ph type="body" sz="quarter" idx="15"/>
          </p:nvPr>
        </p:nvSpPr>
        <p:spPr>
          <a:xfrm>
            <a:off x="259200" y="213599"/>
            <a:ext cx="10450800" cy="388800"/>
          </a:xfrm>
        </p:spPr>
        <p:txBody>
          <a:bodyPr/>
          <a:lstStyle/>
          <a:p>
            <a:r>
              <a:rPr lang="en-US" dirty="0"/>
              <a:t>Numerical Investigations using DMN</a:t>
            </a:r>
          </a:p>
          <a:p>
            <a:endParaRPr lang="en-US" dirty="0"/>
          </a:p>
        </p:txBody>
      </p:sp>
      <p:sp>
        <p:nvSpPr>
          <p:cNvPr id="4" name="Slide Number Placeholder 3"/>
          <p:cNvSpPr>
            <a:spLocks noGrp="1"/>
          </p:cNvSpPr>
          <p:nvPr>
            <p:ph type="sldNum" sz="quarter" idx="12"/>
          </p:nvPr>
        </p:nvSpPr>
        <p:spPr/>
        <p:txBody>
          <a:bodyPr/>
          <a:lstStyle/>
          <a:p>
            <a:fld id="{4898AEC0-503E-4FA4-859C-D0F72D6E3F79}" type="slidenum">
              <a:rPr lang="en-US" noProof="1" smtClean="0"/>
              <a:pPr/>
              <a:t>32</a:t>
            </a:fld>
            <a:endParaRPr lang="en-US" noProof="1"/>
          </a:p>
        </p:txBody>
      </p:sp>
      <p:grpSp>
        <p:nvGrpSpPr>
          <p:cNvPr id="26" name="Group 25">
            <a:extLst>
              <a:ext uri="{FF2B5EF4-FFF2-40B4-BE49-F238E27FC236}">
                <a16:creationId xmlns:a16="http://schemas.microsoft.com/office/drawing/2014/main" id="{D5C11DDF-D7A6-4F8D-8761-0D325F813D00}"/>
              </a:ext>
            </a:extLst>
          </p:cNvPr>
          <p:cNvGrpSpPr/>
          <p:nvPr/>
        </p:nvGrpSpPr>
        <p:grpSpPr>
          <a:xfrm>
            <a:off x="4973448" y="676353"/>
            <a:ext cx="5664158" cy="4817905"/>
            <a:chOff x="4973448" y="676353"/>
            <a:chExt cx="5664158" cy="4817905"/>
          </a:xfrm>
        </p:grpSpPr>
        <p:grpSp>
          <p:nvGrpSpPr>
            <p:cNvPr id="13" name="Group 12">
              <a:extLst>
                <a:ext uri="{FF2B5EF4-FFF2-40B4-BE49-F238E27FC236}">
                  <a16:creationId xmlns:a16="http://schemas.microsoft.com/office/drawing/2014/main" id="{69E94E65-CAD6-45B1-A446-624CD8BF5429}"/>
                </a:ext>
              </a:extLst>
            </p:cNvPr>
            <p:cNvGrpSpPr/>
            <p:nvPr/>
          </p:nvGrpSpPr>
          <p:grpSpPr>
            <a:xfrm>
              <a:off x="4973448" y="676353"/>
              <a:ext cx="2767582" cy="2402612"/>
              <a:chOff x="479356" y="1177077"/>
              <a:chExt cx="2767582" cy="2402612"/>
            </a:xfrm>
          </p:grpSpPr>
          <p:sp>
            <p:nvSpPr>
              <p:cNvPr id="10" name="Rectangle 9">
                <a:extLst>
                  <a:ext uri="{FF2B5EF4-FFF2-40B4-BE49-F238E27FC236}">
                    <a16:creationId xmlns:a16="http://schemas.microsoft.com/office/drawing/2014/main" id="{5A49FD5B-1DD4-4CD8-AE4B-C7093AEAB023}"/>
                  </a:ext>
                </a:extLst>
              </p:cNvPr>
              <p:cNvSpPr/>
              <p:nvPr/>
            </p:nvSpPr>
            <p:spPr>
              <a:xfrm>
                <a:off x="479356" y="1177077"/>
                <a:ext cx="2767582" cy="286416"/>
              </a:xfrm>
              <a:prstGeom prst="rect">
                <a:avLst/>
              </a:prstGeom>
              <a:solidFill>
                <a:srgbClr val="FFC000"/>
              </a:solidFill>
              <a:ln/>
            </p:spPr>
            <p:style>
              <a:lnRef idx="2">
                <a:schemeClr val="dk1"/>
              </a:lnRef>
              <a:fillRef idx="1">
                <a:schemeClr val="lt1"/>
              </a:fillRef>
              <a:effectRef idx="0">
                <a:schemeClr val="dk1"/>
              </a:effectRef>
              <a:fontRef idx="minor">
                <a:schemeClr val="dk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r>
                  <a:rPr kumimoji="0" lang="de-DE" sz="1600" b="0" i="0" u="none" strike="noStrike" kern="0" cap="none" spc="0" normalizeH="0" baseline="0" noProof="0" dirty="0">
                    <a:ln>
                      <a:noFill/>
                    </a:ln>
                    <a:solidFill>
                      <a:srgbClr val="000000"/>
                    </a:solidFill>
                    <a:effectLst/>
                    <a:uLnTx/>
                    <a:uFillTx/>
                    <a:latin typeface="Bosch Office Sans"/>
                    <a:ea typeface="+mn-ea"/>
                    <a:cs typeface="+mn-cs"/>
                  </a:rPr>
                  <a:t>1_D4</a:t>
                </a:r>
                <a:endParaRPr kumimoji="0" lang="en-IN" sz="1600" b="0" i="0" u="none" strike="noStrike" kern="0" cap="none" spc="0" normalizeH="0" baseline="0" noProof="0" dirty="0">
                  <a:ln>
                    <a:noFill/>
                  </a:ln>
                  <a:solidFill>
                    <a:srgbClr val="000000"/>
                  </a:solidFill>
                  <a:effectLst/>
                  <a:uLnTx/>
                  <a:uFillTx/>
                  <a:latin typeface="Bosch Office Sans"/>
                  <a:ea typeface="+mn-ea"/>
                  <a:cs typeface="+mn-cs"/>
                </a:endParaRPr>
              </a:p>
            </p:txBody>
          </p:sp>
          <p:pic>
            <p:nvPicPr>
              <p:cNvPr id="15" name="Picture 2" descr="Machine generated alternative text:&#10;50 &#10;40 &#10;o &#10;30 &#10;-ö &#10;s- 20 &#10;10 &#10;o &#10;50 &#10;40 &#10;o &#10;30 &#10;-ö &#10;s- 20 &#10;10 &#10;o &#10;50 &#10;40 &#10;o &#10;30 &#10;-ö &#10;s- 20 &#10;10 &#10;o &#10;50 &#10;40 &#10;o &#10;30 &#10;-ö &#10;s- 20 &#10;10 &#10;o &#10;50 &#10;40 &#10;o &#10;30 &#10;-ö &#10;s- 20 &#10;10 &#10;o &#10;Ell - &#10;E22 - &#10;E33 - &#10;E23 - &#10;E13 - &#10;E12 - &#10;Total &#10;Max Error &#10;Max Error &#10;Max Error &#10;Max Error &#10;Max Error &#10;Max Error &#10;Max Error &#10;2500 &#10;2500 &#10;2500 &#10;2500 &#10;2500 &#10;5000 &#10;7500 &#10;Epoch number [-] &#10;5000 &#10;12500 &#10;50 &#10;40 &#10;o &#10;30 &#10;-ö &#10;s- 20 &#10;10 &#10;o &#10;50 &#10;40 &#10;o &#10;30 &#10;-ö &#10;s- 20 &#10;10 &#10;o &#10;50 &#10;40 &#10;o &#10;30 &#10;-ö &#10;s- 20 &#10;10 &#10;o &#10;50 &#10;40 &#10;o &#10;30 &#10;-ö &#10;s- 20 &#10;10 &#10;o &#10;50 &#10;40 &#10;o &#10;30 &#10;-ö &#10;s- 20 &#10;10 &#10;o &#10;Ell - &#10;E22 - &#10;E33 - &#10;E23 - &#10;E13 - &#10;E12 - &#10;Max Error &#10;Max Error &#10;Max Error &#10;Max Error &#10;Max Error &#10;Max Error &#10;Total Max Error &#10;10000 &#10;2500 &#10;2500 &#10;2500 &#10;2500 &#10;2500 &#10;5000 7500 10000 &#10;Epoch number [-] &#10;12500 &#10;Ell - &#10;E22 - &#10;E33 - &#10;E23 - &#10;E13 - &#10;E12 - &#10;Total &#10;Max Error &#10;Max Error &#10;Max Error &#10;Max Error &#10;Max Error &#10;Max Error &#10;Max Error &#10;Ell - &#10;E22 - &#10;E33 - &#10;E23 - &#10;E13 - &#10;E12 - &#10;Max Error &#10;Max Error &#10;Max Error &#10;Max Error &#10;Max Error &#10;Max Error &#10;Total Max Error &#10;7500 &#10;Epoch number [-] &#10;10000 &#10;12500 &#10;5000 7500 10000 &#10;12500 &#10;Ell - &#10;E22 - &#10;E33 - &#10;E23 - &#10;E13 - &#10;E12 - &#10;Max Error &#10;Max Error &#10;Max Error &#10;Max Error &#10;Max Error &#10;Max Error &#10;Epoch number [-] &#10;Ell - &#10;E22 - &#10;E33 - &#10;E23 - &#10;E13 - &#10;E12 - &#10;Max Error &#10;Max Error &#10;Max Error &#10;Max Error &#10;Max Error &#10;Max Error &#10;Total Max Error &#10;7500 10000 12500 &#10;Total Max Error &#10;5000 &#10;5000 &#10;5000 &#10;5000 7500 10000 &#10;12500 &#10;Epoch number [-] &#10;Ell - &#10;E22 - &#10;E33 - &#10;E23 - &#10;E13 - &#10;E12 - &#10;Total &#10;Max Error &#10;Max Error &#10;Max Error &#10;Max Error &#10;Max Error &#10;Max Error &#10;Max Error &#10;Epoch number [-] &#10;Ell - &#10;E22 - &#10;E33 - &#10;E23 - &#10;E13 - &#10;E12 - &#10;Max Error &#10;Max Error &#10;Max Error &#10;Max Error &#10;Max Error &#10;Max Error &#10;Total Max Error &#10;7500 &#10;Epoch number [-] &#10;10000 &#10;12500 &#10;5000 7500 10000 &#10;12500 &#10;Ell - &#10;E22 - &#10;E33 - &#10;E23 - &#10;E13 - &#10;E12 - &#10;Total &#10;Max Error &#10;Max Error &#10;Max Error &#10;Max Error &#10;Max Error &#10;Max Error &#10;Max Error &#10;Epoch number [-] &#10;Ell - &#10;E22 - &#10;E33 - &#10;E23 - &#10;E13 - &#10;E12 - &#10;Max Error &#10;Max Error &#10;Max Error &#10;Max Error &#10;Max Error &#10;Max Error &#10;Total Max Error &#10;7500 &#10;Epoch number [-] &#10;10000 &#10;12500 &#10;5000 7500 10000 &#10;Epoch number [-] &#10;12500 ">
                <a:extLst>
                  <a:ext uri="{FF2B5EF4-FFF2-40B4-BE49-F238E27FC236}">
                    <a16:creationId xmlns:a16="http://schemas.microsoft.com/office/drawing/2014/main" id="{3C2F3D71-57F3-4755-861C-80105A0AA17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2647" b="83653"/>
              <a:stretch/>
            </p:blipFill>
            <p:spPr bwMode="auto">
              <a:xfrm>
                <a:off x="479356" y="1513065"/>
                <a:ext cx="2767582" cy="206662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grpSp>
        <p:grpSp>
          <p:nvGrpSpPr>
            <p:cNvPr id="17" name="Group 16">
              <a:extLst>
                <a:ext uri="{FF2B5EF4-FFF2-40B4-BE49-F238E27FC236}">
                  <a16:creationId xmlns:a16="http://schemas.microsoft.com/office/drawing/2014/main" id="{0F6E9FA5-139C-4697-AE69-C3ED0F1D4718}"/>
                </a:ext>
              </a:extLst>
            </p:cNvPr>
            <p:cNvGrpSpPr/>
            <p:nvPr/>
          </p:nvGrpSpPr>
          <p:grpSpPr>
            <a:xfrm>
              <a:off x="7794297" y="683472"/>
              <a:ext cx="2843309" cy="2395493"/>
              <a:chOff x="3481279" y="1177077"/>
              <a:chExt cx="2843309" cy="2395493"/>
            </a:xfrm>
          </p:grpSpPr>
          <p:pic>
            <p:nvPicPr>
              <p:cNvPr id="1028" name="Picture 4" descr="Machine generated alternative text:&#10;50 &#10;40 &#10;o &#10;30 &#10;-ö &#10;s- 20 &#10;10 &#10;o &#10;50 &#10;40 &#10;o &#10;30 &#10;-ö &#10;s- 20 &#10;10 &#10;o &#10;50 &#10;40 &#10;o &#10;30 &#10;-ö &#10;s- 20 &#10;10 &#10;o &#10;50 &#10;40 &#10;o &#10;30 &#10;-ö &#10;s- 20 &#10;10 &#10;o &#10;50 &#10;40 &#10;o &#10;30 &#10;-ö &#10;s- 20 &#10;10 &#10;o &#10;Ell - &#10;E22 - &#10;E33 - &#10;E23 - &#10;E13 - &#10;E12 - &#10;Total &#10;Max Error &#10;Max Error &#10;Max Error &#10;Max Error &#10;Max Error &#10;Max Error &#10;Max Error &#10;2500 &#10;2500 &#10;2500 &#10;2500 &#10;2500 &#10;5000 &#10;7500 &#10;Epoch number [-] &#10;5000 &#10;12500 &#10;50 &#10;40 &#10;o &#10;30 &#10;-ö &#10;s- 20 &#10;10 &#10;o &#10;50 &#10;40 &#10;o &#10;30 &#10;-ö &#10;s- 20 &#10;10 &#10;o &#10;50 &#10;40 &#10;o &#10;30 &#10;-ö &#10;s- 20 &#10;10 &#10;o &#10;50 &#10;40 &#10;o &#10;30 &#10;-ö &#10;s- 20 &#10;10 &#10;o &#10;50 &#10;40 &#10;o &#10;30 &#10;-ö &#10;s- 20 &#10;10 &#10;o &#10;Ell - &#10;E22 - &#10;E33 - &#10;E23 - &#10;E13 - &#10;E12 - &#10;Max Error &#10;Max Error &#10;Max Error &#10;Max Error &#10;Max Error &#10;Max Error &#10;Total Max Error &#10;10000 &#10;2500 &#10;2500 &#10;2500 &#10;2500 &#10;2500 &#10;5000 7500 10000 &#10;Epoch number [-] &#10;12500 &#10;Ell - &#10;E22 - &#10;E33 - &#10;E23 - &#10;E13 - &#10;E12 - &#10;Total &#10;Max Error &#10;Max Error &#10;Max Error &#10;Max Error &#10;Max Error &#10;Max Error &#10;Max Error &#10;Ell - &#10;E22 - &#10;E33 - &#10;E23 - &#10;E13 - &#10;E12 - &#10;Max Error &#10;Max Error &#10;Max Error &#10;Max Error &#10;Max Error &#10;Max Error &#10;Total Max Error &#10;7500 &#10;Epoch number [-] &#10;10000 &#10;12500 &#10;5000 7500 10000 &#10;12500 &#10;Ell - &#10;E22 - &#10;E33 - &#10;E23 - &#10;E13 - &#10;E12 - &#10;Max Error &#10;Max Error &#10;Max Error &#10;Max Error &#10;Max Error &#10;Max Error &#10;Epoch number [-] &#10;Ell - &#10;E22 - &#10;E33 - &#10;E23 - &#10;E13 - &#10;E12 - &#10;Max Error &#10;Max Error &#10;Max Error &#10;Max Error &#10;Max Error &#10;Max Error &#10;Total Max Error &#10;7500 10000 12500 &#10;Total Max Error &#10;5000 &#10;5000 &#10;5000 &#10;5000 7500 10000 &#10;12500 &#10;Epoch number [-] &#10;Ell - &#10;E22 - &#10;E33 - &#10;E23 - &#10;E13 - &#10;E12 - &#10;Total &#10;Max Error &#10;Max Error &#10;Max Error &#10;Max Error &#10;Max Error &#10;Max Error &#10;Max Error &#10;Epoch number [-] &#10;Ell - &#10;E22 - &#10;E33 - &#10;E23 - &#10;E13 - &#10;E12 - &#10;Max Error &#10;Max Error &#10;Max Error &#10;Max Error &#10;Max Error &#10;Max Error &#10;Total Max Error &#10;7500 &#10;Epoch number [-] &#10;10000 &#10;12500 &#10;5000 7500 10000 &#10;12500 &#10;Ell - &#10;E22 - &#10;E33 - &#10;E23 - &#10;E13 - &#10;E12 - &#10;Total &#10;Max Error &#10;Max Error &#10;Max Error &#10;Max Error &#10;Max Error &#10;Max Error &#10;Max Error &#10;Epoch number [-] &#10;Ell - &#10;E22 - &#10;E33 - &#10;E23 - &#10;E13 - &#10;E12 - &#10;Max Error &#10;Max Error &#10;Max Error &#10;Max Error &#10;Max Error &#10;Max Error &#10;Total Max Error &#10;7500 &#10;Epoch number [-] &#10;10000 &#10;12500 &#10;5000 7500 10000 &#10;Epoch number [-] &#10;12500 ">
                <a:extLst>
                  <a:ext uri="{FF2B5EF4-FFF2-40B4-BE49-F238E27FC236}">
                    <a16:creationId xmlns:a16="http://schemas.microsoft.com/office/drawing/2014/main" id="{098230EE-1EF8-43BD-9EB7-F3A379EB58C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7641" r="4063" b="83804"/>
              <a:stretch/>
            </p:blipFill>
            <p:spPr bwMode="auto">
              <a:xfrm>
                <a:off x="3481279" y="1510131"/>
                <a:ext cx="2843309" cy="2062439"/>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46716E8D-131A-4314-BC2B-B02F475E4CC9}"/>
                  </a:ext>
                </a:extLst>
              </p:cNvPr>
              <p:cNvSpPr/>
              <p:nvPr/>
            </p:nvSpPr>
            <p:spPr>
              <a:xfrm>
                <a:off x="3481279" y="1177077"/>
                <a:ext cx="2843309" cy="286416"/>
              </a:xfrm>
              <a:prstGeom prst="rect">
                <a:avLst/>
              </a:prstGeom>
              <a:solidFill>
                <a:srgbClr val="92D050"/>
              </a:solidFill>
              <a:ln/>
            </p:spPr>
            <p:style>
              <a:lnRef idx="2">
                <a:schemeClr val="dk1"/>
              </a:lnRef>
              <a:fillRef idx="1">
                <a:schemeClr val="lt1"/>
              </a:fillRef>
              <a:effectRef idx="0">
                <a:schemeClr val="dk1"/>
              </a:effectRef>
              <a:fontRef idx="minor">
                <a:schemeClr val="dk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r>
                  <a:rPr kumimoji="0" lang="de-DE" sz="1600" b="0" i="0" u="none" strike="noStrike" kern="0" cap="none" spc="0" normalizeH="0" baseline="0" noProof="0" dirty="0">
                    <a:ln>
                      <a:noFill/>
                    </a:ln>
                    <a:solidFill>
                      <a:srgbClr val="000000"/>
                    </a:solidFill>
                    <a:effectLst/>
                    <a:uLnTx/>
                    <a:uFillTx/>
                    <a:latin typeface="Bosch Office Sans"/>
                    <a:ea typeface="+mn-ea"/>
                    <a:cs typeface="+mn-cs"/>
                  </a:rPr>
                  <a:t>2_D4</a:t>
                </a:r>
                <a:endParaRPr kumimoji="0" lang="en-IN" sz="1600" b="0" i="0" u="none" strike="noStrike" kern="0" cap="none" spc="0" normalizeH="0" baseline="0" noProof="0" dirty="0">
                  <a:ln>
                    <a:noFill/>
                  </a:ln>
                  <a:solidFill>
                    <a:srgbClr val="000000"/>
                  </a:solidFill>
                  <a:effectLst/>
                  <a:uLnTx/>
                  <a:uFillTx/>
                  <a:latin typeface="Bosch Office Sans"/>
                  <a:ea typeface="+mn-ea"/>
                  <a:cs typeface="+mn-cs"/>
                </a:endParaRPr>
              </a:p>
            </p:txBody>
          </p:sp>
        </p:grpSp>
        <p:grpSp>
          <p:nvGrpSpPr>
            <p:cNvPr id="20" name="Group 19">
              <a:extLst>
                <a:ext uri="{FF2B5EF4-FFF2-40B4-BE49-F238E27FC236}">
                  <a16:creationId xmlns:a16="http://schemas.microsoft.com/office/drawing/2014/main" id="{F8752E58-6FA8-4DF7-9396-776A755ACA42}"/>
                </a:ext>
              </a:extLst>
            </p:cNvPr>
            <p:cNvGrpSpPr/>
            <p:nvPr/>
          </p:nvGrpSpPr>
          <p:grpSpPr>
            <a:xfrm>
              <a:off x="4973448" y="3125603"/>
              <a:ext cx="2767582" cy="2368655"/>
              <a:chOff x="6530225" y="1177077"/>
              <a:chExt cx="2851606" cy="2402612"/>
            </a:xfrm>
          </p:grpSpPr>
          <p:pic>
            <p:nvPicPr>
              <p:cNvPr id="1030" name="Picture 6" descr="Machine generated alternative text:&#10;50 &#10;40 &#10;o &#10;30 &#10;-ö &#10;s- 20 &#10;10 &#10;o &#10;50 &#10;40 &#10;o &#10;30 &#10;-ö &#10;s- 20 &#10;10 &#10;o &#10;50 &#10;40 &#10;o &#10;30 &#10;-ö &#10;s- 20 &#10;10 &#10;o &#10;50 &#10;40 &#10;o &#10;30 &#10;-ö &#10;s- 20 &#10;10 &#10;o &#10;50 &#10;40 &#10;o &#10;30 &#10;-ö &#10;s- 20 &#10;10 &#10;o &#10;Ell - &#10;E22 - &#10;E33 - &#10;E23 - &#10;E13 - &#10;E12 - &#10;Total &#10;Max Error &#10;Max Error &#10;Max Error &#10;Max Error &#10;Max Error &#10;Max Error &#10;Max Error &#10;2500 &#10;2500 &#10;2500 &#10;2500 &#10;2500 &#10;5000 &#10;7500 &#10;Epoch number [-] &#10;5000 &#10;12500 &#10;50 &#10;40 &#10;o &#10;30 &#10;-ö &#10;s- 20 &#10;10 &#10;o &#10;50 &#10;40 &#10;o &#10;30 &#10;-ö &#10;s- 20 &#10;10 &#10;o &#10;50 &#10;40 &#10;o &#10;30 &#10;-ö &#10;s- 20 &#10;10 &#10;o &#10;50 &#10;40 &#10;o &#10;30 &#10;-ö &#10;s- 20 &#10;10 &#10;o &#10;50 &#10;40 &#10;o &#10;30 &#10;-ö &#10;s- 20 &#10;10 &#10;o &#10;Ell - &#10;E22 - &#10;E33 - &#10;E23 - &#10;E13 - &#10;E12 - &#10;Max Error &#10;Max Error &#10;Max Error &#10;Max Error &#10;Max Error &#10;Max Error &#10;Total Max Error &#10;10000 &#10;2500 &#10;2500 &#10;2500 &#10;2500 &#10;2500 &#10;5000 7500 10000 &#10;Epoch number [-] &#10;12500 &#10;Ell - &#10;E22 - &#10;E33 - &#10;E23 - &#10;E13 - &#10;E12 - &#10;Total &#10;Max Error &#10;Max Error &#10;Max Error &#10;Max Error &#10;Max Error &#10;Max Error &#10;Max Error &#10;Ell - &#10;E22 - &#10;E33 - &#10;E23 - &#10;E13 - &#10;E12 - &#10;Max Error &#10;Max Error &#10;Max Error &#10;Max Error &#10;Max Error &#10;Max Error &#10;Total Max Error &#10;7500 &#10;Epoch number [-] &#10;10000 &#10;12500 &#10;5000 7500 10000 &#10;12500 &#10;Ell - &#10;E22 - &#10;E33 - &#10;E23 - &#10;E13 - &#10;E12 - &#10;Max Error &#10;Max Error &#10;Max Error &#10;Max Error &#10;Max Error &#10;Max Error &#10;Epoch number [-] &#10;Ell - &#10;E22 - &#10;E33 - &#10;E23 - &#10;E13 - &#10;E12 - &#10;Max Error &#10;Max Error &#10;Max Error &#10;Max Error &#10;Max Error &#10;Max Error &#10;Total Max Error &#10;7500 10000 12500 &#10;Total Max Error &#10;5000 &#10;5000 &#10;5000 &#10;5000 7500 10000 &#10;12500 &#10;Epoch number [-] &#10;Ell - &#10;E22 - &#10;E33 - &#10;E23 - &#10;E13 - &#10;E12 - &#10;Total &#10;Max Error &#10;Max Error &#10;Max Error &#10;Max Error &#10;Max Error &#10;Max Error &#10;Max Error &#10;Epoch number [-] &#10;Ell - &#10;E22 - &#10;E33 - &#10;E23 - &#10;E13 - &#10;E12 - &#10;Max Error &#10;Max Error &#10;Max Error &#10;Max Error &#10;Max Error &#10;Max Error &#10;Total Max Error &#10;7500 &#10;Epoch number [-] &#10;10000 &#10;12500 &#10;5000 7500 10000 &#10;12500 &#10;Ell - &#10;E22 - &#10;E33 - &#10;E23 - &#10;E13 - &#10;E12 - &#10;Total &#10;Max Error &#10;Max Error &#10;Max Error &#10;Max Error &#10;Max Error &#10;Max Error &#10;Max Error &#10;Epoch number [-] &#10;Ell - &#10;E22 - &#10;E33 - &#10;E23 - &#10;E13 - &#10;E12 - &#10;Max Error &#10;Max Error &#10;Max Error &#10;Max Error &#10;Max Error &#10;Max Error &#10;Total Max Error &#10;7500 &#10;Epoch number [-] &#10;10000 &#10;12500 &#10;5000 7500 10000 &#10;Epoch number [-] &#10;12500 ">
                <a:extLst>
                  <a:ext uri="{FF2B5EF4-FFF2-40B4-BE49-F238E27FC236}">
                    <a16:creationId xmlns:a16="http://schemas.microsoft.com/office/drawing/2014/main" id="{8CAD7BE9-3A97-4A01-A9E3-9DDCC07E71F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6393" r="51354" b="67285"/>
              <a:stretch/>
            </p:blipFill>
            <p:spPr bwMode="auto">
              <a:xfrm>
                <a:off x="6530226" y="1510131"/>
                <a:ext cx="2851605" cy="2069558"/>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19" name="Rectangle 18">
                <a:extLst>
                  <a:ext uri="{FF2B5EF4-FFF2-40B4-BE49-F238E27FC236}">
                    <a16:creationId xmlns:a16="http://schemas.microsoft.com/office/drawing/2014/main" id="{58CF9E45-D7E3-4D44-857B-B926FE779A3C}"/>
                  </a:ext>
                </a:extLst>
              </p:cNvPr>
              <p:cNvSpPr/>
              <p:nvPr/>
            </p:nvSpPr>
            <p:spPr>
              <a:xfrm>
                <a:off x="6530225" y="1177077"/>
                <a:ext cx="2851605" cy="286416"/>
              </a:xfrm>
              <a:prstGeom prst="rect">
                <a:avLst/>
              </a:prstGeom>
              <a:solidFill>
                <a:schemeClr val="accent3">
                  <a:lumMod val="40000"/>
                  <a:lumOff val="60000"/>
                </a:schemeClr>
              </a:solidFill>
              <a:ln/>
            </p:spPr>
            <p:style>
              <a:lnRef idx="2">
                <a:schemeClr val="dk1"/>
              </a:lnRef>
              <a:fillRef idx="1">
                <a:schemeClr val="lt1"/>
              </a:fillRef>
              <a:effectRef idx="0">
                <a:schemeClr val="dk1"/>
              </a:effectRef>
              <a:fontRef idx="minor">
                <a:schemeClr val="dk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r>
                  <a:rPr kumimoji="0" lang="de-DE" sz="1600" b="0" i="0" u="none" strike="noStrike" kern="0" cap="none" spc="0" normalizeH="0" baseline="0" noProof="0" dirty="0">
                    <a:ln>
                      <a:noFill/>
                    </a:ln>
                    <a:solidFill>
                      <a:srgbClr val="000000"/>
                    </a:solidFill>
                    <a:effectLst/>
                    <a:uLnTx/>
                    <a:uFillTx/>
                    <a:latin typeface="Bosch Office Sans"/>
                    <a:ea typeface="+mn-ea"/>
                    <a:cs typeface="+mn-cs"/>
                  </a:rPr>
                  <a:t>3_D4</a:t>
                </a:r>
                <a:endParaRPr kumimoji="0" lang="en-IN" sz="1600" b="0" i="0" u="none" strike="noStrike" kern="0" cap="none" spc="0" normalizeH="0" baseline="0" noProof="0" dirty="0">
                  <a:ln>
                    <a:noFill/>
                  </a:ln>
                  <a:solidFill>
                    <a:srgbClr val="000000"/>
                  </a:solidFill>
                  <a:effectLst/>
                  <a:uLnTx/>
                  <a:uFillTx/>
                  <a:latin typeface="Bosch Office Sans"/>
                  <a:ea typeface="+mn-ea"/>
                  <a:cs typeface="+mn-cs"/>
                </a:endParaRPr>
              </a:p>
            </p:txBody>
          </p:sp>
        </p:grpSp>
        <p:grpSp>
          <p:nvGrpSpPr>
            <p:cNvPr id="24" name="Group 23">
              <a:extLst>
                <a:ext uri="{FF2B5EF4-FFF2-40B4-BE49-F238E27FC236}">
                  <a16:creationId xmlns:a16="http://schemas.microsoft.com/office/drawing/2014/main" id="{BCF06FD0-1D6A-41E2-835E-8B8C79AAE483}"/>
                </a:ext>
              </a:extLst>
            </p:cNvPr>
            <p:cNvGrpSpPr/>
            <p:nvPr/>
          </p:nvGrpSpPr>
          <p:grpSpPr>
            <a:xfrm>
              <a:off x="7794296" y="3125603"/>
              <a:ext cx="2843310" cy="2368655"/>
              <a:chOff x="3287903" y="3540091"/>
              <a:chExt cx="2843310" cy="2368655"/>
            </a:xfrm>
          </p:grpSpPr>
          <p:pic>
            <p:nvPicPr>
              <p:cNvPr id="1032" name="Picture 8" descr="Machine generated alternative text:&#10;50 &#10;40 &#10;o &#10;30 &#10;-ö &#10;s- 20 &#10;10 &#10;o &#10;50 &#10;40 &#10;o &#10;30 &#10;-ö &#10;s- 20 &#10;10 &#10;o &#10;50 &#10;40 &#10;o &#10;30 &#10;-ö &#10;s- 20 &#10;10 &#10;o &#10;50 &#10;40 &#10;o &#10;30 &#10;-ö &#10;s- 20 &#10;10 &#10;o &#10;50 &#10;40 &#10;o &#10;30 &#10;-ö &#10;s- 20 &#10;10 &#10;o &#10;Ell - &#10;E22 - &#10;E33 - &#10;E23 - &#10;E13 - &#10;E12 - &#10;Total &#10;Max Error &#10;Max Error &#10;Max Error &#10;Max Error &#10;Max Error &#10;Max Error &#10;Max Error &#10;2500 &#10;2500 &#10;2500 &#10;2500 &#10;2500 &#10;5000 &#10;7500 &#10;Epoch number [-] &#10;5000 &#10;12500 &#10;50 &#10;40 &#10;o &#10;30 &#10;-ö &#10;s- 20 &#10;10 &#10;o &#10;50 &#10;40 &#10;o &#10;30 &#10;-ö &#10;s- 20 &#10;10 &#10;o &#10;50 &#10;40 &#10;o &#10;30 &#10;-ö &#10;s- 20 &#10;10 &#10;o &#10;50 &#10;40 &#10;o &#10;30 &#10;-ö &#10;s- 20 &#10;10 &#10;o &#10;50 &#10;40 &#10;o &#10;30 &#10;-ö &#10;s- 20 &#10;10 &#10;o &#10;Ell - &#10;E22 - &#10;E33 - &#10;E23 - &#10;E13 - &#10;E12 - &#10;Max Error &#10;Max Error &#10;Max Error &#10;Max Error &#10;Max Error &#10;Max Error &#10;Total Max Error &#10;10000 &#10;2500 &#10;2500 &#10;2500 &#10;2500 &#10;2500 &#10;5000 7500 10000 &#10;Epoch number [-] &#10;12500 &#10;Ell - &#10;E22 - &#10;E33 - &#10;E23 - &#10;E13 - &#10;E12 - &#10;Total &#10;Max Error &#10;Max Error &#10;Max Error &#10;Max Error &#10;Max Error &#10;Max Error &#10;Max Error &#10;Ell - &#10;E22 - &#10;E33 - &#10;E23 - &#10;E13 - &#10;E12 - &#10;Max Error &#10;Max Error &#10;Max Error &#10;Max Error &#10;Max Error &#10;Max Error &#10;Total Max Error &#10;7500 &#10;Epoch number [-] &#10;10000 &#10;12500 &#10;5000 7500 10000 &#10;12500 &#10;Ell - &#10;E22 - &#10;E33 - &#10;E23 - &#10;E13 - &#10;E12 - &#10;Max Error &#10;Max Error &#10;Max Error &#10;Max Error &#10;Max Error &#10;Max Error &#10;Epoch number [-] &#10;Ell - &#10;E22 - &#10;E33 - &#10;E23 - &#10;E13 - &#10;E12 - &#10;Max Error &#10;Max Error &#10;Max Error &#10;Max Error &#10;Max Error &#10;Max Error &#10;Total Max Error &#10;7500 10000 12500 &#10;Total Max Error &#10;5000 &#10;5000 &#10;5000 &#10;5000 7500 10000 &#10;12500 &#10;Epoch number [-] &#10;Ell - &#10;E22 - &#10;E33 - &#10;E23 - &#10;E13 - &#10;E12 - &#10;Total &#10;Max Error &#10;Max Error &#10;Max Error &#10;Max Error &#10;Max Error &#10;Max Error &#10;Max Error &#10;Epoch number [-] &#10;Ell - &#10;E22 - &#10;E33 - &#10;E23 - &#10;E13 - &#10;E12 - &#10;Max Error &#10;Max Error &#10;Max Error &#10;Max Error &#10;Max Error &#10;Max Error &#10;Total Max Error &#10;7500 &#10;Epoch number [-] &#10;10000 &#10;12500 &#10;5000 7500 10000 &#10;12500 &#10;Ell - &#10;E22 - &#10;E33 - &#10;E23 - &#10;E13 - &#10;E12 - &#10;Total &#10;Max Error &#10;Max Error &#10;Max Error &#10;Max Error &#10;Max Error &#10;Max Error &#10;Max Error &#10;Epoch number [-] &#10;Ell - &#10;E22 - &#10;E33 - &#10;E23 - &#10;E13 - &#10;E12 - &#10;Max Error &#10;Max Error &#10;Max Error &#10;Max Error &#10;Max Error &#10;Max Error &#10;Total Max Error &#10;7500 &#10;Epoch number [-] &#10;10000 &#10;12500 &#10;5000 7500 10000 &#10;Epoch number [-] &#10;12500 ">
                <a:extLst>
                  <a:ext uri="{FF2B5EF4-FFF2-40B4-BE49-F238E27FC236}">
                    <a16:creationId xmlns:a16="http://schemas.microsoft.com/office/drawing/2014/main" id="{7367335C-6D52-43E7-8D65-72122336684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8071" t="16678" r="3880" b="66975"/>
              <a:stretch/>
            </p:blipFill>
            <p:spPr bwMode="auto">
              <a:xfrm>
                <a:off x="3287903" y="3868438"/>
                <a:ext cx="2843309" cy="2040308"/>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21" name="Rectangle 20">
                <a:extLst>
                  <a:ext uri="{FF2B5EF4-FFF2-40B4-BE49-F238E27FC236}">
                    <a16:creationId xmlns:a16="http://schemas.microsoft.com/office/drawing/2014/main" id="{842008E5-373E-4242-98FB-BD6E94ADEE6F}"/>
                  </a:ext>
                </a:extLst>
              </p:cNvPr>
              <p:cNvSpPr/>
              <p:nvPr/>
            </p:nvSpPr>
            <p:spPr>
              <a:xfrm>
                <a:off x="3287904" y="3540091"/>
                <a:ext cx="2843309" cy="282368"/>
              </a:xfrm>
              <a:prstGeom prst="rect">
                <a:avLst/>
              </a:prstGeom>
              <a:solidFill>
                <a:schemeClr val="bg2">
                  <a:lumMod val="60000"/>
                  <a:lumOff val="40000"/>
                </a:schemeClr>
              </a:solidFill>
              <a:ln/>
            </p:spPr>
            <p:style>
              <a:lnRef idx="2">
                <a:schemeClr val="dk1"/>
              </a:lnRef>
              <a:fillRef idx="1">
                <a:schemeClr val="lt1"/>
              </a:fillRef>
              <a:effectRef idx="0">
                <a:schemeClr val="dk1"/>
              </a:effectRef>
              <a:fontRef idx="minor">
                <a:schemeClr val="dk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r>
                  <a:rPr lang="de-DE" sz="1600" kern="0" dirty="0">
                    <a:solidFill>
                      <a:srgbClr val="000000"/>
                    </a:solidFill>
                    <a:latin typeface="Bosch Office Sans"/>
                  </a:rPr>
                  <a:t>a</a:t>
                </a:r>
                <a:r>
                  <a:rPr kumimoji="0" lang="de-DE" sz="1600" b="0" i="0" u="none" strike="noStrike" kern="0" cap="none" spc="0" normalizeH="0" baseline="0" noProof="0" dirty="0">
                    <a:ln>
                      <a:noFill/>
                    </a:ln>
                    <a:solidFill>
                      <a:srgbClr val="000000"/>
                    </a:solidFill>
                    <a:effectLst/>
                    <a:uLnTx/>
                    <a:uFillTx/>
                    <a:latin typeface="Bosch Office Sans"/>
                    <a:ea typeface="+mn-ea"/>
                    <a:cs typeface="+mn-cs"/>
                  </a:rPr>
                  <a:t>_4_D4</a:t>
                </a:r>
                <a:endParaRPr kumimoji="0" lang="en-IN" sz="1600" b="0" i="0" u="none" strike="noStrike" kern="0" cap="none" spc="0" normalizeH="0" baseline="0" noProof="0" dirty="0">
                  <a:ln>
                    <a:noFill/>
                  </a:ln>
                  <a:solidFill>
                    <a:srgbClr val="000000"/>
                  </a:solidFill>
                  <a:effectLst/>
                  <a:uLnTx/>
                  <a:uFillTx/>
                  <a:latin typeface="Bosch Office Sans"/>
                  <a:ea typeface="+mn-ea"/>
                  <a:cs typeface="+mn-cs"/>
                </a:endParaRPr>
              </a:p>
            </p:txBody>
          </p:sp>
        </p:grpSp>
      </p:grpSp>
      <p:sp>
        <p:nvSpPr>
          <p:cNvPr id="27" name="Half Frame 26">
            <a:extLst>
              <a:ext uri="{FF2B5EF4-FFF2-40B4-BE49-F238E27FC236}">
                <a16:creationId xmlns:a16="http://schemas.microsoft.com/office/drawing/2014/main" id="{D8EB2C92-1C76-496A-BA9D-A232DDBF2C4C}"/>
              </a:ext>
            </a:extLst>
          </p:cNvPr>
          <p:cNvSpPr/>
          <p:nvPr/>
        </p:nvSpPr>
        <p:spPr>
          <a:xfrm rot="13495125">
            <a:off x="1293670" y="2038177"/>
            <a:ext cx="1636084" cy="1627488"/>
          </a:xfrm>
          <a:prstGeom prst="halfFrame">
            <a:avLst>
              <a:gd name="adj1" fmla="val 11237"/>
              <a:gd name="adj2" fmla="val 10730"/>
            </a:avLst>
          </a:prstGeom>
          <a:solidFill>
            <a:schemeClr val="bg2">
              <a:lumMod val="60000"/>
              <a:lumOff val="40000"/>
            </a:schemeClr>
          </a:solidFill>
          <a:ln w="9525" cap="flat" cmpd="sng" algn="ctr">
            <a:solidFill>
              <a:srgbClr val="3F136C"/>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IN" sz="1800" b="0" i="0" u="none" strike="noStrike" kern="0" cap="none" spc="0" normalizeH="0" baseline="0" noProof="0" dirty="0">
              <a:ln>
                <a:noFill/>
              </a:ln>
              <a:solidFill>
                <a:srgbClr val="000000"/>
              </a:solidFill>
              <a:effectLst/>
              <a:uLnTx/>
              <a:uFillTx/>
              <a:latin typeface="Bosch Office Sans"/>
              <a:ea typeface="+mn-ea"/>
              <a:cs typeface="+mn-cs"/>
            </a:endParaRPr>
          </a:p>
        </p:txBody>
      </p:sp>
      <p:sp>
        <p:nvSpPr>
          <p:cNvPr id="33" name="Half Frame 32">
            <a:extLst>
              <a:ext uri="{FF2B5EF4-FFF2-40B4-BE49-F238E27FC236}">
                <a16:creationId xmlns:a16="http://schemas.microsoft.com/office/drawing/2014/main" id="{0D9CA17E-9B03-45A9-AC73-06B5121BD144}"/>
              </a:ext>
            </a:extLst>
          </p:cNvPr>
          <p:cNvSpPr/>
          <p:nvPr/>
        </p:nvSpPr>
        <p:spPr>
          <a:xfrm rot="13495125">
            <a:off x="1293668" y="1609128"/>
            <a:ext cx="1636084" cy="1627488"/>
          </a:xfrm>
          <a:prstGeom prst="halfFrame">
            <a:avLst>
              <a:gd name="adj1" fmla="val 11237"/>
              <a:gd name="adj2" fmla="val 10730"/>
            </a:avLst>
          </a:prstGeom>
          <a:solidFill>
            <a:srgbClr val="00B0F0"/>
          </a:solidFill>
          <a:ln w="9525" cap="flat" cmpd="sng" algn="ctr">
            <a:solidFill>
              <a:srgbClr val="3F136C"/>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IN" sz="1800" b="0" i="0" u="none" strike="noStrike" kern="0" cap="none" spc="0" normalizeH="0" baseline="0" noProof="0" dirty="0">
              <a:ln>
                <a:noFill/>
              </a:ln>
              <a:solidFill>
                <a:srgbClr val="000000"/>
              </a:solidFill>
              <a:effectLst/>
              <a:uLnTx/>
              <a:uFillTx/>
              <a:latin typeface="Bosch Office Sans"/>
              <a:ea typeface="+mn-ea"/>
              <a:cs typeface="+mn-cs"/>
            </a:endParaRPr>
          </a:p>
        </p:txBody>
      </p:sp>
      <p:sp>
        <p:nvSpPr>
          <p:cNvPr id="34" name="Half Frame 33">
            <a:extLst>
              <a:ext uri="{FF2B5EF4-FFF2-40B4-BE49-F238E27FC236}">
                <a16:creationId xmlns:a16="http://schemas.microsoft.com/office/drawing/2014/main" id="{9D7095F4-A0E6-4307-BE3F-F5BE34868002}"/>
              </a:ext>
            </a:extLst>
          </p:cNvPr>
          <p:cNvSpPr/>
          <p:nvPr/>
        </p:nvSpPr>
        <p:spPr>
          <a:xfrm rot="13495125">
            <a:off x="1293669" y="1136762"/>
            <a:ext cx="1636084" cy="1627488"/>
          </a:xfrm>
          <a:prstGeom prst="halfFrame">
            <a:avLst>
              <a:gd name="adj1" fmla="val 11237"/>
              <a:gd name="adj2" fmla="val 10730"/>
            </a:avLst>
          </a:prstGeom>
          <a:solidFill>
            <a:srgbClr val="92D050"/>
          </a:solidFill>
          <a:ln w="9525" cap="flat" cmpd="sng" algn="ctr">
            <a:solidFill>
              <a:srgbClr val="3F136C"/>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IN" sz="1800" b="0" i="0" u="none" strike="noStrike" kern="0" cap="none" spc="0" normalizeH="0" baseline="0" noProof="0" dirty="0">
              <a:ln>
                <a:noFill/>
              </a:ln>
              <a:solidFill>
                <a:srgbClr val="000000"/>
              </a:solidFill>
              <a:effectLst/>
              <a:uLnTx/>
              <a:uFillTx/>
              <a:latin typeface="Bosch Office Sans"/>
              <a:ea typeface="+mn-ea"/>
              <a:cs typeface="+mn-cs"/>
            </a:endParaRPr>
          </a:p>
        </p:txBody>
      </p:sp>
      <p:sp>
        <p:nvSpPr>
          <p:cNvPr id="35" name="Half Frame 34">
            <a:extLst>
              <a:ext uri="{FF2B5EF4-FFF2-40B4-BE49-F238E27FC236}">
                <a16:creationId xmlns:a16="http://schemas.microsoft.com/office/drawing/2014/main" id="{2AFE15A8-9426-4EDB-A654-5CE55BB49323}"/>
              </a:ext>
            </a:extLst>
          </p:cNvPr>
          <p:cNvSpPr/>
          <p:nvPr/>
        </p:nvSpPr>
        <p:spPr>
          <a:xfrm rot="13495125">
            <a:off x="1293666" y="656282"/>
            <a:ext cx="1636084" cy="1627488"/>
          </a:xfrm>
          <a:prstGeom prst="halfFrame">
            <a:avLst>
              <a:gd name="adj1" fmla="val 11237"/>
              <a:gd name="adj2" fmla="val 10730"/>
            </a:avLst>
          </a:prstGeom>
          <a:solidFill>
            <a:srgbClr val="FFC000"/>
          </a:solidFill>
          <a:ln w="9525" cap="flat" cmpd="sng" algn="ctr">
            <a:solidFill>
              <a:srgbClr val="3F136C"/>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IN" sz="1800" b="0" i="0" u="none" strike="noStrike" kern="0" cap="none" spc="0" normalizeH="0" baseline="0" noProof="0" dirty="0">
              <a:ln>
                <a:noFill/>
              </a:ln>
              <a:solidFill>
                <a:srgbClr val="000000"/>
              </a:solidFill>
              <a:effectLst/>
              <a:uLnTx/>
              <a:uFillTx/>
              <a:latin typeface="Bosch Office Sans"/>
              <a:ea typeface="+mn-ea"/>
              <a:cs typeface="+mn-cs"/>
            </a:endParaRPr>
          </a:p>
        </p:txBody>
      </p:sp>
      <p:sp>
        <p:nvSpPr>
          <p:cNvPr id="28" name="Rectangle 27">
            <a:extLst>
              <a:ext uri="{FF2B5EF4-FFF2-40B4-BE49-F238E27FC236}">
                <a16:creationId xmlns:a16="http://schemas.microsoft.com/office/drawing/2014/main" id="{1CFE91B7-AAC8-4C12-A05B-CF26365D0AD2}"/>
              </a:ext>
            </a:extLst>
          </p:cNvPr>
          <p:cNvSpPr/>
          <p:nvPr/>
        </p:nvSpPr>
        <p:spPr>
          <a:xfrm>
            <a:off x="1992795" y="1992820"/>
            <a:ext cx="237826" cy="2042021"/>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IN" sz="1800" b="0" i="0" u="none" strike="noStrike" kern="0" cap="none" spc="0" normalizeH="0" baseline="0" noProof="0" dirty="0">
              <a:ln>
                <a:noFill/>
              </a:ln>
              <a:solidFill>
                <a:srgbClr val="000000"/>
              </a:solidFill>
              <a:effectLst/>
              <a:uLnTx/>
              <a:uFillTx/>
              <a:latin typeface="Bosch Office Sans"/>
              <a:ea typeface="+mn-ea"/>
              <a:cs typeface="+mn-cs"/>
            </a:endParaRPr>
          </a:p>
        </p:txBody>
      </p:sp>
      <p:sp>
        <p:nvSpPr>
          <p:cNvPr id="29" name="Oval 28">
            <a:extLst>
              <a:ext uri="{FF2B5EF4-FFF2-40B4-BE49-F238E27FC236}">
                <a16:creationId xmlns:a16="http://schemas.microsoft.com/office/drawing/2014/main" id="{A5C11295-D2EE-4DC3-9919-E81E4717E1A5}"/>
              </a:ext>
            </a:extLst>
          </p:cNvPr>
          <p:cNvSpPr/>
          <p:nvPr/>
        </p:nvSpPr>
        <p:spPr>
          <a:xfrm>
            <a:off x="1298489" y="1217599"/>
            <a:ext cx="377219" cy="381342"/>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r>
              <a:rPr kumimoji="0" lang="de-DE" b="0" i="0" u="none" strike="noStrike" kern="0" cap="none" spc="0" normalizeH="0" baseline="0" noProof="0" dirty="0">
                <a:ln>
                  <a:noFill/>
                </a:ln>
                <a:solidFill>
                  <a:srgbClr val="000000"/>
                </a:solidFill>
                <a:effectLst/>
                <a:uLnTx/>
                <a:uFillTx/>
                <a:latin typeface="Bosch Office Sans"/>
                <a:ea typeface="+mn-ea"/>
                <a:cs typeface="+mn-cs"/>
              </a:rPr>
              <a:t>S</a:t>
            </a:r>
            <a:endParaRPr kumimoji="0" lang="en-IN" b="0" i="0" u="none" strike="noStrike" kern="0" cap="none" spc="0" normalizeH="0" baseline="0" noProof="0" dirty="0">
              <a:ln>
                <a:noFill/>
              </a:ln>
              <a:solidFill>
                <a:srgbClr val="000000"/>
              </a:solidFill>
              <a:effectLst/>
              <a:uLnTx/>
              <a:uFillTx/>
              <a:latin typeface="Bosch Office Sans"/>
              <a:ea typeface="+mn-ea"/>
              <a:cs typeface="+mn-cs"/>
            </a:endParaRPr>
          </a:p>
        </p:txBody>
      </p:sp>
      <p:sp>
        <p:nvSpPr>
          <p:cNvPr id="38" name="Oval 37">
            <a:extLst>
              <a:ext uri="{FF2B5EF4-FFF2-40B4-BE49-F238E27FC236}">
                <a16:creationId xmlns:a16="http://schemas.microsoft.com/office/drawing/2014/main" id="{1818F012-680E-4233-B5D7-03917394DB18}"/>
              </a:ext>
            </a:extLst>
          </p:cNvPr>
          <p:cNvSpPr/>
          <p:nvPr/>
        </p:nvSpPr>
        <p:spPr>
          <a:xfrm>
            <a:off x="1612287" y="1516872"/>
            <a:ext cx="377219" cy="381342"/>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r>
              <a:rPr lang="de-DE" sz="2000" kern="0" dirty="0">
                <a:solidFill>
                  <a:srgbClr val="000000"/>
                </a:solidFill>
                <a:latin typeface="Bosch Office Sans"/>
              </a:rPr>
              <a:t>T</a:t>
            </a:r>
            <a:endParaRPr kumimoji="0" lang="en-IN" sz="2000" b="0" i="0" u="none" strike="noStrike" kern="0" cap="none" spc="0" normalizeH="0" baseline="0" noProof="0" dirty="0">
              <a:ln>
                <a:noFill/>
              </a:ln>
              <a:solidFill>
                <a:srgbClr val="000000"/>
              </a:solidFill>
              <a:effectLst/>
              <a:uLnTx/>
              <a:uFillTx/>
              <a:latin typeface="Bosch Office Sans"/>
              <a:ea typeface="+mn-ea"/>
              <a:cs typeface="+mn-cs"/>
            </a:endParaRPr>
          </a:p>
        </p:txBody>
      </p:sp>
      <p:sp>
        <p:nvSpPr>
          <p:cNvPr id="39" name="Oval 38">
            <a:extLst>
              <a:ext uri="{FF2B5EF4-FFF2-40B4-BE49-F238E27FC236}">
                <a16:creationId xmlns:a16="http://schemas.microsoft.com/office/drawing/2014/main" id="{1694C872-86F9-4CCC-805A-156FF293F822}"/>
              </a:ext>
            </a:extLst>
          </p:cNvPr>
          <p:cNvSpPr/>
          <p:nvPr/>
        </p:nvSpPr>
        <p:spPr>
          <a:xfrm>
            <a:off x="1923049" y="1810228"/>
            <a:ext cx="377219" cy="381342"/>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r>
              <a:rPr kumimoji="0" lang="de-DE" b="0" i="0" u="none" strike="noStrike" kern="0" cap="none" spc="0" normalizeH="0" baseline="0" noProof="0" dirty="0">
                <a:ln>
                  <a:noFill/>
                </a:ln>
                <a:solidFill>
                  <a:srgbClr val="000000"/>
                </a:solidFill>
                <a:effectLst/>
                <a:uLnTx/>
                <a:uFillTx/>
                <a:latin typeface="Bosch Office Sans"/>
                <a:ea typeface="+mn-ea"/>
                <a:cs typeface="+mn-cs"/>
              </a:rPr>
              <a:t>A</a:t>
            </a:r>
            <a:endParaRPr kumimoji="0" lang="en-IN" b="0" i="0" u="none" strike="noStrike" kern="0" cap="none" spc="0" normalizeH="0" baseline="0" noProof="0" dirty="0">
              <a:ln>
                <a:noFill/>
              </a:ln>
              <a:solidFill>
                <a:srgbClr val="000000"/>
              </a:solidFill>
              <a:effectLst/>
              <a:uLnTx/>
              <a:uFillTx/>
              <a:latin typeface="Bosch Office Sans"/>
              <a:ea typeface="+mn-ea"/>
              <a:cs typeface="+mn-cs"/>
            </a:endParaRPr>
          </a:p>
        </p:txBody>
      </p:sp>
      <p:sp>
        <p:nvSpPr>
          <p:cNvPr id="40" name="Oval 39">
            <a:extLst>
              <a:ext uri="{FF2B5EF4-FFF2-40B4-BE49-F238E27FC236}">
                <a16:creationId xmlns:a16="http://schemas.microsoft.com/office/drawing/2014/main" id="{289A7833-68C7-429B-B9C9-F9E897A01B83}"/>
              </a:ext>
            </a:extLst>
          </p:cNvPr>
          <p:cNvSpPr/>
          <p:nvPr/>
        </p:nvSpPr>
        <p:spPr>
          <a:xfrm>
            <a:off x="2282024" y="1516872"/>
            <a:ext cx="377219" cy="381342"/>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r>
              <a:rPr lang="de-DE" kern="0" dirty="0">
                <a:solidFill>
                  <a:srgbClr val="000000"/>
                </a:solidFill>
                <a:latin typeface="Bosch Office Sans"/>
              </a:rPr>
              <a:t>T</a:t>
            </a:r>
            <a:endParaRPr kumimoji="0" lang="en-IN" b="0" i="0" u="none" strike="noStrike" kern="0" cap="none" spc="0" normalizeH="0" baseline="0" noProof="0" dirty="0">
              <a:ln>
                <a:noFill/>
              </a:ln>
              <a:solidFill>
                <a:srgbClr val="000000"/>
              </a:solidFill>
              <a:effectLst/>
              <a:uLnTx/>
              <a:uFillTx/>
              <a:latin typeface="Bosch Office Sans"/>
              <a:ea typeface="+mn-ea"/>
              <a:cs typeface="+mn-cs"/>
            </a:endParaRPr>
          </a:p>
        </p:txBody>
      </p:sp>
      <p:sp>
        <p:nvSpPr>
          <p:cNvPr id="41" name="Oval 40">
            <a:extLst>
              <a:ext uri="{FF2B5EF4-FFF2-40B4-BE49-F238E27FC236}">
                <a16:creationId xmlns:a16="http://schemas.microsoft.com/office/drawing/2014/main" id="{F428C387-A456-4ACC-8280-2AD911D9DB09}"/>
              </a:ext>
            </a:extLst>
          </p:cNvPr>
          <p:cNvSpPr/>
          <p:nvPr/>
        </p:nvSpPr>
        <p:spPr>
          <a:xfrm>
            <a:off x="2608145" y="1204588"/>
            <a:ext cx="377219" cy="381342"/>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r>
              <a:rPr kumimoji="0" lang="de-DE" b="0" i="0" u="none" strike="noStrike" kern="0" cap="none" spc="0" normalizeH="0" baseline="0" noProof="0" dirty="0">
                <a:ln>
                  <a:noFill/>
                </a:ln>
                <a:solidFill>
                  <a:srgbClr val="000000"/>
                </a:solidFill>
                <a:effectLst/>
                <a:uLnTx/>
                <a:uFillTx/>
                <a:latin typeface="Bosch Office Sans"/>
                <a:ea typeface="+mn-ea"/>
                <a:cs typeface="+mn-cs"/>
              </a:rPr>
              <a:t>E</a:t>
            </a:r>
            <a:endParaRPr kumimoji="0" lang="en-IN" b="0" i="0" u="none" strike="noStrike" kern="0" cap="none" spc="0" normalizeH="0" baseline="0" noProof="0" dirty="0">
              <a:ln>
                <a:noFill/>
              </a:ln>
              <a:solidFill>
                <a:srgbClr val="000000"/>
              </a:solidFill>
              <a:effectLst/>
              <a:uLnTx/>
              <a:uFillTx/>
              <a:latin typeface="Bosch Office Sans"/>
              <a:ea typeface="+mn-ea"/>
              <a:cs typeface="+mn-cs"/>
            </a:endParaRPr>
          </a:p>
        </p:txBody>
      </p:sp>
      <p:cxnSp>
        <p:nvCxnSpPr>
          <p:cNvPr id="31" name="Straight Arrow Connector 30">
            <a:extLst>
              <a:ext uri="{FF2B5EF4-FFF2-40B4-BE49-F238E27FC236}">
                <a16:creationId xmlns:a16="http://schemas.microsoft.com/office/drawing/2014/main" id="{201E859E-C79C-452E-ADFA-9DE5024BE509}"/>
              </a:ext>
            </a:extLst>
          </p:cNvPr>
          <p:cNvCxnSpPr/>
          <p:nvPr/>
        </p:nvCxnSpPr>
        <p:spPr>
          <a:xfrm>
            <a:off x="1989506" y="3887225"/>
            <a:ext cx="241115" cy="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36" name="TextBox 35">
            <a:extLst>
              <a:ext uri="{FF2B5EF4-FFF2-40B4-BE49-F238E27FC236}">
                <a16:creationId xmlns:a16="http://schemas.microsoft.com/office/drawing/2014/main" id="{9EA263A0-B50C-4B8A-A4FD-B3C969E3CE6E}"/>
              </a:ext>
            </a:extLst>
          </p:cNvPr>
          <p:cNvSpPr txBox="1"/>
          <p:nvPr/>
        </p:nvSpPr>
        <p:spPr>
          <a:xfrm>
            <a:off x="1612287" y="4005763"/>
            <a:ext cx="1176018" cy="228003"/>
          </a:xfrm>
          <a:prstGeom prst="rect">
            <a:avLst/>
          </a:prstGeom>
          <a:noFill/>
        </p:spPr>
        <p:txBody>
          <a:bodyPr wrap="square" lIns="0" tIns="0" rIns="0" bIns="0" rtlCol="0">
            <a:noAutofit/>
          </a:bodyPr>
          <a:lstStyle/>
          <a:p>
            <a:pPr marR="0" algn="l" defTabSz="914400" eaLnBrk="1" fontAlgn="auto" latinLnBrk="0" hangingPunct="1">
              <a:spcBef>
                <a:spcPts val="500"/>
              </a:spcBef>
              <a:spcAft>
                <a:spcPts val="0"/>
              </a:spcAft>
              <a:buClrTx/>
              <a:buSzTx/>
              <a:buFontTx/>
              <a:buNone/>
              <a:tabLst/>
            </a:pPr>
            <a:r>
              <a:rPr kumimoji="0" lang="de-DE" sz="1600" b="0" i="0" u="none" strike="noStrike" kern="0" cap="none" spc="0" normalizeH="0" baseline="0" noProof="0" dirty="0">
                <a:ln>
                  <a:noFill/>
                </a:ln>
                <a:solidFill>
                  <a:srgbClr val="000000"/>
                </a:solidFill>
                <a:effectLst/>
                <a:uLnTx/>
                <a:uFillTx/>
              </a:rPr>
              <a:t>Error </a:t>
            </a:r>
            <a:r>
              <a:rPr kumimoji="0" lang="de-DE" sz="1600" b="0" i="0" u="none" strike="noStrike" kern="0" cap="none" spc="0" normalizeH="0" baseline="0" noProof="0" dirty="0" err="1">
                <a:ln>
                  <a:noFill/>
                </a:ln>
                <a:solidFill>
                  <a:srgbClr val="000000"/>
                </a:solidFill>
                <a:effectLst/>
                <a:uLnTx/>
                <a:uFillTx/>
              </a:rPr>
              <a:t>metric</a:t>
            </a:r>
            <a:endParaRPr kumimoji="0" lang="en-IN" sz="1600" b="0" i="0" u="none" strike="noStrike" kern="0" cap="none" spc="0" normalizeH="0" baseline="0" noProof="0" dirty="0">
              <a:ln>
                <a:noFill/>
              </a:ln>
              <a:solidFill>
                <a:srgbClr val="000000"/>
              </a:solidFill>
              <a:effectLst/>
              <a:uLnTx/>
              <a:uFillTx/>
            </a:endParaRPr>
          </a:p>
        </p:txBody>
      </p:sp>
      <p:cxnSp>
        <p:nvCxnSpPr>
          <p:cNvPr id="42" name="Straight Connector 41">
            <a:extLst>
              <a:ext uri="{FF2B5EF4-FFF2-40B4-BE49-F238E27FC236}">
                <a16:creationId xmlns:a16="http://schemas.microsoft.com/office/drawing/2014/main" id="{F8AD8349-A97F-4A29-B71A-1E7A6A049574}"/>
              </a:ext>
            </a:extLst>
          </p:cNvPr>
          <p:cNvCxnSpPr/>
          <p:nvPr/>
        </p:nvCxnSpPr>
        <p:spPr>
          <a:xfrm>
            <a:off x="5337175" y="2527300"/>
            <a:ext cx="2260600" cy="0"/>
          </a:xfrm>
          <a:prstGeom prst="line">
            <a:avLst/>
          </a:prstGeom>
          <a:ln>
            <a:solidFill>
              <a:srgbClr val="FF0000"/>
            </a:solidFill>
            <a:prstDash val="sysDash"/>
          </a:ln>
        </p:spPr>
        <p:style>
          <a:lnRef idx="2">
            <a:schemeClr val="dk1"/>
          </a:lnRef>
          <a:fillRef idx="0">
            <a:schemeClr val="dk1"/>
          </a:fillRef>
          <a:effectRef idx="1">
            <a:schemeClr val="dk1"/>
          </a:effectRef>
          <a:fontRef idx="minor">
            <a:schemeClr val="tx1"/>
          </a:fontRef>
        </p:style>
      </p:cxnSp>
      <p:cxnSp>
        <p:nvCxnSpPr>
          <p:cNvPr id="6" name="Straight Connector 5">
            <a:extLst>
              <a:ext uri="{FF2B5EF4-FFF2-40B4-BE49-F238E27FC236}">
                <a16:creationId xmlns:a16="http://schemas.microsoft.com/office/drawing/2014/main" id="{11BA4E1D-8528-4E7E-87AC-B83BC4427574}"/>
              </a:ext>
            </a:extLst>
          </p:cNvPr>
          <p:cNvCxnSpPr>
            <a:cxnSpLocks/>
          </p:cNvCxnSpPr>
          <p:nvPr/>
        </p:nvCxnSpPr>
        <p:spPr>
          <a:xfrm flipV="1">
            <a:off x="5702300" y="1155699"/>
            <a:ext cx="0" cy="137160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D7BCF9C-78AA-4F28-BBF9-2012D4B3E5A6}"/>
              </a:ext>
            </a:extLst>
          </p:cNvPr>
          <p:cNvCxnSpPr>
            <a:cxnSpLocks/>
          </p:cNvCxnSpPr>
          <p:nvPr/>
        </p:nvCxnSpPr>
        <p:spPr>
          <a:xfrm flipV="1">
            <a:off x="6553200" y="1155699"/>
            <a:ext cx="0" cy="137160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C4F0A4E9-42DE-44FE-8683-152F017BC360}"/>
              </a:ext>
            </a:extLst>
          </p:cNvPr>
          <p:cNvCxnSpPr>
            <a:cxnSpLocks/>
          </p:cNvCxnSpPr>
          <p:nvPr/>
        </p:nvCxnSpPr>
        <p:spPr>
          <a:xfrm>
            <a:off x="8178799" y="2527707"/>
            <a:ext cx="2292350" cy="0"/>
          </a:xfrm>
          <a:prstGeom prst="line">
            <a:avLst/>
          </a:prstGeom>
          <a:ln>
            <a:solidFill>
              <a:srgbClr val="FF0000"/>
            </a:solidFill>
            <a:prstDash val="sysDash"/>
          </a:ln>
        </p:spPr>
        <p:style>
          <a:lnRef idx="2">
            <a:schemeClr val="dk1"/>
          </a:lnRef>
          <a:fillRef idx="0">
            <a:schemeClr val="dk1"/>
          </a:fillRef>
          <a:effectRef idx="1">
            <a:schemeClr val="dk1"/>
          </a:effectRef>
          <a:fontRef idx="minor">
            <a:schemeClr val="tx1"/>
          </a:fontRef>
        </p:style>
      </p:cxnSp>
      <p:sp>
        <p:nvSpPr>
          <p:cNvPr id="30" name="Rectangle 29">
            <a:extLst>
              <a:ext uri="{FF2B5EF4-FFF2-40B4-BE49-F238E27FC236}">
                <a16:creationId xmlns:a16="http://schemas.microsoft.com/office/drawing/2014/main" id="{6669E382-3B44-46D4-BBB9-4D74EC1EA43F}"/>
              </a:ext>
            </a:extLst>
          </p:cNvPr>
          <p:cNvSpPr/>
          <p:nvPr/>
        </p:nvSpPr>
        <p:spPr>
          <a:xfrm>
            <a:off x="8178798" y="1155699"/>
            <a:ext cx="479237" cy="1644639"/>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IN" sz="1800" b="0" i="0" u="none" strike="noStrike" kern="0" cap="none" spc="0" normalizeH="0" baseline="0" noProof="0" dirty="0">
              <a:ln>
                <a:noFill/>
              </a:ln>
              <a:solidFill>
                <a:srgbClr val="000000"/>
              </a:solidFill>
              <a:effectLst/>
              <a:uLnTx/>
              <a:uFillTx/>
              <a:latin typeface="Bosch Office Sans"/>
              <a:ea typeface="+mn-ea"/>
              <a:cs typeface="+mn-cs"/>
            </a:endParaRPr>
          </a:p>
        </p:txBody>
      </p:sp>
      <p:sp>
        <p:nvSpPr>
          <p:cNvPr id="32" name="Rectangle 31">
            <a:extLst>
              <a:ext uri="{FF2B5EF4-FFF2-40B4-BE49-F238E27FC236}">
                <a16:creationId xmlns:a16="http://schemas.microsoft.com/office/drawing/2014/main" id="{675E4E1B-C18A-4782-ADB0-4DB68E114190}"/>
              </a:ext>
            </a:extLst>
          </p:cNvPr>
          <p:cNvSpPr/>
          <p:nvPr/>
        </p:nvSpPr>
        <p:spPr>
          <a:xfrm>
            <a:off x="9412392" y="1155699"/>
            <a:ext cx="1058758" cy="1644642"/>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IN" sz="1800" b="0" i="0" u="none" strike="noStrike" kern="0" cap="none" spc="0" normalizeH="0" baseline="0" noProof="0" dirty="0">
              <a:ln>
                <a:noFill/>
              </a:ln>
              <a:solidFill>
                <a:srgbClr val="000000"/>
              </a:solidFill>
              <a:effectLst/>
              <a:uLnTx/>
              <a:uFillTx/>
              <a:latin typeface="Bosch Office Sans"/>
              <a:ea typeface="+mn-ea"/>
              <a:cs typeface="+mn-cs"/>
            </a:endParaRPr>
          </a:p>
        </p:txBody>
      </p:sp>
      <p:cxnSp>
        <p:nvCxnSpPr>
          <p:cNvPr id="53" name="Straight Connector 52">
            <a:extLst>
              <a:ext uri="{FF2B5EF4-FFF2-40B4-BE49-F238E27FC236}">
                <a16:creationId xmlns:a16="http://schemas.microsoft.com/office/drawing/2014/main" id="{BC81E7D1-B0F6-46E1-852A-0CFFDF0E4407}"/>
              </a:ext>
            </a:extLst>
          </p:cNvPr>
          <p:cNvCxnSpPr>
            <a:cxnSpLocks/>
          </p:cNvCxnSpPr>
          <p:nvPr/>
        </p:nvCxnSpPr>
        <p:spPr>
          <a:xfrm>
            <a:off x="5315256" y="5037010"/>
            <a:ext cx="2217542" cy="0"/>
          </a:xfrm>
          <a:prstGeom prst="line">
            <a:avLst/>
          </a:prstGeom>
          <a:ln>
            <a:solidFill>
              <a:srgbClr val="FF0000"/>
            </a:solidFill>
            <a:prstDash val="sysDash"/>
          </a:ln>
        </p:spPr>
        <p:style>
          <a:lnRef idx="2">
            <a:schemeClr val="dk1"/>
          </a:lnRef>
          <a:fillRef idx="0">
            <a:schemeClr val="dk1"/>
          </a:fillRef>
          <a:effectRef idx="1">
            <a:schemeClr val="dk1"/>
          </a:effectRef>
          <a:fontRef idx="minor">
            <a:schemeClr val="tx1"/>
          </a:fontRef>
        </p:style>
      </p:cxnSp>
      <p:sp>
        <p:nvSpPr>
          <p:cNvPr id="57" name="Rectangle 56">
            <a:extLst>
              <a:ext uri="{FF2B5EF4-FFF2-40B4-BE49-F238E27FC236}">
                <a16:creationId xmlns:a16="http://schemas.microsoft.com/office/drawing/2014/main" id="{AD02018C-DDF7-41AF-856D-0F0EA66C3384}"/>
              </a:ext>
            </a:extLst>
          </p:cNvPr>
          <p:cNvSpPr/>
          <p:nvPr/>
        </p:nvSpPr>
        <p:spPr>
          <a:xfrm>
            <a:off x="5337175" y="3623374"/>
            <a:ext cx="552637" cy="1617809"/>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IN" sz="1800" b="0" i="0" u="none" strike="noStrike" kern="0" cap="none" spc="0" normalizeH="0" baseline="0" noProof="0" dirty="0">
              <a:ln>
                <a:noFill/>
              </a:ln>
              <a:solidFill>
                <a:srgbClr val="000000"/>
              </a:solidFill>
              <a:effectLst/>
              <a:uLnTx/>
              <a:uFillTx/>
              <a:latin typeface="Bosch Office Sans"/>
              <a:ea typeface="+mn-ea"/>
              <a:cs typeface="+mn-cs"/>
            </a:endParaRPr>
          </a:p>
        </p:txBody>
      </p:sp>
      <p:sp>
        <p:nvSpPr>
          <p:cNvPr id="58" name="Rectangle 57">
            <a:extLst>
              <a:ext uri="{FF2B5EF4-FFF2-40B4-BE49-F238E27FC236}">
                <a16:creationId xmlns:a16="http://schemas.microsoft.com/office/drawing/2014/main" id="{9759F385-EF23-430E-BFD0-4F100303CEE8}"/>
              </a:ext>
            </a:extLst>
          </p:cNvPr>
          <p:cNvSpPr/>
          <p:nvPr/>
        </p:nvSpPr>
        <p:spPr>
          <a:xfrm>
            <a:off x="6273664" y="3623374"/>
            <a:ext cx="1259134" cy="1617809"/>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IN" sz="1800" b="0" i="0" u="none" strike="noStrike" kern="0" cap="none" spc="0" normalizeH="0" baseline="0" noProof="0" dirty="0">
              <a:ln>
                <a:noFill/>
              </a:ln>
              <a:solidFill>
                <a:srgbClr val="000000"/>
              </a:solidFill>
              <a:effectLst/>
              <a:uLnTx/>
              <a:uFillTx/>
              <a:latin typeface="Bosch Office Sans"/>
              <a:ea typeface="+mn-ea"/>
              <a:cs typeface="+mn-cs"/>
            </a:endParaRPr>
          </a:p>
        </p:txBody>
      </p:sp>
      <p:cxnSp>
        <p:nvCxnSpPr>
          <p:cNvPr id="61" name="Straight Connector 60">
            <a:extLst>
              <a:ext uri="{FF2B5EF4-FFF2-40B4-BE49-F238E27FC236}">
                <a16:creationId xmlns:a16="http://schemas.microsoft.com/office/drawing/2014/main" id="{DC894702-4A36-4AD9-9BCD-906756BF2833}"/>
              </a:ext>
            </a:extLst>
          </p:cNvPr>
          <p:cNvCxnSpPr>
            <a:cxnSpLocks/>
          </p:cNvCxnSpPr>
          <p:nvPr/>
        </p:nvCxnSpPr>
        <p:spPr>
          <a:xfrm>
            <a:off x="8159513" y="4998706"/>
            <a:ext cx="2285999" cy="0"/>
          </a:xfrm>
          <a:prstGeom prst="line">
            <a:avLst/>
          </a:prstGeom>
          <a:ln>
            <a:solidFill>
              <a:srgbClr val="FF0000"/>
            </a:solidFill>
            <a:prstDash val="sysDash"/>
          </a:ln>
        </p:spPr>
        <p:style>
          <a:lnRef idx="2">
            <a:schemeClr val="dk1"/>
          </a:lnRef>
          <a:fillRef idx="0">
            <a:schemeClr val="dk1"/>
          </a:fillRef>
          <a:effectRef idx="1">
            <a:schemeClr val="dk1"/>
          </a:effectRef>
          <a:fontRef idx="minor">
            <a:schemeClr val="tx1"/>
          </a:fontRef>
        </p:style>
      </p:cxnSp>
      <p:sp>
        <p:nvSpPr>
          <p:cNvPr id="60" name="Rectangle 59">
            <a:extLst>
              <a:ext uri="{FF2B5EF4-FFF2-40B4-BE49-F238E27FC236}">
                <a16:creationId xmlns:a16="http://schemas.microsoft.com/office/drawing/2014/main" id="{16D01DFE-E63C-4A91-9BA4-422F9166B03B}"/>
              </a:ext>
            </a:extLst>
          </p:cNvPr>
          <p:cNvSpPr/>
          <p:nvPr/>
        </p:nvSpPr>
        <p:spPr>
          <a:xfrm>
            <a:off x="8178798" y="3595459"/>
            <a:ext cx="735380" cy="1617809"/>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IN" sz="1800" b="0" i="0" u="none" strike="noStrike" kern="0" cap="none" spc="0" normalizeH="0" baseline="0" noProof="0" dirty="0">
              <a:ln>
                <a:noFill/>
              </a:ln>
              <a:solidFill>
                <a:srgbClr val="000000"/>
              </a:solidFill>
              <a:effectLst/>
              <a:uLnTx/>
              <a:uFillTx/>
              <a:latin typeface="Bosch Office Sans"/>
              <a:ea typeface="+mn-ea"/>
              <a:cs typeface="+mn-cs"/>
            </a:endParaRPr>
          </a:p>
        </p:txBody>
      </p:sp>
      <p:sp>
        <p:nvSpPr>
          <p:cNvPr id="59" name="Rectangle 58">
            <a:extLst>
              <a:ext uri="{FF2B5EF4-FFF2-40B4-BE49-F238E27FC236}">
                <a16:creationId xmlns:a16="http://schemas.microsoft.com/office/drawing/2014/main" id="{2C85927B-19E5-416F-A2CC-9392536C1D6D}"/>
              </a:ext>
            </a:extLst>
          </p:cNvPr>
          <p:cNvSpPr/>
          <p:nvPr/>
        </p:nvSpPr>
        <p:spPr>
          <a:xfrm>
            <a:off x="8914178" y="3595459"/>
            <a:ext cx="1531334" cy="1617808"/>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IN" sz="1800" b="0" i="0" u="none" strike="noStrike" kern="0" cap="none" spc="0" normalizeH="0" baseline="0" noProof="0" dirty="0">
              <a:ln>
                <a:noFill/>
              </a:ln>
              <a:solidFill>
                <a:srgbClr val="000000"/>
              </a:solidFill>
              <a:effectLst/>
              <a:uLnTx/>
              <a:uFillTx/>
              <a:latin typeface="Bosch Office Sans"/>
              <a:ea typeface="+mn-ea"/>
              <a:cs typeface="+mn-cs"/>
            </a:endParaRPr>
          </a:p>
        </p:txBody>
      </p:sp>
      <p:sp>
        <p:nvSpPr>
          <p:cNvPr id="44" name="Speech Bubble: Rectangle 43">
            <a:extLst>
              <a:ext uri="{FF2B5EF4-FFF2-40B4-BE49-F238E27FC236}">
                <a16:creationId xmlns:a16="http://schemas.microsoft.com/office/drawing/2014/main" id="{4646F099-85C0-483E-BF37-4236BF4E6069}"/>
              </a:ext>
            </a:extLst>
          </p:cNvPr>
          <p:cNvSpPr/>
          <p:nvPr/>
        </p:nvSpPr>
        <p:spPr>
          <a:xfrm>
            <a:off x="5155230" y="3847171"/>
            <a:ext cx="3198350" cy="865134"/>
          </a:xfrm>
          <a:prstGeom prst="wedgeRectCallout">
            <a:avLst>
              <a:gd name="adj1" fmla="val 63786"/>
              <a:gd name="adj2" fmla="val 72529"/>
            </a:avLst>
          </a:prstGeom>
          <a:ln w="28575"/>
        </p:spPr>
        <p:style>
          <a:lnRef idx="2">
            <a:schemeClr val="dk1"/>
          </a:lnRef>
          <a:fillRef idx="1">
            <a:schemeClr val="lt1"/>
          </a:fillRef>
          <a:effectRef idx="0">
            <a:schemeClr val="dk1"/>
          </a:effectRef>
          <a:fontRef idx="minor">
            <a:schemeClr val="dk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r>
              <a:rPr kumimoji="0" lang="de-DE" sz="1800" b="0" i="0" u="none" strike="noStrike" kern="0" cap="none" spc="0" normalizeH="0" baseline="0" noProof="0" dirty="0">
                <a:ln>
                  <a:noFill/>
                </a:ln>
                <a:solidFill>
                  <a:srgbClr val="000000"/>
                </a:solidFill>
                <a:effectLst/>
                <a:uLnTx/>
                <a:uFillTx/>
                <a:latin typeface="Bosch Office Sans"/>
                <a:ea typeface="+mn-ea"/>
                <a:cs typeface="+mn-cs"/>
              </a:rPr>
              <a:t>Next </a:t>
            </a:r>
            <a:r>
              <a:rPr kumimoji="0" lang="de-DE" sz="1800" b="0" i="0" u="none" strike="noStrike" kern="0" cap="none" spc="0" normalizeH="0" baseline="0" noProof="0" dirty="0" err="1">
                <a:ln>
                  <a:noFill/>
                </a:ln>
                <a:solidFill>
                  <a:srgbClr val="000000"/>
                </a:solidFill>
                <a:effectLst/>
                <a:uLnTx/>
                <a:uFillTx/>
                <a:latin typeface="Bosch Office Sans"/>
                <a:ea typeface="+mn-ea"/>
                <a:cs typeface="+mn-cs"/>
              </a:rPr>
              <a:t>node</a:t>
            </a:r>
            <a:r>
              <a:rPr kumimoji="0" lang="de-DE" sz="1800" b="0" i="0" u="none" strike="noStrike" kern="0" cap="none" spc="0" normalizeH="0" baseline="0" noProof="0" dirty="0">
                <a:ln>
                  <a:noFill/>
                </a:ln>
                <a:solidFill>
                  <a:srgbClr val="000000"/>
                </a:solidFill>
                <a:effectLst/>
                <a:uLnTx/>
                <a:uFillTx/>
                <a:latin typeface="Bosch Office Sans"/>
                <a:ea typeface="+mn-ea"/>
                <a:cs typeface="+mn-cs"/>
              </a:rPr>
              <a:t> </a:t>
            </a:r>
            <a:r>
              <a:rPr kumimoji="0" lang="de-DE" sz="1800" b="0" i="0" u="none" strike="noStrike" kern="0" cap="none" spc="0" normalizeH="0" baseline="0" noProof="0" dirty="0" err="1">
                <a:ln>
                  <a:noFill/>
                </a:ln>
                <a:solidFill>
                  <a:srgbClr val="000000"/>
                </a:solidFill>
                <a:effectLst/>
                <a:uLnTx/>
                <a:uFillTx/>
                <a:latin typeface="Bosch Office Sans"/>
                <a:ea typeface="+mn-ea"/>
                <a:cs typeface="+mn-cs"/>
              </a:rPr>
              <a:t>evaluation</a:t>
            </a:r>
            <a:r>
              <a:rPr kumimoji="0" lang="de-DE" sz="1800" b="0" i="0" u="none" strike="noStrike" kern="0" cap="none" spc="0" normalizeH="0" baseline="0" noProof="0" dirty="0">
                <a:ln>
                  <a:noFill/>
                </a:ln>
                <a:solidFill>
                  <a:srgbClr val="000000"/>
                </a:solidFill>
                <a:effectLst/>
                <a:uLnTx/>
                <a:uFillTx/>
                <a:latin typeface="Bosch Office Sans"/>
                <a:ea typeface="+mn-ea"/>
                <a:cs typeface="+mn-cs"/>
              </a:rPr>
              <a:t> </a:t>
            </a:r>
            <a:r>
              <a:rPr kumimoji="0" lang="de-DE" sz="1800" b="0" i="0" u="none" strike="noStrike" kern="0" cap="none" spc="0" normalizeH="0" baseline="0" noProof="0" dirty="0" err="1">
                <a:ln>
                  <a:noFill/>
                </a:ln>
                <a:solidFill>
                  <a:srgbClr val="000000"/>
                </a:solidFill>
                <a:effectLst/>
                <a:uLnTx/>
                <a:uFillTx/>
                <a:latin typeface="Bosch Office Sans"/>
                <a:ea typeface="+mn-ea"/>
                <a:cs typeface="+mn-cs"/>
              </a:rPr>
              <a:t>doesnt</a:t>
            </a:r>
            <a:r>
              <a:rPr kumimoji="0" lang="de-DE" sz="1800" b="0" i="0" u="none" strike="noStrike" kern="0" cap="none" spc="0" normalizeH="0" baseline="0" noProof="0" dirty="0">
                <a:ln>
                  <a:noFill/>
                </a:ln>
                <a:solidFill>
                  <a:srgbClr val="000000"/>
                </a:solidFill>
                <a:effectLst/>
                <a:uLnTx/>
                <a:uFillTx/>
                <a:latin typeface="Bosch Office Sans"/>
                <a:ea typeface="+mn-ea"/>
                <a:cs typeface="+mn-cs"/>
              </a:rPr>
              <a:t> happen and </a:t>
            </a:r>
            <a:r>
              <a:rPr kumimoji="0" lang="de-DE" sz="1800" b="0" i="0" u="none" strike="noStrike" kern="0" cap="none" spc="0" normalizeH="0" baseline="0" noProof="0" dirty="0" err="1">
                <a:ln>
                  <a:noFill/>
                </a:ln>
                <a:solidFill>
                  <a:srgbClr val="000000"/>
                </a:solidFill>
                <a:effectLst/>
                <a:uLnTx/>
                <a:uFillTx/>
                <a:latin typeface="Bosch Office Sans"/>
                <a:ea typeface="+mn-ea"/>
                <a:cs typeface="+mn-cs"/>
              </a:rPr>
              <a:t>the</a:t>
            </a:r>
            <a:r>
              <a:rPr kumimoji="0" lang="de-DE" sz="1800" b="0" i="0" u="none" strike="noStrike" kern="0" cap="none" spc="0" normalizeH="0" baseline="0" noProof="0" dirty="0">
                <a:ln>
                  <a:noFill/>
                </a:ln>
                <a:solidFill>
                  <a:srgbClr val="000000"/>
                </a:solidFill>
                <a:effectLst/>
                <a:uLnTx/>
                <a:uFillTx/>
                <a:latin typeface="Bosch Office Sans"/>
                <a:ea typeface="+mn-ea"/>
                <a:cs typeface="+mn-cs"/>
              </a:rPr>
              <a:t> </a:t>
            </a:r>
            <a:r>
              <a:rPr kumimoji="0" lang="de-DE" sz="1800" b="0" i="0" u="none" strike="noStrike" kern="0" cap="none" spc="0" normalizeH="0" baseline="0" noProof="0" dirty="0" err="1">
                <a:ln>
                  <a:noFill/>
                </a:ln>
                <a:solidFill>
                  <a:srgbClr val="000000"/>
                </a:solidFill>
                <a:effectLst/>
                <a:uLnTx/>
                <a:uFillTx/>
                <a:latin typeface="Bosch Office Sans"/>
                <a:ea typeface="+mn-ea"/>
                <a:cs typeface="+mn-cs"/>
              </a:rPr>
              <a:t>data</a:t>
            </a:r>
            <a:r>
              <a:rPr kumimoji="0" lang="de-DE" sz="1800" b="0" i="0" u="none" strike="noStrike" kern="0" cap="none" spc="0" normalizeH="0" baseline="0" noProof="0" dirty="0">
                <a:ln>
                  <a:noFill/>
                </a:ln>
                <a:solidFill>
                  <a:srgbClr val="000000"/>
                </a:solidFill>
                <a:effectLst/>
                <a:uLnTx/>
                <a:uFillTx/>
                <a:latin typeface="Bosch Office Sans"/>
                <a:ea typeface="+mn-ea"/>
                <a:cs typeface="+mn-cs"/>
              </a:rPr>
              <a:t> </a:t>
            </a:r>
            <a:r>
              <a:rPr kumimoji="0" lang="de-DE" sz="1800" b="0" i="0" u="none" strike="noStrike" kern="0" cap="none" spc="0" normalizeH="0" baseline="0" noProof="0" dirty="0" err="1">
                <a:ln>
                  <a:noFill/>
                </a:ln>
                <a:solidFill>
                  <a:srgbClr val="000000"/>
                </a:solidFill>
                <a:effectLst/>
                <a:uLnTx/>
                <a:uFillTx/>
                <a:latin typeface="Bosch Office Sans"/>
                <a:ea typeface="+mn-ea"/>
                <a:cs typeface="+mn-cs"/>
              </a:rPr>
              <a:t>is</a:t>
            </a:r>
            <a:r>
              <a:rPr kumimoji="0" lang="de-DE" sz="1800" b="0" i="0" u="none" strike="noStrike" kern="0" cap="none" spc="0" normalizeH="0" baseline="0" noProof="0" dirty="0">
                <a:ln>
                  <a:noFill/>
                </a:ln>
                <a:solidFill>
                  <a:srgbClr val="000000"/>
                </a:solidFill>
                <a:effectLst/>
                <a:uLnTx/>
                <a:uFillTx/>
                <a:latin typeface="Bosch Office Sans"/>
                <a:ea typeface="+mn-ea"/>
                <a:cs typeface="+mn-cs"/>
              </a:rPr>
              <a:t> </a:t>
            </a:r>
            <a:r>
              <a:rPr kumimoji="0" lang="de-DE" sz="1800" b="0" i="0" u="none" strike="noStrike" kern="0" cap="none" spc="0" normalizeH="0" baseline="0" noProof="0" dirty="0" err="1">
                <a:ln>
                  <a:noFill/>
                </a:ln>
                <a:solidFill>
                  <a:srgbClr val="000000"/>
                </a:solidFill>
                <a:effectLst/>
                <a:uLnTx/>
                <a:uFillTx/>
                <a:latin typeface="Bosch Office Sans"/>
                <a:ea typeface="+mn-ea"/>
                <a:cs typeface="+mn-cs"/>
              </a:rPr>
              <a:t>tracked</a:t>
            </a:r>
            <a:r>
              <a:rPr kumimoji="0" lang="de-DE" sz="1800" b="0" i="0" u="none" strike="noStrike" kern="0" cap="none" spc="0" normalizeH="0" baseline="0" noProof="0" dirty="0">
                <a:ln>
                  <a:noFill/>
                </a:ln>
                <a:solidFill>
                  <a:srgbClr val="000000"/>
                </a:solidFill>
                <a:effectLst/>
                <a:uLnTx/>
                <a:uFillTx/>
                <a:latin typeface="Bosch Office Sans"/>
                <a:ea typeface="+mn-ea"/>
                <a:cs typeface="+mn-cs"/>
              </a:rPr>
              <a:t> </a:t>
            </a:r>
            <a:endParaRPr kumimoji="0" lang="en-IN" sz="1800" b="0" i="0" u="none" strike="noStrike" kern="0" cap="none" spc="0" normalizeH="0" baseline="0" noProof="0" dirty="0">
              <a:ln>
                <a:noFill/>
              </a:ln>
              <a:solidFill>
                <a:srgbClr val="000000"/>
              </a:solidFill>
              <a:effectLst/>
              <a:uLnTx/>
              <a:uFillTx/>
              <a:latin typeface="Bosch Office Sans"/>
              <a:ea typeface="+mn-ea"/>
              <a:cs typeface="+mn-cs"/>
            </a:endParaRPr>
          </a:p>
        </p:txBody>
      </p:sp>
      <p:pic>
        <p:nvPicPr>
          <p:cNvPr id="45" name="Picture 2" descr="See the source image">
            <a:extLst>
              <a:ext uri="{FF2B5EF4-FFF2-40B4-BE49-F238E27FC236}">
                <a16:creationId xmlns:a16="http://schemas.microsoft.com/office/drawing/2014/main" id="{3C05B1BC-809E-4DA8-9266-1E21AD2EFBA4}"/>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28533" b="26648"/>
          <a:stretch/>
        </p:blipFill>
        <p:spPr bwMode="auto">
          <a:xfrm>
            <a:off x="10156366" y="21168"/>
            <a:ext cx="813259" cy="3644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350039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00" y="652220"/>
            <a:ext cx="10450800" cy="388800"/>
          </a:xfrm>
        </p:spPr>
        <p:txBody>
          <a:bodyPr/>
          <a:lstStyle/>
          <a:p>
            <a:r>
              <a:rPr lang="de-DE" dirty="0" err="1"/>
              <a:t>Distillation</a:t>
            </a:r>
            <a:r>
              <a:rPr lang="de-DE" dirty="0"/>
              <a:t> </a:t>
            </a:r>
            <a:r>
              <a:rPr lang="de-DE" dirty="0" err="1"/>
              <a:t>Algorithm</a:t>
            </a:r>
            <a:endParaRPr lang="en-US" dirty="0"/>
          </a:p>
        </p:txBody>
      </p:sp>
      <p:sp>
        <p:nvSpPr>
          <p:cNvPr id="3" name="Text Placeholder 2"/>
          <p:cNvSpPr>
            <a:spLocks noGrp="1"/>
          </p:cNvSpPr>
          <p:nvPr>
            <p:ph type="body" sz="quarter" idx="15"/>
          </p:nvPr>
        </p:nvSpPr>
        <p:spPr>
          <a:xfrm>
            <a:off x="259200" y="213599"/>
            <a:ext cx="10450800" cy="388800"/>
          </a:xfrm>
        </p:spPr>
        <p:txBody>
          <a:bodyPr/>
          <a:lstStyle/>
          <a:p>
            <a:r>
              <a:rPr lang="en-US" dirty="0"/>
              <a:t>Numerical Investigations using DMN</a:t>
            </a:r>
          </a:p>
          <a:p>
            <a:endParaRPr lang="en-US" dirty="0"/>
          </a:p>
        </p:txBody>
      </p:sp>
      <p:sp>
        <p:nvSpPr>
          <p:cNvPr id="4" name="Slide Number Placeholder 3"/>
          <p:cNvSpPr>
            <a:spLocks noGrp="1"/>
          </p:cNvSpPr>
          <p:nvPr>
            <p:ph type="sldNum" sz="quarter" idx="12"/>
          </p:nvPr>
        </p:nvSpPr>
        <p:spPr/>
        <p:txBody>
          <a:bodyPr/>
          <a:lstStyle/>
          <a:p>
            <a:fld id="{4898AEC0-503E-4FA4-859C-D0F72D6E3F79}" type="slidenum">
              <a:rPr lang="en-US" noProof="1" smtClean="0"/>
              <a:pPr/>
              <a:t>33</a:t>
            </a:fld>
            <a:endParaRPr lang="en-US" noProof="1"/>
          </a:p>
        </p:txBody>
      </p:sp>
      <p:grpSp>
        <p:nvGrpSpPr>
          <p:cNvPr id="26" name="Group 25">
            <a:extLst>
              <a:ext uri="{FF2B5EF4-FFF2-40B4-BE49-F238E27FC236}">
                <a16:creationId xmlns:a16="http://schemas.microsoft.com/office/drawing/2014/main" id="{D5C11DDF-D7A6-4F8D-8761-0D325F813D00}"/>
              </a:ext>
            </a:extLst>
          </p:cNvPr>
          <p:cNvGrpSpPr/>
          <p:nvPr/>
        </p:nvGrpSpPr>
        <p:grpSpPr>
          <a:xfrm>
            <a:off x="4973448" y="676353"/>
            <a:ext cx="5664158" cy="4817905"/>
            <a:chOff x="4973448" y="676353"/>
            <a:chExt cx="5664158" cy="4817905"/>
          </a:xfrm>
        </p:grpSpPr>
        <p:grpSp>
          <p:nvGrpSpPr>
            <p:cNvPr id="13" name="Group 12">
              <a:extLst>
                <a:ext uri="{FF2B5EF4-FFF2-40B4-BE49-F238E27FC236}">
                  <a16:creationId xmlns:a16="http://schemas.microsoft.com/office/drawing/2014/main" id="{69E94E65-CAD6-45B1-A446-624CD8BF5429}"/>
                </a:ext>
              </a:extLst>
            </p:cNvPr>
            <p:cNvGrpSpPr/>
            <p:nvPr/>
          </p:nvGrpSpPr>
          <p:grpSpPr>
            <a:xfrm>
              <a:off x="4973448" y="676353"/>
              <a:ext cx="2767582" cy="2402612"/>
              <a:chOff x="479356" y="1177077"/>
              <a:chExt cx="2767582" cy="2402612"/>
            </a:xfrm>
          </p:grpSpPr>
          <p:sp>
            <p:nvSpPr>
              <p:cNvPr id="10" name="Rectangle 9">
                <a:extLst>
                  <a:ext uri="{FF2B5EF4-FFF2-40B4-BE49-F238E27FC236}">
                    <a16:creationId xmlns:a16="http://schemas.microsoft.com/office/drawing/2014/main" id="{5A49FD5B-1DD4-4CD8-AE4B-C7093AEAB023}"/>
                  </a:ext>
                </a:extLst>
              </p:cNvPr>
              <p:cNvSpPr/>
              <p:nvPr/>
            </p:nvSpPr>
            <p:spPr>
              <a:xfrm>
                <a:off x="479356" y="1177077"/>
                <a:ext cx="2767582" cy="286416"/>
              </a:xfrm>
              <a:prstGeom prst="rect">
                <a:avLst/>
              </a:prstGeom>
              <a:solidFill>
                <a:srgbClr val="FFC000"/>
              </a:solidFill>
              <a:ln/>
            </p:spPr>
            <p:style>
              <a:lnRef idx="2">
                <a:schemeClr val="dk1"/>
              </a:lnRef>
              <a:fillRef idx="1">
                <a:schemeClr val="lt1"/>
              </a:fillRef>
              <a:effectRef idx="0">
                <a:schemeClr val="dk1"/>
              </a:effectRef>
              <a:fontRef idx="minor">
                <a:schemeClr val="dk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r>
                  <a:rPr kumimoji="0" lang="de-DE" sz="1600" b="0" i="0" u="none" strike="noStrike" kern="0" cap="none" spc="0" normalizeH="0" baseline="0" noProof="0" dirty="0">
                    <a:ln>
                      <a:noFill/>
                    </a:ln>
                    <a:solidFill>
                      <a:srgbClr val="000000"/>
                    </a:solidFill>
                    <a:effectLst/>
                    <a:uLnTx/>
                    <a:uFillTx/>
                    <a:latin typeface="Bosch Office Sans"/>
                    <a:ea typeface="+mn-ea"/>
                    <a:cs typeface="+mn-cs"/>
                  </a:rPr>
                  <a:t>1_D4</a:t>
                </a:r>
                <a:endParaRPr kumimoji="0" lang="en-IN" sz="1600" b="0" i="0" u="none" strike="noStrike" kern="0" cap="none" spc="0" normalizeH="0" baseline="0" noProof="0" dirty="0">
                  <a:ln>
                    <a:noFill/>
                  </a:ln>
                  <a:solidFill>
                    <a:srgbClr val="000000"/>
                  </a:solidFill>
                  <a:effectLst/>
                  <a:uLnTx/>
                  <a:uFillTx/>
                  <a:latin typeface="Bosch Office Sans"/>
                  <a:ea typeface="+mn-ea"/>
                  <a:cs typeface="+mn-cs"/>
                </a:endParaRPr>
              </a:p>
            </p:txBody>
          </p:sp>
          <p:pic>
            <p:nvPicPr>
              <p:cNvPr id="15" name="Picture 2" descr="Machine generated alternative text:&#10;50 &#10;40 &#10;o &#10;30 &#10;-ö &#10;s- 20 &#10;10 &#10;o &#10;50 &#10;40 &#10;o &#10;30 &#10;-ö &#10;s- 20 &#10;10 &#10;o &#10;50 &#10;40 &#10;o &#10;30 &#10;-ö &#10;s- 20 &#10;10 &#10;o &#10;50 &#10;40 &#10;o &#10;30 &#10;-ö &#10;s- 20 &#10;10 &#10;o &#10;50 &#10;40 &#10;o &#10;30 &#10;-ö &#10;s- 20 &#10;10 &#10;o &#10;Ell - &#10;E22 - &#10;E33 - &#10;E23 - &#10;E13 - &#10;E12 - &#10;Total &#10;Max Error &#10;Max Error &#10;Max Error &#10;Max Error &#10;Max Error &#10;Max Error &#10;Max Error &#10;2500 &#10;2500 &#10;2500 &#10;2500 &#10;2500 &#10;5000 &#10;7500 &#10;Epoch number [-] &#10;5000 &#10;12500 &#10;50 &#10;40 &#10;o &#10;30 &#10;-ö &#10;s- 20 &#10;10 &#10;o &#10;50 &#10;40 &#10;o &#10;30 &#10;-ö &#10;s- 20 &#10;10 &#10;o &#10;50 &#10;40 &#10;o &#10;30 &#10;-ö &#10;s- 20 &#10;10 &#10;o &#10;50 &#10;40 &#10;o &#10;30 &#10;-ö &#10;s- 20 &#10;10 &#10;o &#10;50 &#10;40 &#10;o &#10;30 &#10;-ö &#10;s- 20 &#10;10 &#10;o &#10;Ell - &#10;E22 - &#10;E33 - &#10;E23 - &#10;E13 - &#10;E12 - &#10;Max Error &#10;Max Error &#10;Max Error &#10;Max Error &#10;Max Error &#10;Max Error &#10;Total Max Error &#10;10000 &#10;2500 &#10;2500 &#10;2500 &#10;2500 &#10;2500 &#10;5000 7500 10000 &#10;Epoch number [-] &#10;12500 &#10;Ell - &#10;E22 - &#10;E33 - &#10;E23 - &#10;E13 - &#10;E12 - &#10;Total &#10;Max Error &#10;Max Error &#10;Max Error &#10;Max Error &#10;Max Error &#10;Max Error &#10;Max Error &#10;Ell - &#10;E22 - &#10;E33 - &#10;E23 - &#10;E13 - &#10;E12 - &#10;Max Error &#10;Max Error &#10;Max Error &#10;Max Error &#10;Max Error &#10;Max Error &#10;Total Max Error &#10;7500 &#10;Epoch number [-] &#10;10000 &#10;12500 &#10;5000 7500 10000 &#10;12500 &#10;Ell - &#10;E22 - &#10;E33 - &#10;E23 - &#10;E13 - &#10;E12 - &#10;Max Error &#10;Max Error &#10;Max Error &#10;Max Error &#10;Max Error &#10;Max Error &#10;Epoch number [-] &#10;Ell - &#10;E22 - &#10;E33 - &#10;E23 - &#10;E13 - &#10;E12 - &#10;Max Error &#10;Max Error &#10;Max Error &#10;Max Error &#10;Max Error &#10;Max Error &#10;Total Max Error &#10;7500 10000 12500 &#10;Total Max Error &#10;5000 &#10;5000 &#10;5000 &#10;5000 7500 10000 &#10;12500 &#10;Epoch number [-] &#10;Ell - &#10;E22 - &#10;E33 - &#10;E23 - &#10;E13 - &#10;E12 - &#10;Total &#10;Max Error &#10;Max Error &#10;Max Error &#10;Max Error &#10;Max Error &#10;Max Error &#10;Max Error &#10;Epoch number [-] &#10;Ell - &#10;E22 - &#10;E33 - &#10;E23 - &#10;E13 - &#10;E12 - &#10;Max Error &#10;Max Error &#10;Max Error &#10;Max Error &#10;Max Error &#10;Max Error &#10;Total Max Error &#10;7500 &#10;Epoch number [-] &#10;10000 &#10;12500 &#10;5000 7500 10000 &#10;12500 &#10;Ell - &#10;E22 - &#10;E33 - &#10;E23 - &#10;E13 - &#10;E12 - &#10;Total &#10;Max Error &#10;Max Error &#10;Max Error &#10;Max Error &#10;Max Error &#10;Max Error &#10;Max Error &#10;Epoch number [-] &#10;Ell - &#10;E22 - &#10;E33 - &#10;E23 - &#10;E13 - &#10;E12 - &#10;Max Error &#10;Max Error &#10;Max Error &#10;Max Error &#10;Max Error &#10;Max Error &#10;Total Max Error &#10;7500 &#10;Epoch number [-] &#10;10000 &#10;12500 &#10;5000 7500 10000 &#10;Epoch number [-] &#10;12500 ">
                <a:extLst>
                  <a:ext uri="{FF2B5EF4-FFF2-40B4-BE49-F238E27FC236}">
                    <a16:creationId xmlns:a16="http://schemas.microsoft.com/office/drawing/2014/main" id="{3C2F3D71-57F3-4755-861C-80105A0AA17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2647" b="83653"/>
              <a:stretch/>
            </p:blipFill>
            <p:spPr bwMode="auto">
              <a:xfrm>
                <a:off x="479356" y="1513065"/>
                <a:ext cx="2767582" cy="206662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grpSp>
        <p:grpSp>
          <p:nvGrpSpPr>
            <p:cNvPr id="17" name="Group 16">
              <a:extLst>
                <a:ext uri="{FF2B5EF4-FFF2-40B4-BE49-F238E27FC236}">
                  <a16:creationId xmlns:a16="http://schemas.microsoft.com/office/drawing/2014/main" id="{0F6E9FA5-139C-4697-AE69-C3ED0F1D4718}"/>
                </a:ext>
              </a:extLst>
            </p:cNvPr>
            <p:cNvGrpSpPr/>
            <p:nvPr/>
          </p:nvGrpSpPr>
          <p:grpSpPr>
            <a:xfrm>
              <a:off x="7794297" y="683472"/>
              <a:ext cx="2843309" cy="2395493"/>
              <a:chOff x="3481279" y="1177077"/>
              <a:chExt cx="2843309" cy="2395493"/>
            </a:xfrm>
          </p:grpSpPr>
          <p:pic>
            <p:nvPicPr>
              <p:cNvPr id="1028" name="Picture 4" descr="Machine generated alternative text:&#10;50 &#10;40 &#10;o &#10;30 &#10;-ö &#10;s- 20 &#10;10 &#10;o &#10;50 &#10;40 &#10;o &#10;30 &#10;-ö &#10;s- 20 &#10;10 &#10;o &#10;50 &#10;40 &#10;o &#10;30 &#10;-ö &#10;s- 20 &#10;10 &#10;o &#10;50 &#10;40 &#10;o &#10;30 &#10;-ö &#10;s- 20 &#10;10 &#10;o &#10;50 &#10;40 &#10;o &#10;30 &#10;-ö &#10;s- 20 &#10;10 &#10;o &#10;Ell - &#10;E22 - &#10;E33 - &#10;E23 - &#10;E13 - &#10;E12 - &#10;Total &#10;Max Error &#10;Max Error &#10;Max Error &#10;Max Error &#10;Max Error &#10;Max Error &#10;Max Error &#10;2500 &#10;2500 &#10;2500 &#10;2500 &#10;2500 &#10;5000 &#10;7500 &#10;Epoch number [-] &#10;5000 &#10;12500 &#10;50 &#10;40 &#10;o &#10;30 &#10;-ö &#10;s- 20 &#10;10 &#10;o &#10;50 &#10;40 &#10;o &#10;30 &#10;-ö &#10;s- 20 &#10;10 &#10;o &#10;50 &#10;40 &#10;o &#10;30 &#10;-ö &#10;s- 20 &#10;10 &#10;o &#10;50 &#10;40 &#10;o &#10;30 &#10;-ö &#10;s- 20 &#10;10 &#10;o &#10;50 &#10;40 &#10;o &#10;30 &#10;-ö &#10;s- 20 &#10;10 &#10;o &#10;Ell - &#10;E22 - &#10;E33 - &#10;E23 - &#10;E13 - &#10;E12 - &#10;Max Error &#10;Max Error &#10;Max Error &#10;Max Error &#10;Max Error &#10;Max Error &#10;Total Max Error &#10;10000 &#10;2500 &#10;2500 &#10;2500 &#10;2500 &#10;2500 &#10;5000 7500 10000 &#10;Epoch number [-] &#10;12500 &#10;Ell - &#10;E22 - &#10;E33 - &#10;E23 - &#10;E13 - &#10;E12 - &#10;Total &#10;Max Error &#10;Max Error &#10;Max Error &#10;Max Error &#10;Max Error &#10;Max Error &#10;Max Error &#10;Ell - &#10;E22 - &#10;E33 - &#10;E23 - &#10;E13 - &#10;E12 - &#10;Max Error &#10;Max Error &#10;Max Error &#10;Max Error &#10;Max Error &#10;Max Error &#10;Total Max Error &#10;7500 &#10;Epoch number [-] &#10;10000 &#10;12500 &#10;5000 7500 10000 &#10;12500 &#10;Ell - &#10;E22 - &#10;E33 - &#10;E23 - &#10;E13 - &#10;E12 - &#10;Max Error &#10;Max Error &#10;Max Error &#10;Max Error &#10;Max Error &#10;Max Error &#10;Epoch number [-] &#10;Ell - &#10;E22 - &#10;E33 - &#10;E23 - &#10;E13 - &#10;E12 - &#10;Max Error &#10;Max Error &#10;Max Error &#10;Max Error &#10;Max Error &#10;Max Error &#10;Total Max Error &#10;7500 10000 12500 &#10;Total Max Error &#10;5000 &#10;5000 &#10;5000 &#10;5000 7500 10000 &#10;12500 &#10;Epoch number [-] &#10;Ell - &#10;E22 - &#10;E33 - &#10;E23 - &#10;E13 - &#10;E12 - &#10;Total &#10;Max Error &#10;Max Error &#10;Max Error &#10;Max Error &#10;Max Error &#10;Max Error &#10;Max Error &#10;Epoch number [-] &#10;Ell - &#10;E22 - &#10;E33 - &#10;E23 - &#10;E13 - &#10;E12 - &#10;Max Error &#10;Max Error &#10;Max Error &#10;Max Error &#10;Max Error &#10;Max Error &#10;Total Max Error &#10;7500 &#10;Epoch number [-] &#10;10000 &#10;12500 &#10;5000 7500 10000 &#10;12500 &#10;Ell - &#10;E22 - &#10;E33 - &#10;E23 - &#10;E13 - &#10;E12 - &#10;Total &#10;Max Error &#10;Max Error &#10;Max Error &#10;Max Error &#10;Max Error &#10;Max Error &#10;Max Error &#10;Epoch number [-] &#10;Ell - &#10;E22 - &#10;E33 - &#10;E23 - &#10;E13 - &#10;E12 - &#10;Max Error &#10;Max Error &#10;Max Error &#10;Max Error &#10;Max Error &#10;Max Error &#10;Total Max Error &#10;7500 &#10;Epoch number [-] &#10;10000 &#10;12500 &#10;5000 7500 10000 &#10;Epoch number [-] &#10;12500 ">
                <a:extLst>
                  <a:ext uri="{FF2B5EF4-FFF2-40B4-BE49-F238E27FC236}">
                    <a16:creationId xmlns:a16="http://schemas.microsoft.com/office/drawing/2014/main" id="{098230EE-1EF8-43BD-9EB7-F3A379EB58C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7641" r="4063" b="83804"/>
              <a:stretch/>
            </p:blipFill>
            <p:spPr bwMode="auto">
              <a:xfrm>
                <a:off x="3481279" y="1510131"/>
                <a:ext cx="2843309" cy="2062439"/>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46716E8D-131A-4314-BC2B-B02F475E4CC9}"/>
                  </a:ext>
                </a:extLst>
              </p:cNvPr>
              <p:cNvSpPr/>
              <p:nvPr/>
            </p:nvSpPr>
            <p:spPr>
              <a:xfrm>
                <a:off x="3481279" y="1177077"/>
                <a:ext cx="2843309" cy="286416"/>
              </a:xfrm>
              <a:prstGeom prst="rect">
                <a:avLst/>
              </a:prstGeom>
              <a:solidFill>
                <a:srgbClr val="92D050"/>
              </a:solidFill>
              <a:ln/>
            </p:spPr>
            <p:style>
              <a:lnRef idx="2">
                <a:schemeClr val="dk1"/>
              </a:lnRef>
              <a:fillRef idx="1">
                <a:schemeClr val="lt1"/>
              </a:fillRef>
              <a:effectRef idx="0">
                <a:schemeClr val="dk1"/>
              </a:effectRef>
              <a:fontRef idx="minor">
                <a:schemeClr val="dk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r>
                  <a:rPr kumimoji="0" lang="de-DE" sz="1600" b="0" i="0" u="none" strike="noStrike" kern="0" cap="none" spc="0" normalizeH="0" baseline="0" noProof="0" dirty="0">
                    <a:ln>
                      <a:noFill/>
                    </a:ln>
                    <a:solidFill>
                      <a:srgbClr val="000000"/>
                    </a:solidFill>
                    <a:effectLst/>
                    <a:uLnTx/>
                    <a:uFillTx/>
                    <a:latin typeface="Bosch Office Sans"/>
                    <a:ea typeface="+mn-ea"/>
                    <a:cs typeface="+mn-cs"/>
                  </a:rPr>
                  <a:t>2_D4</a:t>
                </a:r>
                <a:endParaRPr kumimoji="0" lang="en-IN" sz="1600" b="0" i="0" u="none" strike="noStrike" kern="0" cap="none" spc="0" normalizeH="0" baseline="0" noProof="0" dirty="0">
                  <a:ln>
                    <a:noFill/>
                  </a:ln>
                  <a:solidFill>
                    <a:srgbClr val="000000"/>
                  </a:solidFill>
                  <a:effectLst/>
                  <a:uLnTx/>
                  <a:uFillTx/>
                  <a:latin typeface="Bosch Office Sans"/>
                  <a:ea typeface="+mn-ea"/>
                  <a:cs typeface="+mn-cs"/>
                </a:endParaRPr>
              </a:p>
            </p:txBody>
          </p:sp>
        </p:grpSp>
        <p:grpSp>
          <p:nvGrpSpPr>
            <p:cNvPr id="20" name="Group 19">
              <a:extLst>
                <a:ext uri="{FF2B5EF4-FFF2-40B4-BE49-F238E27FC236}">
                  <a16:creationId xmlns:a16="http://schemas.microsoft.com/office/drawing/2014/main" id="{F8752E58-6FA8-4DF7-9396-776A755ACA42}"/>
                </a:ext>
              </a:extLst>
            </p:cNvPr>
            <p:cNvGrpSpPr/>
            <p:nvPr/>
          </p:nvGrpSpPr>
          <p:grpSpPr>
            <a:xfrm>
              <a:off x="4973448" y="3125603"/>
              <a:ext cx="2767582" cy="2368655"/>
              <a:chOff x="6530225" y="1177077"/>
              <a:chExt cx="2851606" cy="2402612"/>
            </a:xfrm>
          </p:grpSpPr>
          <p:pic>
            <p:nvPicPr>
              <p:cNvPr id="1030" name="Picture 6" descr="Machine generated alternative text:&#10;50 &#10;40 &#10;o &#10;30 &#10;-ö &#10;s- 20 &#10;10 &#10;o &#10;50 &#10;40 &#10;o &#10;30 &#10;-ö &#10;s- 20 &#10;10 &#10;o &#10;50 &#10;40 &#10;o &#10;30 &#10;-ö &#10;s- 20 &#10;10 &#10;o &#10;50 &#10;40 &#10;o &#10;30 &#10;-ö &#10;s- 20 &#10;10 &#10;o &#10;50 &#10;40 &#10;o &#10;30 &#10;-ö &#10;s- 20 &#10;10 &#10;o &#10;Ell - &#10;E22 - &#10;E33 - &#10;E23 - &#10;E13 - &#10;E12 - &#10;Total &#10;Max Error &#10;Max Error &#10;Max Error &#10;Max Error &#10;Max Error &#10;Max Error &#10;Max Error &#10;2500 &#10;2500 &#10;2500 &#10;2500 &#10;2500 &#10;5000 &#10;7500 &#10;Epoch number [-] &#10;5000 &#10;12500 &#10;50 &#10;40 &#10;o &#10;30 &#10;-ö &#10;s- 20 &#10;10 &#10;o &#10;50 &#10;40 &#10;o &#10;30 &#10;-ö &#10;s- 20 &#10;10 &#10;o &#10;50 &#10;40 &#10;o &#10;30 &#10;-ö &#10;s- 20 &#10;10 &#10;o &#10;50 &#10;40 &#10;o &#10;30 &#10;-ö &#10;s- 20 &#10;10 &#10;o &#10;50 &#10;40 &#10;o &#10;30 &#10;-ö &#10;s- 20 &#10;10 &#10;o &#10;Ell - &#10;E22 - &#10;E33 - &#10;E23 - &#10;E13 - &#10;E12 - &#10;Max Error &#10;Max Error &#10;Max Error &#10;Max Error &#10;Max Error &#10;Max Error &#10;Total Max Error &#10;10000 &#10;2500 &#10;2500 &#10;2500 &#10;2500 &#10;2500 &#10;5000 7500 10000 &#10;Epoch number [-] &#10;12500 &#10;Ell - &#10;E22 - &#10;E33 - &#10;E23 - &#10;E13 - &#10;E12 - &#10;Total &#10;Max Error &#10;Max Error &#10;Max Error &#10;Max Error &#10;Max Error &#10;Max Error &#10;Max Error &#10;Ell - &#10;E22 - &#10;E33 - &#10;E23 - &#10;E13 - &#10;E12 - &#10;Max Error &#10;Max Error &#10;Max Error &#10;Max Error &#10;Max Error &#10;Max Error &#10;Total Max Error &#10;7500 &#10;Epoch number [-] &#10;10000 &#10;12500 &#10;5000 7500 10000 &#10;12500 &#10;Ell - &#10;E22 - &#10;E33 - &#10;E23 - &#10;E13 - &#10;E12 - &#10;Max Error &#10;Max Error &#10;Max Error &#10;Max Error &#10;Max Error &#10;Max Error &#10;Epoch number [-] &#10;Ell - &#10;E22 - &#10;E33 - &#10;E23 - &#10;E13 - &#10;E12 - &#10;Max Error &#10;Max Error &#10;Max Error &#10;Max Error &#10;Max Error &#10;Max Error &#10;Total Max Error &#10;7500 10000 12500 &#10;Total Max Error &#10;5000 &#10;5000 &#10;5000 &#10;5000 7500 10000 &#10;12500 &#10;Epoch number [-] &#10;Ell - &#10;E22 - &#10;E33 - &#10;E23 - &#10;E13 - &#10;E12 - &#10;Total &#10;Max Error &#10;Max Error &#10;Max Error &#10;Max Error &#10;Max Error &#10;Max Error &#10;Max Error &#10;Epoch number [-] &#10;Ell - &#10;E22 - &#10;E33 - &#10;E23 - &#10;E13 - &#10;E12 - &#10;Max Error &#10;Max Error &#10;Max Error &#10;Max Error &#10;Max Error &#10;Max Error &#10;Total Max Error &#10;7500 &#10;Epoch number [-] &#10;10000 &#10;12500 &#10;5000 7500 10000 &#10;12500 &#10;Ell - &#10;E22 - &#10;E33 - &#10;E23 - &#10;E13 - &#10;E12 - &#10;Total &#10;Max Error &#10;Max Error &#10;Max Error &#10;Max Error &#10;Max Error &#10;Max Error &#10;Max Error &#10;Epoch number [-] &#10;Ell - &#10;E22 - &#10;E33 - &#10;E23 - &#10;E13 - &#10;E12 - &#10;Max Error &#10;Max Error &#10;Max Error &#10;Max Error &#10;Max Error &#10;Max Error &#10;Total Max Error &#10;7500 &#10;Epoch number [-] &#10;10000 &#10;12500 &#10;5000 7500 10000 &#10;Epoch number [-] &#10;12500 ">
                <a:extLst>
                  <a:ext uri="{FF2B5EF4-FFF2-40B4-BE49-F238E27FC236}">
                    <a16:creationId xmlns:a16="http://schemas.microsoft.com/office/drawing/2014/main" id="{8CAD7BE9-3A97-4A01-A9E3-9DDCC07E71F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6393" r="51354" b="67285"/>
              <a:stretch/>
            </p:blipFill>
            <p:spPr bwMode="auto">
              <a:xfrm>
                <a:off x="6530226" y="1510131"/>
                <a:ext cx="2851605" cy="2069558"/>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19" name="Rectangle 18">
                <a:extLst>
                  <a:ext uri="{FF2B5EF4-FFF2-40B4-BE49-F238E27FC236}">
                    <a16:creationId xmlns:a16="http://schemas.microsoft.com/office/drawing/2014/main" id="{58CF9E45-D7E3-4D44-857B-B926FE779A3C}"/>
                  </a:ext>
                </a:extLst>
              </p:cNvPr>
              <p:cNvSpPr/>
              <p:nvPr/>
            </p:nvSpPr>
            <p:spPr>
              <a:xfrm>
                <a:off x="6530225" y="1177077"/>
                <a:ext cx="2851605" cy="286416"/>
              </a:xfrm>
              <a:prstGeom prst="rect">
                <a:avLst/>
              </a:prstGeom>
              <a:solidFill>
                <a:schemeClr val="accent3">
                  <a:lumMod val="40000"/>
                  <a:lumOff val="60000"/>
                </a:schemeClr>
              </a:solidFill>
              <a:ln/>
            </p:spPr>
            <p:style>
              <a:lnRef idx="2">
                <a:schemeClr val="dk1"/>
              </a:lnRef>
              <a:fillRef idx="1">
                <a:schemeClr val="lt1"/>
              </a:fillRef>
              <a:effectRef idx="0">
                <a:schemeClr val="dk1"/>
              </a:effectRef>
              <a:fontRef idx="minor">
                <a:schemeClr val="dk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r>
                  <a:rPr kumimoji="0" lang="de-DE" sz="1600" b="0" i="0" u="none" strike="noStrike" kern="0" cap="none" spc="0" normalizeH="0" baseline="0" noProof="0" dirty="0">
                    <a:ln>
                      <a:noFill/>
                    </a:ln>
                    <a:solidFill>
                      <a:srgbClr val="000000"/>
                    </a:solidFill>
                    <a:effectLst/>
                    <a:uLnTx/>
                    <a:uFillTx/>
                    <a:latin typeface="Bosch Office Sans"/>
                    <a:ea typeface="+mn-ea"/>
                    <a:cs typeface="+mn-cs"/>
                  </a:rPr>
                  <a:t>3_D4</a:t>
                </a:r>
                <a:endParaRPr kumimoji="0" lang="en-IN" sz="1600" b="0" i="0" u="none" strike="noStrike" kern="0" cap="none" spc="0" normalizeH="0" baseline="0" noProof="0" dirty="0">
                  <a:ln>
                    <a:noFill/>
                  </a:ln>
                  <a:solidFill>
                    <a:srgbClr val="000000"/>
                  </a:solidFill>
                  <a:effectLst/>
                  <a:uLnTx/>
                  <a:uFillTx/>
                  <a:latin typeface="Bosch Office Sans"/>
                  <a:ea typeface="+mn-ea"/>
                  <a:cs typeface="+mn-cs"/>
                </a:endParaRPr>
              </a:p>
            </p:txBody>
          </p:sp>
        </p:grpSp>
        <p:grpSp>
          <p:nvGrpSpPr>
            <p:cNvPr id="24" name="Group 23">
              <a:extLst>
                <a:ext uri="{FF2B5EF4-FFF2-40B4-BE49-F238E27FC236}">
                  <a16:creationId xmlns:a16="http://schemas.microsoft.com/office/drawing/2014/main" id="{BCF06FD0-1D6A-41E2-835E-8B8C79AAE483}"/>
                </a:ext>
              </a:extLst>
            </p:cNvPr>
            <p:cNvGrpSpPr/>
            <p:nvPr/>
          </p:nvGrpSpPr>
          <p:grpSpPr>
            <a:xfrm>
              <a:off x="7794296" y="3125603"/>
              <a:ext cx="2843310" cy="2368655"/>
              <a:chOff x="3287903" y="3540091"/>
              <a:chExt cx="2843310" cy="2368655"/>
            </a:xfrm>
          </p:grpSpPr>
          <p:pic>
            <p:nvPicPr>
              <p:cNvPr id="1032" name="Picture 8" descr="Machine generated alternative text:&#10;50 &#10;40 &#10;o &#10;30 &#10;-ö &#10;s- 20 &#10;10 &#10;o &#10;50 &#10;40 &#10;o &#10;30 &#10;-ö &#10;s- 20 &#10;10 &#10;o &#10;50 &#10;40 &#10;o &#10;30 &#10;-ö &#10;s- 20 &#10;10 &#10;o &#10;50 &#10;40 &#10;o &#10;30 &#10;-ö &#10;s- 20 &#10;10 &#10;o &#10;50 &#10;40 &#10;o &#10;30 &#10;-ö &#10;s- 20 &#10;10 &#10;o &#10;Ell - &#10;E22 - &#10;E33 - &#10;E23 - &#10;E13 - &#10;E12 - &#10;Total &#10;Max Error &#10;Max Error &#10;Max Error &#10;Max Error &#10;Max Error &#10;Max Error &#10;Max Error &#10;2500 &#10;2500 &#10;2500 &#10;2500 &#10;2500 &#10;5000 &#10;7500 &#10;Epoch number [-] &#10;5000 &#10;12500 &#10;50 &#10;40 &#10;o &#10;30 &#10;-ö &#10;s- 20 &#10;10 &#10;o &#10;50 &#10;40 &#10;o &#10;30 &#10;-ö &#10;s- 20 &#10;10 &#10;o &#10;50 &#10;40 &#10;o &#10;30 &#10;-ö &#10;s- 20 &#10;10 &#10;o &#10;50 &#10;40 &#10;o &#10;30 &#10;-ö &#10;s- 20 &#10;10 &#10;o &#10;50 &#10;40 &#10;o &#10;30 &#10;-ö &#10;s- 20 &#10;10 &#10;o &#10;Ell - &#10;E22 - &#10;E33 - &#10;E23 - &#10;E13 - &#10;E12 - &#10;Max Error &#10;Max Error &#10;Max Error &#10;Max Error &#10;Max Error &#10;Max Error &#10;Total Max Error &#10;10000 &#10;2500 &#10;2500 &#10;2500 &#10;2500 &#10;2500 &#10;5000 7500 10000 &#10;Epoch number [-] &#10;12500 &#10;Ell - &#10;E22 - &#10;E33 - &#10;E23 - &#10;E13 - &#10;E12 - &#10;Total &#10;Max Error &#10;Max Error &#10;Max Error &#10;Max Error &#10;Max Error &#10;Max Error &#10;Max Error &#10;Ell - &#10;E22 - &#10;E33 - &#10;E23 - &#10;E13 - &#10;E12 - &#10;Max Error &#10;Max Error &#10;Max Error &#10;Max Error &#10;Max Error &#10;Max Error &#10;Total Max Error &#10;7500 &#10;Epoch number [-] &#10;10000 &#10;12500 &#10;5000 7500 10000 &#10;12500 &#10;Ell - &#10;E22 - &#10;E33 - &#10;E23 - &#10;E13 - &#10;E12 - &#10;Max Error &#10;Max Error &#10;Max Error &#10;Max Error &#10;Max Error &#10;Max Error &#10;Epoch number [-] &#10;Ell - &#10;E22 - &#10;E33 - &#10;E23 - &#10;E13 - &#10;E12 - &#10;Max Error &#10;Max Error &#10;Max Error &#10;Max Error &#10;Max Error &#10;Max Error &#10;Total Max Error &#10;7500 10000 12500 &#10;Total Max Error &#10;5000 &#10;5000 &#10;5000 &#10;5000 7500 10000 &#10;12500 &#10;Epoch number [-] &#10;Ell - &#10;E22 - &#10;E33 - &#10;E23 - &#10;E13 - &#10;E12 - &#10;Total &#10;Max Error &#10;Max Error &#10;Max Error &#10;Max Error &#10;Max Error &#10;Max Error &#10;Max Error &#10;Epoch number [-] &#10;Ell - &#10;E22 - &#10;E33 - &#10;E23 - &#10;E13 - &#10;E12 - &#10;Max Error &#10;Max Error &#10;Max Error &#10;Max Error &#10;Max Error &#10;Max Error &#10;Total Max Error &#10;7500 &#10;Epoch number [-] &#10;10000 &#10;12500 &#10;5000 7500 10000 &#10;12500 &#10;Ell - &#10;E22 - &#10;E33 - &#10;E23 - &#10;E13 - &#10;E12 - &#10;Total &#10;Max Error &#10;Max Error &#10;Max Error &#10;Max Error &#10;Max Error &#10;Max Error &#10;Max Error &#10;Epoch number [-] &#10;Ell - &#10;E22 - &#10;E33 - &#10;E23 - &#10;E13 - &#10;E12 - &#10;Max Error &#10;Max Error &#10;Max Error &#10;Max Error &#10;Max Error &#10;Max Error &#10;Total Max Error &#10;7500 &#10;Epoch number [-] &#10;10000 &#10;12500 &#10;5000 7500 10000 &#10;Epoch number [-] &#10;12500 ">
                <a:extLst>
                  <a:ext uri="{FF2B5EF4-FFF2-40B4-BE49-F238E27FC236}">
                    <a16:creationId xmlns:a16="http://schemas.microsoft.com/office/drawing/2014/main" id="{7367335C-6D52-43E7-8D65-72122336684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8071" t="16678" r="3880" b="66975"/>
              <a:stretch/>
            </p:blipFill>
            <p:spPr bwMode="auto">
              <a:xfrm>
                <a:off x="3287903" y="3868438"/>
                <a:ext cx="2843309" cy="2040308"/>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21" name="Rectangle 20">
                <a:extLst>
                  <a:ext uri="{FF2B5EF4-FFF2-40B4-BE49-F238E27FC236}">
                    <a16:creationId xmlns:a16="http://schemas.microsoft.com/office/drawing/2014/main" id="{842008E5-373E-4242-98FB-BD6E94ADEE6F}"/>
                  </a:ext>
                </a:extLst>
              </p:cNvPr>
              <p:cNvSpPr/>
              <p:nvPr/>
            </p:nvSpPr>
            <p:spPr>
              <a:xfrm>
                <a:off x="3287904" y="3540091"/>
                <a:ext cx="2843309" cy="282368"/>
              </a:xfrm>
              <a:prstGeom prst="rect">
                <a:avLst/>
              </a:prstGeom>
              <a:solidFill>
                <a:schemeClr val="bg2">
                  <a:lumMod val="60000"/>
                  <a:lumOff val="40000"/>
                </a:schemeClr>
              </a:solidFill>
              <a:ln/>
            </p:spPr>
            <p:style>
              <a:lnRef idx="2">
                <a:schemeClr val="dk1"/>
              </a:lnRef>
              <a:fillRef idx="1">
                <a:schemeClr val="lt1"/>
              </a:fillRef>
              <a:effectRef idx="0">
                <a:schemeClr val="dk1"/>
              </a:effectRef>
              <a:fontRef idx="minor">
                <a:schemeClr val="dk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r>
                  <a:rPr lang="de-DE" sz="1600" kern="0" dirty="0">
                    <a:solidFill>
                      <a:srgbClr val="000000"/>
                    </a:solidFill>
                    <a:latin typeface="Bosch Office Sans"/>
                  </a:rPr>
                  <a:t>a</a:t>
                </a:r>
                <a:r>
                  <a:rPr kumimoji="0" lang="de-DE" sz="1600" b="0" i="0" u="none" strike="noStrike" kern="0" cap="none" spc="0" normalizeH="0" baseline="0" noProof="0" dirty="0">
                    <a:ln>
                      <a:noFill/>
                    </a:ln>
                    <a:solidFill>
                      <a:srgbClr val="000000"/>
                    </a:solidFill>
                    <a:effectLst/>
                    <a:uLnTx/>
                    <a:uFillTx/>
                    <a:latin typeface="Bosch Office Sans"/>
                    <a:ea typeface="+mn-ea"/>
                    <a:cs typeface="+mn-cs"/>
                  </a:rPr>
                  <a:t>_4_D4</a:t>
                </a:r>
                <a:endParaRPr kumimoji="0" lang="en-IN" sz="1600" b="0" i="0" u="none" strike="noStrike" kern="0" cap="none" spc="0" normalizeH="0" baseline="0" noProof="0" dirty="0">
                  <a:ln>
                    <a:noFill/>
                  </a:ln>
                  <a:solidFill>
                    <a:srgbClr val="000000"/>
                  </a:solidFill>
                  <a:effectLst/>
                  <a:uLnTx/>
                  <a:uFillTx/>
                  <a:latin typeface="Bosch Office Sans"/>
                  <a:ea typeface="+mn-ea"/>
                  <a:cs typeface="+mn-cs"/>
                </a:endParaRPr>
              </a:p>
            </p:txBody>
          </p:sp>
        </p:grpSp>
      </p:grpSp>
      <p:sp>
        <p:nvSpPr>
          <p:cNvPr id="27" name="Half Frame 26">
            <a:extLst>
              <a:ext uri="{FF2B5EF4-FFF2-40B4-BE49-F238E27FC236}">
                <a16:creationId xmlns:a16="http://schemas.microsoft.com/office/drawing/2014/main" id="{D8EB2C92-1C76-496A-BA9D-A232DDBF2C4C}"/>
              </a:ext>
            </a:extLst>
          </p:cNvPr>
          <p:cNvSpPr/>
          <p:nvPr/>
        </p:nvSpPr>
        <p:spPr>
          <a:xfrm rot="13495125">
            <a:off x="1293670" y="2038177"/>
            <a:ext cx="1636084" cy="1627488"/>
          </a:xfrm>
          <a:prstGeom prst="halfFrame">
            <a:avLst>
              <a:gd name="adj1" fmla="val 11237"/>
              <a:gd name="adj2" fmla="val 10730"/>
            </a:avLst>
          </a:prstGeom>
          <a:solidFill>
            <a:schemeClr val="bg2">
              <a:lumMod val="60000"/>
              <a:lumOff val="40000"/>
            </a:schemeClr>
          </a:solidFill>
          <a:ln w="9525" cap="flat" cmpd="sng" algn="ctr">
            <a:solidFill>
              <a:srgbClr val="3F136C"/>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IN" sz="1800" b="0" i="0" u="none" strike="noStrike" kern="0" cap="none" spc="0" normalizeH="0" baseline="0" noProof="0" dirty="0">
              <a:ln>
                <a:noFill/>
              </a:ln>
              <a:solidFill>
                <a:srgbClr val="000000"/>
              </a:solidFill>
              <a:effectLst/>
              <a:uLnTx/>
              <a:uFillTx/>
              <a:latin typeface="Bosch Office Sans"/>
              <a:ea typeface="+mn-ea"/>
              <a:cs typeface="+mn-cs"/>
            </a:endParaRPr>
          </a:p>
        </p:txBody>
      </p:sp>
      <p:sp>
        <p:nvSpPr>
          <p:cNvPr id="33" name="Half Frame 32">
            <a:extLst>
              <a:ext uri="{FF2B5EF4-FFF2-40B4-BE49-F238E27FC236}">
                <a16:creationId xmlns:a16="http://schemas.microsoft.com/office/drawing/2014/main" id="{0D9CA17E-9B03-45A9-AC73-06B5121BD144}"/>
              </a:ext>
            </a:extLst>
          </p:cNvPr>
          <p:cNvSpPr/>
          <p:nvPr/>
        </p:nvSpPr>
        <p:spPr>
          <a:xfrm rot="13495125">
            <a:off x="1293668" y="1609128"/>
            <a:ext cx="1636084" cy="1627488"/>
          </a:xfrm>
          <a:prstGeom prst="halfFrame">
            <a:avLst>
              <a:gd name="adj1" fmla="val 11237"/>
              <a:gd name="adj2" fmla="val 10730"/>
            </a:avLst>
          </a:prstGeom>
          <a:solidFill>
            <a:srgbClr val="00B0F0"/>
          </a:solidFill>
          <a:ln w="9525" cap="flat" cmpd="sng" algn="ctr">
            <a:solidFill>
              <a:srgbClr val="3F136C"/>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IN" sz="1800" b="0" i="0" u="none" strike="noStrike" kern="0" cap="none" spc="0" normalizeH="0" baseline="0" noProof="0" dirty="0">
              <a:ln>
                <a:noFill/>
              </a:ln>
              <a:solidFill>
                <a:srgbClr val="000000"/>
              </a:solidFill>
              <a:effectLst/>
              <a:uLnTx/>
              <a:uFillTx/>
              <a:latin typeface="Bosch Office Sans"/>
              <a:ea typeface="+mn-ea"/>
              <a:cs typeface="+mn-cs"/>
            </a:endParaRPr>
          </a:p>
        </p:txBody>
      </p:sp>
      <p:sp>
        <p:nvSpPr>
          <p:cNvPr id="34" name="Half Frame 33">
            <a:extLst>
              <a:ext uri="{FF2B5EF4-FFF2-40B4-BE49-F238E27FC236}">
                <a16:creationId xmlns:a16="http://schemas.microsoft.com/office/drawing/2014/main" id="{9D7095F4-A0E6-4307-BE3F-F5BE34868002}"/>
              </a:ext>
            </a:extLst>
          </p:cNvPr>
          <p:cNvSpPr/>
          <p:nvPr/>
        </p:nvSpPr>
        <p:spPr>
          <a:xfrm rot="13495125">
            <a:off x="1293669" y="1136762"/>
            <a:ext cx="1636084" cy="1627488"/>
          </a:xfrm>
          <a:prstGeom prst="halfFrame">
            <a:avLst>
              <a:gd name="adj1" fmla="val 11237"/>
              <a:gd name="adj2" fmla="val 10730"/>
            </a:avLst>
          </a:prstGeom>
          <a:solidFill>
            <a:srgbClr val="92D050"/>
          </a:solidFill>
          <a:ln w="9525" cap="flat" cmpd="sng" algn="ctr">
            <a:solidFill>
              <a:srgbClr val="3F136C"/>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IN" sz="1800" b="0" i="0" u="none" strike="noStrike" kern="0" cap="none" spc="0" normalizeH="0" baseline="0" noProof="0" dirty="0">
              <a:ln>
                <a:noFill/>
              </a:ln>
              <a:solidFill>
                <a:srgbClr val="000000"/>
              </a:solidFill>
              <a:effectLst/>
              <a:uLnTx/>
              <a:uFillTx/>
              <a:latin typeface="Bosch Office Sans"/>
              <a:ea typeface="+mn-ea"/>
              <a:cs typeface="+mn-cs"/>
            </a:endParaRPr>
          </a:p>
        </p:txBody>
      </p:sp>
      <p:sp>
        <p:nvSpPr>
          <p:cNvPr id="35" name="Half Frame 34">
            <a:extLst>
              <a:ext uri="{FF2B5EF4-FFF2-40B4-BE49-F238E27FC236}">
                <a16:creationId xmlns:a16="http://schemas.microsoft.com/office/drawing/2014/main" id="{2AFE15A8-9426-4EDB-A654-5CE55BB49323}"/>
              </a:ext>
            </a:extLst>
          </p:cNvPr>
          <p:cNvSpPr/>
          <p:nvPr/>
        </p:nvSpPr>
        <p:spPr>
          <a:xfrm rot="13495125">
            <a:off x="1293666" y="656282"/>
            <a:ext cx="1636084" cy="1627488"/>
          </a:xfrm>
          <a:prstGeom prst="halfFrame">
            <a:avLst>
              <a:gd name="adj1" fmla="val 11237"/>
              <a:gd name="adj2" fmla="val 10730"/>
            </a:avLst>
          </a:prstGeom>
          <a:solidFill>
            <a:srgbClr val="FFC000"/>
          </a:solidFill>
          <a:ln w="9525" cap="flat" cmpd="sng" algn="ctr">
            <a:solidFill>
              <a:srgbClr val="3F136C"/>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IN" sz="1800" b="0" i="0" u="none" strike="noStrike" kern="0" cap="none" spc="0" normalizeH="0" baseline="0" noProof="0" dirty="0">
              <a:ln>
                <a:noFill/>
              </a:ln>
              <a:solidFill>
                <a:srgbClr val="000000"/>
              </a:solidFill>
              <a:effectLst/>
              <a:uLnTx/>
              <a:uFillTx/>
              <a:latin typeface="Bosch Office Sans"/>
              <a:ea typeface="+mn-ea"/>
              <a:cs typeface="+mn-cs"/>
            </a:endParaRPr>
          </a:p>
        </p:txBody>
      </p:sp>
      <p:sp>
        <p:nvSpPr>
          <p:cNvPr id="28" name="Rectangle 27">
            <a:extLst>
              <a:ext uri="{FF2B5EF4-FFF2-40B4-BE49-F238E27FC236}">
                <a16:creationId xmlns:a16="http://schemas.microsoft.com/office/drawing/2014/main" id="{1CFE91B7-AAC8-4C12-A05B-CF26365D0AD2}"/>
              </a:ext>
            </a:extLst>
          </p:cNvPr>
          <p:cNvSpPr/>
          <p:nvPr/>
        </p:nvSpPr>
        <p:spPr>
          <a:xfrm>
            <a:off x="1992795" y="1992820"/>
            <a:ext cx="237826" cy="2042021"/>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IN" sz="1800" b="0" i="0" u="none" strike="noStrike" kern="0" cap="none" spc="0" normalizeH="0" baseline="0" noProof="0" dirty="0">
              <a:ln>
                <a:noFill/>
              </a:ln>
              <a:solidFill>
                <a:srgbClr val="000000"/>
              </a:solidFill>
              <a:effectLst/>
              <a:uLnTx/>
              <a:uFillTx/>
              <a:latin typeface="Bosch Office Sans"/>
              <a:ea typeface="+mn-ea"/>
              <a:cs typeface="+mn-cs"/>
            </a:endParaRPr>
          </a:p>
        </p:txBody>
      </p:sp>
      <p:sp>
        <p:nvSpPr>
          <p:cNvPr id="29" name="Oval 28">
            <a:extLst>
              <a:ext uri="{FF2B5EF4-FFF2-40B4-BE49-F238E27FC236}">
                <a16:creationId xmlns:a16="http://schemas.microsoft.com/office/drawing/2014/main" id="{A5C11295-D2EE-4DC3-9919-E81E4717E1A5}"/>
              </a:ext>
            </a:extLst>
          </p:cNvPr>
          <p:cNvSpPr/>
          <p:nvPr/>
        </p:nvSpPr>
        <p:spPr>
          <a:xfrm>
            <a:off x="1298489" y="1217599"/>
            <a:ext cx="377219" cy="381342"/>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r>
              <a:rPr kumimoji="0" lang="de-DE" b="0" i="0" u="none" strike="noStrike" kern="0" cap="none" spc="0" normalizeH="0" baseline="0" noProof="0" dirty="0">
                <a:ln>
                  <a:noFill/>
                </a:ln>
                <a:solidFill>
                  <a:srgbClr val="000000"/>
                </a:solidFill>
                <a:effectLst/>
                <a:uLnTx/>
                <a:uFillTx/>
                <a:latin typeface="Bosch Office Sans"/>
                <a:ea typeface="+mn-ea"/>
                <a:cs typeface="+mn-cs"/>
              </a:rPr>
              <a:t>S</a:t>
            </a:r>
            <a:endParaRPr kumimoji="0" lang="en-IN" b="0" i="0" u="none" strike="noStrike" kern="0" cap="none" spc="0" normalizeH="0" baseline="0" noProof="0" dirty="0">
              <a:ln>
                <a:noFill/>
              </a:ln>
              <a:solidFill>
                <a:srgbClr val="000000"/>
              </a:solidFill>
              <a:effectLst/>
              <a:uLnTx/>
              <a:uFillTx/>
              <a:latin typeface="Bosch Office Sans"/>
              <a:ea typeface="+mn-ea"/>
              <a:cs typeface="+mn-cs"/>
            </a:endParaRPr>
          </a:p>
        </p:txBody>
      </p:sp>
      <p:sp>
        <p:nvSpPr>
          <p:cNvPr id="38" name="Oval 37">
            <a:extLst>
              <a:ext uri="{FF2B5EF4-FFF2-40B4-BE49-F238E27FC236}">
                <a16:creationId xmlns:a16="http://schemas.microsoft.com/office/drawing/2014/main" id="{1818F012-680E-4233-B5D7-03917394DB18}"/>
              </a:ext>
            </a:extLst>
          </p:cNvPr>
          <p:cNvSpPr/>
          <p:nvPr/>
        </p:nvSpPr>
        <p:spPr>
          <a:xfrm>
            <a:off x="1612287" y="1516872"/>
            <a:ext cx="377219" cy="381342"/>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r>
              <a:rPr lang="de-DE" sz="2000" kern="0" dirty="0">
                <a:solidFill>
                  <a:srgbClr val="000000"/>
                </a:solidFill>
                <a:latin typeface="Bosch Office Sans"/>
              </a:rPr>
              <a:t>T</a:t>
            </a:r>
            <a:endParaRPr kumimoji="0" lang="en-IN" sz="2000" b="0" i="0" u="none" strike="noStrike" kern="0" cap="none" spc="0" normalizeH="0" baseline="0" noProof="0" dirty="0">
              <a:ln>
                <a:noFill/>
              </a:ln>
              <a:solidFill>
                <a:srgbClr val="000000"/>
              </a:solidFill>
              <a:effectLst/>
              <a:uLnTx/>
              <a:uFillTx/>
              <a:latin typeface="Bosch Office Sans"/>
              <a:ea typeface="+mn-ea"/>
              <a:cs typeface="+mn-cs"/>
            </a:endParaRPr>
          </a:p>
        </p:txBody>
      </p:sp>
      <p:sp>
        <p:nvSpPr>
          <p:cNvPr id="39" name="Oval 38">
            <a:extLst>
              <a:ext uri="{FF2B5EF4-FFF2-40B4-BE49-F238E27FC236}">
                <a16:creationId xmlns:a16="http://schemas.microsoft.com/office/drawing/2014/main" id="{1694C872-86F9-4CCC-805A-156FF293F822}"/>
              </a:ext>
            </a:extLst>
          </p:cNvPr>
          <p:cNvSpPr/>
          <p:nvPr/>
        </p:nvSpPr>
        <p:spPr>
          <a:xfrm>
            <a:off x="1923049" y="1810228"/>
            <a:ext cx="377219" cy="381342"/>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r>
              <a:rPr kumimoji="0" lang="de-DE" b="0" i="0" u="none" strike="noStrike" kern="0" cap="none" spc="0" normalizeH="0" baseline="0" noProof="0" dirty="0">
                <a:ln>
                  <a:noFill/>
                </a:ln>
                <a:solidFill>
                  <a:srgbClr val="000000"/>
                </a:solidFill>
                <a:effectLst/>
                <a:uLnTx/>
                <a:uFillTx/>
                <a:latin typeface="Bosch Office Sans"/>
                <a:ea typeface="+mn-ea"/>
                <a:cs typeface="+mn-cs"/>
              </a:rPr>
              <a:t>A</a:t>
            </a:r>
            <a:endParaRPr kumimoji="0" lang="en-IN" b="0" i="0" u="none" strike="noStrike" kern="0" cap="none" spc="0" normalizeH="0" baseline="0" noProof="0" dirty="0">
              <a:ln>
                <a:noFill/>
              </a:ln>
              <a:solidFill>
                <a:srgbClr val="000000"/>
              </a:solidFill>
              <a:effectLst/>
              <a:uLnTx/>
              <a:uFillTx/>
              <a:latin typeface="Bosch Office Sans"/>
              <a:ea typeface="+mn-ea"/>
              <a:cs typeface="+mn-cs"/>
            </a:endParaRPr>
          </a:p>
        </p:txBody>
      </p:sp>
      <p:sp>
        <p:nvSpPr>
          <p:cNvPr id="40" name="Oval 39">
            <a:extLst>
              <a:ext uri="{FF2B5EF4-FFF2-40B4-BE49-F238E27FC236}">
                <a16:creationId xmlns:a16="http://schemas.microsoft.com/office/drawing/2014/main" id="{289A7833-68C7-429B-B9C9-F9E897A01B83}"/>
              </a:ext>
            </a:extLst>
          </p:cNvPr>
          <p:cNvSpPr/>
          <p:nvPr/>
        </p:nvSpPr>
        <p:spPr>
          <a:xfrm>
            <a:off x="2282024" y="1516872"/>
            <a:ext cx="377219" cy="381342"/>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r>
              <a:rPr lang="de-DE" kern="0" dirty="0">
                <a:solidFill>
                  <a:srgbClr val="000000"/>
                </a:solidFill>
                <a:latin typeface="Bosch Office Sans"/>
              </a:rPr>
              <a:t>T</a:t>
            </a:r>
            <a:endParaRPr kumimoji="0" lang="en-IN" b="0" i="0" u="none" strike="noStrike" kern="0" cap="none" spc="0" normalizeH="0" baseline="0" noProof="0" dirty="0">
              <a:ln>
                <a:noFill/>
              </a:ln>
              <a:solidFill>
                <a:srgbClr val="000000"/>
              </a:solidFill>
              <a:effectLst/>
              <a:uLnTx/>
              <a:uFillTx/>
              <a:latin typeface="Bosch Office Sans"/>
              <a:ea typeface="+mn-ea"/>
              <a:cs typeface="+mn-cs"/>
            </a:endParaRPr>
          </a:p>
        </p:txBody>
      </p:sp>
      <p:sp>
        <p:nvSpPr>
          <p:cNvPr id="41" name="Oval 40">
            <a:extLst>
              <a:ext uri="{FF2B5EF4-FFF2-40B4-BE49-F238E27FC236}">
                <a16:creationId xmlns:a16="http://schemas.microsoft.com/office/drawing/2014/main" id="{F428C387-A456-4ACC-8280-2AD911D9DB09}"/>
              </a:ext>
            </a:extLst>
          </p:cNvPr>
          <p:cNvSpPr/>
          <p:nvPr/>
        </p:nvSpPr>
        <p:spPr>
          <a:xfrm>
            <a:off x="2608145" y="1204588"/>
            <a:ext cx="377219" cy="381342"/>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r>
              <a:rPr kumimoji="0" lang="de-DE" b="0" i="0" u="none" strike="noStrike" kern="0" cap="none" spc="0" normalizeH="0" baseline="0" noProof="0" dirty="0">
                <a:ln>
                  <a:noFill/>
                </a:ln>
                <a:solidFill>
                  <a:srgbClr val="000000"/>
                </a:solidFill>
                <a:effectLst/>
                <a:uLnTx/>
                <a:uFillTx/>
                <a:latin typeface="Bosch Office Sans"/>
                <a:ea typeface="+mn-ea"/>
                <a:cs typeface="+mn-cs"/>
              </a:rPr>
              <a:t>E</a:t>
            </a:r>
            <a:endParaRPr kumimoji="0" lang="en-IN" b="0" i="0" u="none" strike="noStrike" kern="0" cap="none" spc="0" normalizeH="0" baseline="0" noProof="0" dirty="0">
              <a:ln>
                <a:noFill/>
              </a:ln>
              <a:solidFill>
                <a:srgbClr val="000000"/>
              </a:solidFill>
              <a:effectLst/>
              <a:uLnTx/>
              <a:uFillTx/>
              <a:latin typeface="Bosch Office Sans"/>
              <a:ea typeface="+mn-ea"/>
              <a:cs typeface="+mn-cs"/>
            </a:endParaRPr>
          </a:p>
        </p:txBody>
      </p:sp>
      <p:cxnSp>
        <p:nvCxnSpPr>
          <p:cNvPr id="31" name="Straight Arrow Connector 30">
            <a:extLst>
              <a:ext uri="{FF2B5EF4-FFF2-40B4-BE49-F238E27FC236}">
                <a16:creationId xmlns:a16="http://schemas.microsoft.com/office/drawing/2014/main" id="{201E859E-C79C-452E-ADFA-9DE5024BE509}"/>
              </a:ext>
            </a:extLst>
          </p:cNvPr>
          <p:cNvCxnSpPr/>
          <p:nvPr/>
        </p:nvCxnSpPr>
        <p:spPr>
          <a:xfrm>
            <a:off x="1989506" y="3887225"/>
            <a:ext cx="241115" cy="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36" name="TextBox 35">
            <a:extLst>
              <a:ext uri="{FF2B5EF4-FFF2-40B4-BE49-F238E27FC236}">
                <a16:creationId xmlns:a16="http://schemas.microsoft.com/office/drawing/2014/main" id="{9EA263A0-B50C-4B8A-A4FD-B3C969E3CE6E}"/>
              </a:ext>
            </a:extLst>
          </p:cNvPr>
          <p:cNvSpPr txBox="1"/>
          <p:nvPr/>
        </p:nvSpPr>
        <p:spPr>
          <a:xfrm>
            <a:off x="1612287" y="4005763"/>
            <a:ext cx="1176018" cy="228003"/>
          </a:xfrm>
          <a:prstGeom prst="rect">
            <a:avLst/>
          </a:prstGeom>
          <a:noFill/>
        </p:spPr>
        <p:txBody>
          <a:bodyPr wrap="square" lIns="0" tIns="0" rIns="0" bIns="0" rtlCol="0">
            <a:noAutofit/>
          </a:bodyPr>
          <a:lstStyle/>
          <a:p>
            <a:pPr marR="0" algn="l" defTabSz="914400" eaLnBrk="1" fontAlgn="auto" latinLnBrk="0" hangingPunct="1">
              <a:spcBef>
                <a:spcPts val="500"/>
              </a:spcBef>
              <a:spcAft>
                <a:spcPts val="0"/>
              </a:spcAft>
              <a:buClrTx/>
              <a:buSzTx/>
              <a:buFontTx/>
              <a:buNone/>
              <a:tabLst/>
            </a:pPr>
            <a:r>
              <a:rPr kumimoji="0" lang="de-DE" sz="1600" b="0" i="0" u="none" strike="noStrike" kern="0" cap="none" spc="0" normalizeH="0" baseline="0" noProof="0" dirty="0">
                <a:ln>
                  <a:noFill/>
                </a:ln>
                <a:solidFill>
                  <a:srgbClr val="000000"/>
                </a:solidFill>
                <a:effectLst/>
                <a:uLnTx/>
                <a:uFillTx/>
              </a:rPr>
              <a:t>Error </a:t>
            </a:r>
            <a:r>
              <a:rPr kumimoji="0" lang="de-DE" sz="1600" b="0" i="0" u="none" strike="noStrike" kern="0" cap="none" spc="0" normalizeH="0" baseline="0" noProof="0" dirty="0" err="1">
                <a:ln>
                  <a:noFill/>
                </a:ln>
                <a:solidFill>
                  <a:srgbClr val="000000"/>
                </a:solidFill>
                <a:effectLst/>
                <a:uLnTx/>
                <a:uFillTx/>
              </a:rPr>
              <a:t>metric</a:t>
            </a:r>
            <a:endParaRPr kumimoji="0" lang="en-IN" sz="1600" b="0" i="0" u="none" strike="noStrike" kern="0" cap="none" spc="0" normalizeH="0" baseline="0" noProof="0" dirty="0">
              <a:ln>
                <a:noFill/>
              </a:ln>
              <a:solidFill>
                <a:srgbClr val="000000"/>
              </a:solidFill>
              <a:effectLst/>
              <a:uLnTx/>
              <a:uFillTx/>
            </a:endParaRPr>
          </a:p>
        </p:txBody>
      </p:sp>
      <p:cxnSp>
        <p:nvCxnSpPr>
          <p:cNvPr id="42" name="Straight Connector 41">
            <a:extLst>
              <a:ext uri="{FF2B5EF4-FFF2-40B4-BE49-F238E27FC236}">
                <a16:creationId xmlns:a16="http://schemas.microsoft.com/office/drawing/2014/main" id="{F8AD8349-A97F-4A29-B71A-1E7A6A049574}"/>
              </a:ext>
            </a:extLst>
          </p:cNvPr>
          <p:cNvCxnSpPr/>
          <p:nvPr/>
        </p:nvCxnSpPr>
        <p:spPr>
          <a:xfrm>
            <a:off x="5327015" y="2363893"/>
            <a:ext cx="2260600" cy="0"/>
          </a:xfrm>
          <a:prstGeom prst="line">
            <a:avLst/>
          </a:prstGeom>
          <a:ln>
            <a:solidFill>
              <a:srgbClr val="FF0000"/>
            </a:solidFill>
            <a:prstDash val="sysDash"/>
          </a:ln>
        </p:spPr>
        <p:style>
          <a:lnRef idx="2">
            <a:schemeClr val="dk1"/>
          </a:lnRef>
          <a:fillRef idx="0">
            <a:schemeClr val="dk1"/>
          </a:fillRef>
          <a:effectRef idx="1">
            <a:schemeClr val="dk1"/>
          </a:effectRef>
          <a:fontRef idx="minor">
            <a:schemeClr val="tx1"/>
          </a:fontRef>
        </p:style>
      </p:cxnSp>
      <p:sp>
        <p:nvSpPr>
          <p:cNvPr id="48" name="Speech Bubble: Rectangle 47">
            <a:extLst>
              <a:ext uri="{FF2B5EF4-FFF2-40B4-BE49-F238E27FC236}">
                <a16:creationId xmlns:a16="http://schemas.microsoft.com/office/drawing/2014/main" id="{C80A1350-410F-475D-A5E4-BEFB0E1197B6}"/>
              </a:ext>
            </a:extLst>
          </p:cNvPr>
          <p:cNvSpPr/>
          <p:nvPr/>
        </p:nvSpPr>
        <p:spPr>
          <a:xfrm>
            <a:off x="1561018" y="1012341"/>
            <a:ext cx="3198350" cy="1187314"/>
          </a:xfrm>
          <a:prstGeom prst="wedgeRectCallout">
            <a:avLst>
              <a:gd name="adj1" fmla="val 63786"/>
              <a:gd name="adj2" fmla="val 72529"/>
            </a:avLst>
          </a:prstGeom>
          <a:ln w="28575"/>
        </p:spPr>
        <p:style>
          <a:lnRef idx="2">
            <a:schemeClr val="dk1"/>
          </a:lnRef>
          <a:fillRef idx="1">
            <a:schemeClr val="lt1"/>
          </a:fillRef>
          <a:effectRef idx="0">
            <a:schemeClr val="dk1"/>
          </a:effectRef>
          <a:fontRef idx="minor">
            <a:schemeClr val="dk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r>
              <a:rPr kumimoji="0" lang="de-DE" sz="1800" b="0" i="0" u="none" strike="noStrike" kern="0" cap="none" spc="0" normalizeH="0" baseline="0" noProof="0" dirty="0" err="1">
                <a:ln>
                  <a:noFill/>
                </a:ln>
                <a:solidFill>
                  <a:srgbClr val="000000"/>
                </a:solidFill>
                <a:effectLst/>
                <a:uLnTx/>
                <a:uFillTx/>
                <a:latin typeface="Bosch Office Sans"/>
                <a:ea typeface="+mn-ea"/>
                <a:cs typeface="+mn-cs"/>
              </a:rPr>
              <a:t>Increment</a:t>
            </a:r>
            <a:r>
              <a:rPr kumimoji="0" lang="de-DE" sz="1800" b="0" i="0" u="none" strike="noStrike" kern="0" cap="none" spc="0" normalizeH="0" baseline="0" noProof="0" dirty="0">
                <a:ln>
                  <a:noFill/>
                </a:ln>
                <a:solidFill>
                  <a:srgbClr val="000000"/>
                </a:solidFill>
                <a:effectLst/>
                <a:uLnTx/>
                <a:uFillTx/>
                <a:latin typeface="Bosch Office Sans"/>
                <a:ea typeface="+mn-ea"/>
                <a:cs typeface="+mn-cs"/>
              </a:rPr>
              <a:t> </a:t>
            </a:r>
            <a:r>
              <a:rPr kumimoji="0" lang="de-DE" sz="1800" b="0" i="0" u="none" strike="noStrike" kern="0" cap="none" spc="0" normalizeH="0" baseline="0" noProof="0" dirty="0" err="1">
                <a:ln>
                  <a:noFill/>
                </a:ln>
                <a:solidFill>
                  <a:srgbClr val="000000"/>
                </a:solidFill>
                <a:effectLst/>
                <a:uLnTx/>
                <a:uFillTx/>
                <a:latin typeface="Bosch Office Sans"/>
                <a:ea typeface="+mn-ea"/>
                <a:cs typeface="+mn-cs"/>
              </a:rPr>
              <a:t>the</a:t>
            </a:r>
            <a:r>
              <a:rPr kumimoji="0" lang="de-DE" sz="1800" b="0" i="0" u="none" strike="noStrike" kern="0" cap="none" spc="0" normalizeH="0" baseline="0" noProof="0" dirty="0">
                <a:ln>
                  <a:noFill/>
                </a:ln>
                <a:solidFill>
                  <a:srgbClr val="000000"/>
                </a:solidFill>
                <a:effectLst/>
                <a:uLnTx/>
                <a:uFillTx/>
                <a:latin typeface="Bosch Office Sans"/>
                <a:ea typeface="+mn-ea"/>
                <a:cs typeface="+mn-cs"/>
              </a:rPr>
              <a:t> </a:t>
            </a:r>
            <a:r>
              <a:rPr kumimoji="0" lang="de-DE" sz="1800" b="0" i="0" u="none" strike="noStrike" kern="0" cap="none" spc="0" normalizeH="0" baseline="0" noProof="0" dirty="0" err="1">
                <a:ln>
                  <a:noFill/>
                </a:ln>
                <a:solidFill>
                  <a:srgbClr val="000000"/>
                </a:solidFill>
                <a:effectLst/>
                <a:uLnTx/>
                <a:uFillTx/>
                <a:latin typeface="Bosch Office Sans"/>
                <a:ea typeface="+mn-ea"/>
                <a:cs typeface="+mn-cs"/>
              </a:rPr>
              <a:t>metric</a:t>
            </a:r>
            <a:r>
              <a:rPr kumimoji="0" lang="de-DE" sz="1800" b="0" i="0" u="none" strike="noStrike" kern="0" cap="none" spc="0" normalizeH="0" baseline="0" noProof="0" dirty="0">
                <a:ln>
                  <a:noFill/>
                </a:ln>
                <a:solidFill>
                  <a:srgbClr val="000000"/>
                </a:solidFill>
                <a:effectLst/>
                <a:uLnTx/>
                <a:uFillTx/>
                <a:latin typeface="Bosch Office Sans"/>
                <a:ea typeface="+mn-ea"/>
                <a:cs typeface="+mn-cs"/>
              </a:rPr>
              <a:t> </a:t>
            </a:r>
          </a:p>
          <a:p>
            <a:pPr marL="0" marR="0" indent="0" algn="ctr" defTabSz="914400" eaLnBrk="1" fontAlgn="auto" latinLnBrk="0" hangingPunct="1">
              <a:lnSpc>
                <a:spcPct val="100000"/>
              </a:lnSpc>
              <a:spcBef>
                <a:spcPts val="0"/>
              </a:spcBef>
              <a:spcAft>
                <a:spcPts val="0"/>
              </a:spcAft>
              <a:buClrTx/>
              <a:buSzTx/>
              <a:buFontTx/>
              <a:buNone/>
              <a:tabLst/>
            </a:pPr>
            <a:r>
              <a:rPr lang="de-DE" kern="0" dirty="0" err="1">
                <a:solidFill>
                  <a:srgbClr val="000000"/>
                </a:solidFill>
                <a:latin typeface="Bosch Office Sans"/>
              </a:rPr>
              <a:t>Only</a:t>
            </a:r>
            <a:r>
              <a:rPr lang="de-DE" kern="0" dirty="0">
                <a:solidFill>
                  <a:srgbClr val="000000"/>
                </a:solidFill>
                <a:latin typeface="Bosch Office Sans"/>
              </a:rPr>
              <a:t> </a:t>
            </a:r>
            <a:r>
              <a:rPr lang="de-DE" kern="0" dirty="0" err="1">
                <a:solidFill>
                  <a:srgbClr val="000000"/>
                </a:solidFill>
                <a:latin typeface="Bosch Office Sans"/>
              </a:rPr>
              <a:t>new</a:t>
            </a:r>
            <a:r>
              <a:rPr lang="de-DE" kern="0" dirty="0">
                <a:solidFill>
                  <a:srgbClr val="000000"/>
                </a:solidFill>
                <a:latin typeface="Bosch Office Sans"/>
              </a:rPr>
              <a:t> </a:t>
            </a:r>
            <a:r>
              <a:rPr lang="de-DE" kern="0" dirty="0" err="1">
                <a:solidFill>
                  <a:srgbClr val="000000"/>
                </a:solidFill>
                <a:latin typeface="Bosch Office Sans"/>
              </a:rPr>
              <a:t>models</a:t>
            </a:r>
            <a:r>
              <a:rPr lang="de-DE" kern="0" dirty="0">
                <a:solidFill>
                  <a:srgbClr val="000000"/>
                </a:solidFill>
                <a:latin typeface="Bosch Office Sans"/>
              </a:rPr>
              <a:t> </a:t>
            </a:r>
            <a:r>
              <a:rPr lang="de-DE" kern="0" dirty="0" err="1">
                <a:solidFill>
                  <a:srgbClr val="000000"/>
                </a:solidFill>
                <a:latin typeface="Bosch Office Sans"/>
              </a:rPr>
              <a:t>are</a:t>
            </a:r>
            <a:r>
              <a:rPr lang="de-DE" kern="0" dirty="0">
                <a:solidFill>
                  <a:srgbClr val="000000"/>
                </a:solidFill>
                <a:latin typeface="Bosch Office Sans"/>
              </a:rPr>
              <a:t> </a:t>
            </a:r>
            <a:r>
              <a:rPr lang="de-DE" kern="0" dirty="0" err="1">
                <a:solidFill>
                  <a:srgbClr val="000000"/>
                </a:solidFill>
                <a:latin typeface="Bosch Office Sans"/>
              </a:rPr>
              <a:t>evaluated,since</a:t>
            </a:r>
            <a:r>
              <a:rPr lang="de-DE" kern="0" dirty="0">
                <a:solidFill>
                  <a:srgbClr val="000000"/>
                </a:solidFill>
                <a:latin typeface="Bosch Office Sans"/>
              </a:rPr>
              <a:t> </a:t>
            </a:r>
            <a:r>
              <a:rPr lang="de-DE" kern="0" dirty="0" err="1">
                <a:solidFill>
                  <a:srgbClr val="000000"/>
                </a:solidFill>
                <a:latin typeface="Bosch Office Sans"/>
              </a:rPr>
              <a:t>old</a:t>
            </a:r>
            <a:r>
              <a:rPr lang="de-DE" kern="0" dirty="0">
                <a:solidFill>
                  <a:srgbClr val="000000"/>
                </a:solidFill>
                <a:latin typeface="Bosch Office Sans"/>
              </a:rPr>
              <a:t> </a:t>
            </a:r>
            <a:r>
              <a:rPr lang="de-DE" kern="0" dirty="0" err="1">
                <a:solidFill>
                  <a:srgbClr val="000000"/>
                </a:solidFill>
                <a:latin typeface="Bosch Office Sans"/>
              </a:rPr>
              <a:t>data</a:t>
            </a:r>
            <a:r>
              <a:rPr lang="de-DE" kern="0" dirty="0">
                <a:solidFill>
                  <a:srgbClr val="000000"/>
                </a:solidFill>
                <a:latin typeface="Bosch Office Sans"/>
              </a:rPr>
              <a:t> </a:t>
            </a:r>
            <a:r>
              <a:rPr lang="de-DE" kern="0" dirty="0" err="1">
                <a:solidFill>
                  <a:srgbClr val="000000"/>
                </a:solidFill>
                <a:latin typeface="Bosch Office Sans"/>
              </a:rPr>
              <a:t>is</a:t>
            </a:r>
            <a:r>
              <a:rPr lang="de-DE" kern="0" dirty="0">
                <a:solidFill>
                  <a:srgbClr val="000000"/>
                </a:solidFill>
                <a:latin typeface="Bosch Office Sans"/>
              </a:rPr>
              <a:t> </a:t>
            </a:r>
            <a:r>
              <a:rPr lang="de-DE" kern="0" dirty="0" err="1">
                <a:solidFill>
                  <a:srgbClr val="000000"/>
                </a:solidFill>
                <a:latin typeface="Bosch Office Sans"/>
              </a:rPr>
              <a:t>tracked</a:t>
            </a:r>
            <a:endParaRPr kumimoji="0" lang="en-IN" sz="1800" b="0" i="0" u="none" strike="noStrike" kern="0" cap="none" spc="0" normalizeH="0" baseline="0" noProof="0" dirty="0">
              <a:ln>
                <a:noFill/>
              </a:ln>
              <a:solidFill>
                <a:srgbClr val="000000"/>
              </a:solidFill>
              <a:effectLst/>
              <a:uLnTx/>
              <a:uFillTx/>
              <a:latin typeface="Bosch Office Sans"/>
              <a:ea typeface="+mn-ea"/>
              <a:cs typeface="+mn-cs"/>
            </a:endParaRPr>
          </a:p>
        </p:txBody>
      </p:sp>
      <p:cxnSp>
        <p:nvCxnSpPr>
          <p:cNvPr id="32" name="Straight Connector 31">
            <a:extLst>
              <a:ext uri="{FF2B5EF4-FFF2-40B4-BE49-F238E27FC236}">
                <a16:creationId xmlns:a16="http://schemas.microsoft.com/office/drawing/2014/main" id="{ED537517-3221-4CCE-84EF-2B5B66DB447B}"/>
              </a:ext>
            </a:extLst>
          </p:cNvPr>
          <p:cNvCxnSpPr/>
          <p:nvPr/>
        </p:nvCxnSpPr>
        <p:spPr>
          <a:xfrm>
            <a:off x="5327015" y="2546773"/>
            <a:ext cx="2260600" cy="0"/>
          </a:xfrm>
          <a:prstGeom prst="line">
            <a:avLst/>
          </a:prstGeom>
          <a:ln>
            <a:solidFill>
              <a:srgbClr val="FF0000"/>
            </a:solidFill>
            <a:prstDash val="sysDash"/>
          </a:ln>
        </p:spPr>
        <p:style>
          <a:lnRef idx="2">
            <a:schemeClr val="dk1"/>
          </a:lnRef>
          <a:fillRef idx="0">
            <a:schemeClr val="dk1"/>
          </a:fillRef>
          <a:effectRef idx="1">
            <a:schemeClr val="dk1"/>
          </a:effectRef>
          <a:fontRef idx="minor">
            <a:schemeClr val="tx1"/>
          </a:fontRef>
        </p:style>
      </p:cxnSp>
      <p:cxnSp>
        <p:nvCxnSpPr>
          <p:cNvPr id="6" name="Straight Arrow Connector 5">
            <a:extLst>
              <a:ext uri="{FF2B5EF4-FFF2-40B4-BE49-F238E27FC236}">
                <a16:creationId xmlns:a16="http://schemas.microsoft.com/office/drawing/2014/main" id="{50279BE2-34A8-41D5-A021-C7C274539035}"/>
              </a:ext>
            </a:extLst>
          </p:cNvPr>
          <p:cNvCxnSpPr/>
          <p:nvPr/>
        </p:nvCxnSpPr>
        <p:spPr>
          <a:xfrm>
            <a:off x="5359505" y="2363893"/>
            <a:ext cx="0" cy="19304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pic>
        <p:nvPicPr>
          <p:cNvPr id="37" name="Picture 2" descr="See the source image">
            <a:extLst>
              <a:ext uri="{FF2B5EF4-FFF2-40B4-BE49-F238E27FC236}">
                <a16:creationId xmlns:a16="http://schemas.microsoft.com/office/drawing/2014/main" id="{9C04A5ED-08A6-43C1-8CAF-C7CA272048B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28533" b="26648"/>
          <a:stretch/>
        </p:blipFill>
        <p:spPr bwMode="auto">
          <a:xfrm>
            <a:off x="10156366" y="21168"/>
            <a:ext cx="813259" cy="3644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001541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00" y="652220"/>
            <a:ext cx="10450800" cy="388800"/>
          </a:xfrm>
        </p:spPr>
        <p:txBody>
          <a:bodyPr/>
          <a:lstStyle/>
          <a:p>
            <a:r>
              <a:rPr lang="de-DE" dirty="0" err="1"/>
              <a:t>Distillation</a:t>
            </a:r>
            <a:r>
              <a:rPr lang="de-DE" dirty="0"/>
              <a:t> </a:t>
            </a:r>
            <a:r>
              <a:rPr lang="de-DE" dirty="0" err="1"/>
              <a:t>Algorithm</a:t>
            </a:r>
            <a:endParaRPr lang="en-US" dirty="0"/>
          </a:p>
        </p:txBody>
      </p:sp>
      <p:sp>
        <p:nvSpPr>
          <p:cNvPr id="3" name="Text Placeholder 2"/>
          <p:cNvSpPr>
            <a:spLocks noGrp="1"/>
          </p:cNvSpPr>
          <p:nvPr>
            <p:ph type="body" sz="quarter" idx="15"/>
          </p:nvPr>
        </p:nvSpPr>
        <p:spPr>
          <a:xfrm>
            <a:off x="259200" y="213599"/>
            <a:ext cx="10450800" cy="388800"/>
          </a:xfrm>
        </p:spPr>
        <p:txBody>
          <a:bodyPr/>
          <a:lstStyle/>
          <a:p>
            <a:r>
              <a:rPr lang="en-US" dirty="0"/>
              <a:t>Numerical Investigations using DMN</a:t>
            </a:r>
          </a:p>
          <a:p>
            <a:endParaRPr lang="en-US" dirty="0"/>
          </a:p>
        </p:txBody>
      </p:sp>
      <p:sp>
        <p:nvSpPr>
          <p:cNvPr id="4" name="Slide Number Placeholder 3"/>
          <p:cNvSpPr>
            <a:spLocks noGrp="1"/>
          </p:cNvSpPr>
          <p:nvPr>
            <p:ph type="sldNum" sz="quarter" idx="12"/>
          </p:nvPr>
        </p:nvSpPr>
        <p:spPr/>
        <p:txBody>
          <a:bodyPr/>
          <a:lstStyle/>
          <a:p>
            <a:fld id="{4898AEC0-503E-4FA4-859C-D0F72D6E3F79}" type="slidenum">
              <a:rPr lang="en-US" noProof="1" smtClean="0"/>
              <a:pPr/>
              <a:t>34</a:t>
            </a:fld>
            <a:endParaRPr lang="en-US" noProof="1"/>
          </a:p>
        </p:txBody>
      </p:sp>
      <p:grpSp>
        <p:nvGrpSpPr>
          <p:cNvPr id="26" name="Group 25">
            <a:extLst>
              <a:ext uri="{FF2B5EF4-FFF2-40B4-BE49-F238E27FC236}">
                <a16:creationId xmlns:a16="http://schemas.microsoft.com/office/drawing/2014/main" id="{D5C11DDF-D7A6-4F8D-8761-0D325F813D00}"/>
              </a:ext>
            </a:extLst>
          </p:cNvPr>
          <p:cNvGrpSpPr/>
          <p:nvPr/>
        </p:nvGrpSpPr>
        <p:grpSpPr>
          <a:xfrm>
            <a:off x="4973448" y="676353"/>
            <a:ext cx="5664158" cy="4817905"/>
            <a:chOff x="4973448" y="676353"/>
            <a:chExt cx="5664158" cy="4817905"/>
          </a:xfrm>
        </p:grpSpPr>
        <p:grpSp>
          <p:nvGrpSpPr>
            <p:cNvPr id="13" name="Group 12">
              <a:extLst>
                <a:ext uri="{FF2B5EF4-FFF2-40B4-BE49-F238E27FC236}">
                  <a16:creationId xmlns:a16="http://schemas.microsoft.com/office/drawing/2014/main" id="{69E94E65-CAD6-45B1-A446-624CD8BF5429}"/>
                </a:ext>
              </a:extLst>
            </p:cNvPr>
            <p:cNvGrpSpPr/>
            <p:nvPr/>
          </p:nvGrpSpPr>
          <p:grpSpPr>
            <a:xfrm>
              <a:off x="4973448" y="676353"/>
              <a:ext cx="2767582" cy="2402612"/>
              <a:chOff x="479356" y="1177077"/>
              <a:chExt cx="2767582" cy="2402612"/>
            </a:xfrm>
          </p:grpSpPr>
          <p:sp>
            <p:nvSpPr>
              <p:cNvPr id="10" name="Rectangle 9">
                <a:extLst>
                  <a:ext uri="{FF2B5EF4-FFF2-40B4-BE49-F238E27FC236}">
                    <a16:creationId xmlns:a16="http://schemas.microsoft.com/office/drawing/2014/main" id="{5A49FD5B-1DD4-4CD8-AE4B-C7093AEAB023}"/>
                  </a:ext>
                </a:extLst>
              </p:cNvPr>
              <p:cNvSpPr/>
              <p:nvPr/>
            </p:nvSpPr>
            <p:spPr>
              <a:xfrm>
                <a:off x="479356" y="1177077"/>
                <a:ext cx="2767582" cy="286416"/>
              </a:xfrm>
              <a:prstGeom prst="rect">
                <a:avLst/>
              </a:prstGeom>
              <a:solidFill>
                <a:srgbClr val="FFC000"/>
              </a:solidFill>
              <a:ln/>
            </p:spPr>
            <p:style>
              <a:lnRef idx="2">
                <a:schemeClr val="dk1"/>
              </a:lnRef>
              <a:fillRef idx="1">
                <a:schemeClr val="lt1"/>
              </a:fillRef>
              <a:effectRef idx="0">
                <a:schemeClr val="dk1"/>
              </a:effectRef>
              <a:fontRef idx="minor">
                <a:schemeClr val="dk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r>
                  <a:rPr kumimoji="0" lang="de-DE" sz="1600" b="0" i="0" u="none" strike="noStrike" kern="0" cap="none" spc="0" normalizeH="0" baseline="0" noProof="0" dirty="0">
                    <a:ln>
                      <a:noFill/>
                    </a:ln>
                    <a:solidFill>
                      <a:srgbClr val="000000"/>
                    </a:solidFill>
                    <a:effectLst/>
                    <a:uLnTx/>
                    <a:uFillTx/>
                    <a:latin typeface="Bosch Office Sans"/>
                    <a:ea typeface="+mn-ea"/>
                    <a:cs typeface="+mn-cs"/>
                  </a:rPr>
                  <a:t>1_D4</a:t>
                </a:r>
                <a:endParaRPr kumimoji="0" lang="en-IN" sz="1600" b="0" i="0" u="none" strike="noStrike" kern="0" cap="none" spc="0" normalizeH="0" baseline="0" noProof="0" dirty="0">
                  <a:ln>
                    <a:noFill/>
                  </a:ln>
                  <a:solidFill>
                    <a:srgbClr val="000000"/>
                  </a:solidFill>
                  <a:effectLst/>
                  <a:uLnTx/>
                  <a:uFillTx/>
                  <a:latin typeface="Bosch Office Sans"/>
                  <a:ea typeface="+mn-ea"/>
                  <a:cs typeface="+mn-cs"/>
                </a:endParaRPr>
              </a:p>
            </p:txBody>
          </p:sp>
          <p:pic>
            <p:nvPicPr>
              <p:cNvPr id="15" name="Picture 2" descr="Machine generated alternative text:&#10;50 &#10;40 &#10;o &#10;30 &#10;-ö &#10;s- 20 &#10;10 &#10;o &#10;50 &#10;40 &#10;o &#10;30 &#10;-ö &#10;s- 20 &#10;10 &#10;o &#10;50 &#10;40 &#10;o &#10;30 &#10;-ö &#10;s- 20 &#10;10 &#10;o &#10;50 &#10;40 &#10;o &#10;30 &#10;-ö &#10;s- 20 &#10;10 &#10;o &#10;50 &#10;40 &#10;o &#10;30 &#10;-ö &#10;s- 20 &#10;10 &#10;o &#10;Ell - &#10;E22 - &#10;E33 - &#10;E23 - &#10;E13 - &#10;E12 - &#10;Total &#10;Max Error &#10;Max Error &#10;Max Error &#10;Max Error &#10;Max Error &#10;Max Error &#10;Max Error &#10;2500 &#10;2500 &#10;2500 &#10;2500 &#10;2500 &#10;5000 &#10;7500 &#10;Epoch number [-] &#10;5000 &#10;12500 &#10;50 &#10;40 &#10;o &#10;30 &#10;-ö &#10;s- 20 &#10;10 &#10;o &#10;50 &#10;40 &#10;o &#10;30 &#10;-ö &#10;s- 20 &#10;10 &#10;o &#10;50 &#10;40 &#10;o &#10;30 &#10;-ö &#10;s- 20 &#10;10 &#10;o &#10;50 &#10;40 &#10;o &#10;30 &#10;-ö &#10;s- 20 &#10;10 &#10;o &#10;50 &#10;40 &#10;o &#10;30 &#10;-ö &#10;s- 20 &#10;10 &#10;o &#10;Ell - &#10;E22 - &#10;E33 - &#10;E23 - &#10;E13 - &#10;E12 - &#10;Max Error &#10;Max Error &#10;Max Error &#10;Max Error &#10;Max Error &#10;Max Error &#10;Total Max Error &#10;10000 &#10;2500 &#10;2500 &#10;2500 &#10;2500 &#10;2500 &#10;5000 7500 10000 &#10;Epoch number [-] &#10;12500 &#10;Ell - &#10;E22 - &#10;E33 - &#10;E23 - &#10;E13 - &#10;E12 - &#10;Total &#10;Max Error &#10;Max Error &#10;Max Error &#10;Max Error &#10;Max Error &#10;Max Error &#10;Max Error &#10;Ell - &#10;E22 - &#10;E33 - &#10;E23 - &#10;E13 - &#10;E12 - &#10;Max Error &#10;Max Error &#10;Max Error &#10;Max Error &#10;Max Error &#10;Max Error &#10;Total Max Error &#10;7500 &#10;Epoch number [-] &#10;10000 &#10;12500 &#10;5000 7500 10000 &#10;12500 &#10;Ell - &#10;E22 - &#10;E33 - &#10;E23 - &#10;E13 - &#10;E12 - &#10;Max Error &#10;Max Error &#10;Max Error &#10;Max Error &#10;Max Error &#10;Max Error &#10;Epoch number [-] &#10;Ell - &#10;E22 - &#10;E33 - &#10;E23 - &#10;E13 - &#10;E12 - &#10;Max Error &#10;Max Error &#10;Max Error &#10;Max Error &#10;Max Error &#10;Max Error &#10;Total Max Error &#10;7500 10000 12500 &#10;Total Max Error &#10;5000 &#10;5000 &#10;5000 &#10;5000 7500 10000 &#10;12500 &#10;Epoch number [-] &#10;Ell - &#10;E22 - &#10;E33 - &#10;E23 - &#10;E13 - &#10;E12 - &#10;Total &#10;Max Error &#10;Max Error &#10;Max Error &#10;Max Error &#10;Max Error &#10;Max Error &#10;Max Error &#10;Epoch number [-] &#10;Ell - &#10;E22 - &#10;E33 - &#10;E23 - &#10;E13 - &#10;E12 - &#10;Max Error &#10;Max Error &#10;Max Error &#10;Max Error &#10;Max Error &#10;Max Error &#10;Total Max Error &#10;7500 &#10;Epoch number [-] &#10;10000 &#10;12500 &#10;5000 7500 10000 &#10;12500 &#10;Ell - &#10;E22 - &#10;E33 - &#10;E23 - &#10;E13 - &#10;E12 - &#10;Total &#10;Max Error &#10;Max Error &#10;Max Error &#10;Max Error &#10;Max Error &#10;Max Error &#10;Max Error &#10;Epoch number [-] &#10;Ell - &#10;E22 - &#10;E33 - &#10;E23 - &#10;E13 - &#10;E12 - &#10;Max Error &#10;Max Error &#10;Max Error &#10;Max Error &#10;Max Error &#10;Max Error &#10;Total Max Error &#10;7500 &#10;Epoch number [-] &#10;10000 &#10;12500 &#10;5000 7500 10000 &#10;Epoch number [-] &#10;12500 ">
                <a:extLst>
                  <a:ext uri="{FF2B5EF4-FFF2-40B4-BE49-F238E27FC236}">
                    <a16:creationId xmlns:a16="http://schemas.microsoft.com/office/drawing/2014/main" id="{3C2F3D71-57F3-4755-861C-80105A0AA17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2647" b="83653"/>
              <a:stretch/>
            </p:blipFill>
            <p:spPr bwMode="auto">
              <a:xfrm>
                <a:off x="479356" y="1513065"/>
                <a:ext cx="2767582" cy="206662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grpSp>
        <p:grpSp>
          <p:nvGrpSpPr>
            <p:cNvPr id="17" name="Group 16">
              <a:extLst>
                <a:ext uri="{FF2B5EF4-FFF2-40B4-BE49-F238E27FC236}">
                  <a16:creationId xmlns:a16="http://schemas.microsoft.com/office/drawing/2014/main" id="{0F6E9FA5-139C-4697-AE69-C3ED0F1D4718}"/>
                </a:ext>
              </a:extLst>
            </p:cNvPr>
            <p:cNvGrpSpPr/>
            <p:nvPr/>
          </p:nvGrpSpPr>
          <p:grpSpPr>
            <a:xfrm>
              <a:off x="7794297" y="683472"/>
              <a:ext cx="2843309" cy="2395493"/>
              <a:chOff x="3481279" y="1177077"/>
              <a:chExt cx="2843309" cy="2395493"/>
            </a:xfrm>
          </p:grpSpPr>
          <p:pic>
            <p:nvPicPr>
              <p:cNvPr id="1028" name="Picture 4" descr="Machine generated alternative text:&#10;50 &#10;40 &#10;o &#10;30 &#10;-ö &#10;s- 20 &#10;10 &#10;o &#10;50 &#10;40 &#10;o &#10;30 &#10;-ö &#10;s- 20 &#10;10 &#10;o &#10;50 &#10;40 &#10;o &#10;30 &#10;-ö &#10;s- 20 &#10;10 &#10;o &#10;50 &#10;40 &#10;o &#10;30 &#10;-ö &#10;s- 20 &#10;10 &#10;o &#10;50 &#10;40 &#10;o &#10;30 &#10;-ö &#10;s- 20 &#10;10 &#10;o &#10;Ell - &#10;E22 - &#10;E33 - &#10;E23 - &#10;E13 - &#10;E12 - &#10;Total &#10;Max Error &#10;Max Error &#10;Max Error &#10;Max Error &#10;Max Error &#10;Max Error &#10;Max Error &#10;2500 &#10;2500 &#10;2500 &#10;2500 &#10;2500 &#10;5000 &#10;7500 &#10;Epoch number [-] &#10;5000 &#10;12500 &#10;50 &#10;40 &#10;o &#10;30 &#10;-ö &#10;s- 20 &#10;10 &#10;o &#10;50 &#10;40 &#10;o &#10;30 &#10;-ö &#10;s- 20 &#10;10 &#10;o &#10;50 &#10;40 &#10;o &#10;30 &#10;-ö &#10;s- 20 &#10;10 &#10;o &#10;50 &#10;40 &#10;o &#10;30 &#10;-ö &#10;s- 20 &#10;10 &#10;o &#10;50 &#10;40 &#10;o &#10;30 &#10;-ö &#10;s- 20 &#10;10 &#10;o &#10;Ell - &#10;E22 - &#10;E33 - &#10;E23 - &#10;E13 - &#10;E12 - &#10;Max Error &#10;Max Error &#10;Max Error &#10;Max Error &#10;Max Error &#10;Max Error &#10;Total Max Error &#10;10000 &#10;2500 &#10;2500 &#10;2500 &#10;2500 &#10;2500 &#10;5000 7500 10000 &#10;Epoch number [-] &#10;12500 &#10;Ell - &#10;E22 - &#10;E33 - &#10;E23 - &#10;E13 - &#10;E12 - &#10;Total &#10;Max Error &#10;Max Error &#10;Max Error &#10;Max Error &#10;Max Error &#10;Max Error &#10;Max Error &#10;Ell - &#10;E22 - &#10;E33 - &#10;E23 - &#10;E13 - &#10;E12 - &#10;Max Error &#10;Max Error &#10;Max Error &#10;Max Error &#10;Max Error &#10;Max Error &#10;Total Max Error &#10;7500 &#10;Epoch number [-] &#10;10000 &#10;12500 &#10;5000 7500 10000 &#10;12500 &#10;Ell - &#10;E22 - &#10;E33 - &#10;E23 - &#10;E13 - &#10;E12 - &#10;Max Error &#10;Max Error &#10;Max Error &#10;Max Error &#10;Max Error &#10;Max Error &#10;Epoch number [-] &#10;Ell - &#10;E22 - &#10;E33 - &#10;E23 - &#10;E13 - &#10;E12 - &#10;Max Error &#10;Max Error &#10;Max Error &#10;Max Error &#10;Max Error &#10;Max Error &#10;Total Max Error &#10;7500 10000 12500 &#10;Total Max Error &#10;5000 &#10;5000 &#10;5000 &#10;5000 7500 10000 &#10;12500 &#10;Epoch number [-] &#10;Ell - &#10;E22 - &#10;E33 - &#10;E23 - &#10;E13 - &#10;E12 - &#10;Total &#10;Max Error &#10;Max Error &#10;Max Error &#10;Max Error &#10;Max Error &#10;Max Error &#10;Max Error &#10;Epoch number [-] &#10;Ell - &#10;E22 - &#10;E33 - &#10;E23 - &#10;E13 - &#10;E12 - &#10;Max Error &#10;Max Error &#10;Max Error &#10;Max Error &#10;Max Error &#10;Max Error &#10;Total Max Error &#10;7500 &#10;Epoch number [-] &#10;10000 &#10;12500 &#10;5000 7500 10000 &#10;12500 &#10;Ell - &#10;E22 - &#10;E33 - &#10;E23 - &#10;E13 - &#10;E12 - &#10;Total &#10;Max Error &#10;Max Error &#10;Max Error &#10;Max Error &#10;Max Error &#10;Max Error &#10;Max Error &#10;Epoch number [-] &#10;Ell - &#10;E22 - &#10;E33 - &#10;E23 - &#10;E13 - &#10;E12 - &#10;Max Error &#10;Max Error &#10;Max Error &#10;Max Error &#10;Max Error &#10;Max Error &#10;Total Max Error &#10;7500 &#10;Epoch number [-] &#10;10000 &#10;12500 &#10;5000 7500 10000 &#10;Epoch number [-] &#10;12500 ">
                <a:extLst>
                  <a:ext uri="{FF2B5EF4-FFF2-40B4-BE49-F238E27FC236}">
                    <a16:creationId xmlns:a16="http://schemas.microsoft.com/office/drawing/2014/main" id="{098230EE-1EF8-43BD-9EB7-F3A379EB58C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7641" r="4063" b="83804"/>
              <a:stretch/>
            </p:blipFill>
            <p:spPr bwMode="auto">
              <a:xfrm>
                <a:off x="3481279" y="1510131"/>
                <a:ext cx="2843309" cy="2062439"/>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46716E8D-131A-4314-BC2B-B02F475E4CC9}"/>
                  </a:ext>
                </a:extLst>
              </p:cNvPr>
              <p:cNvSpPr/>
              <p:nvPr/>
            </p:nvSpPr>
            <p:spPr>
              <a:xfrm>
                <a:off x="3481279" y="1177077"/>
                <a:ext cx="2843309" cy="286416"/>
              </a:xfrm>
              <a:prstGeom prst="rect">
                <a:avLst/>
              </a:prstGeom>
              <a:solidFill>
                <a:srgbClr val="92D050"/>
              </a:solidFill>
              <a:ln/>
            </p:spPr>
            <p:style>
              <a:lnRef idx="2">
                <a:schemeClr val="dk1"/>
              </a:lnRef>
              <a:fillRef idx="1">
                <a:schemeClr val="lt1"/>
              </a:fillRef>
              <a:effectRef idx="0">
                <a:schemeClr val="dk1"/>
              </a:effectRef>
              <a:fontRef idx="minor">
                <a:schemeClr val="dk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r>
                  <a:rPr kumimoji="0" lang="de-DE" sz="1600" b="0" i="0" u="none" strike="noStrike" kern="0" cap="none" spc="0" normalizeH="0" baseline="0" noProof="0" dirty="0">
                    <a:ln>
                      <a:noFill/>
                    </a:ln>
                    <a:solidFill>
                      <a:srgbClr val="000000"/>
                    </a:solidFill>
                    <a:effectLst/>
                    <a:uLnTx/>
                    <a:uFillTx/>
                    <a:latin typeface="Bosch Office Sans"/>
                    <a:ea typeface="+mn-ea"/>
                    <a:cs typeface="+mn-cs"/>
                  </a:rPr>
                  <a:t>2_D4</a:t>
                </a:r>
                <a:endParaRPr kumimoji="0" lang="en-IN" sz="1600" b="0" i="0" u="none" strike="noStrike" kern="0" cap="none" spc="0" normalizeH="0" baseline="0" noProof="0" dirty="0">
                  <a:ln>
                    <a:noFill/>
                  </a:ln>
                  <a:solidFill>
                    <a:srgbClr val="000000"/>
                  </a:solidFill>
                  <a:effectLst/>
                  <a:uLnTx/>
                  <a:uFillTx/>
                  <a:latin typeface="Bosch Office Sans"/>
                  <a:ea typeface="+mn-ea"/>
                  <a:cs typeface="+mn-cs"/>
                </a:endParaRPr>
              </a:p>
            </p:txBody>
          </p:sp>
        </p:grpSp>
        <p:grpSp>
          <p:nvGrpSpPr>
            <p:cNvPr id="20" name="Group 19">
              <a:extLst>
                <a:ext uri="{FF2B5EF4-FFF2-40B4-BE49-F238E27FC236}">
                  <a16:creationId xmlns:a16="http://schemas.microsoft.com/office/drawing/2014/main" id="{F8752E58-6FA8-4DF7-9396-776A755ACA42}"/>
                </a:ext>
              </a:extLst>
            </p:cNvPr>
            <p:cNvGrpSpPr/>
            <p:nvPr/>
          </p:nvGrpSpPr>
          <p:grpSpPr>
            <a:xfrm>
              <a:off x="4973448" y="3125603"/>
              <a:ext cx="2767582" cy="2368655"/>
              <a:chOff x="6530225" y="1177077"/>
              <a:chExt cx="2851606" cy="2402612"/>
            </a:xfrm>
          </p:grpSpPr>
          <p:pic>
            <p:nvPicPr>
              <p:cNvPr id="1030" name="Picture 6" descr="Machine generated alternative text:&#10;50 &#10;40 &#10;o &#10;30 &#10;-ö &#10;s- 20 &#10;10 &#10;o &#10;50 &#10;40 &#10;o &#10;30 &#10;-ö &#10;s- 20 &#10;10 &#10;o &#10;50 &#10;40 &#10;o &#10;30 &#10;-ö &#10;s- 20 &#10;10 &#10;o &#10;50 &#10;40 &#10;o &#10;30 &#10;-ö &#10;s- 20 &#10;10 &#10;o &#10;50 &#10;40 &#10;o &#10;30 &#10;-ö &#10;s- 20 &#10;10 &#10;o &#10;Ell - &#10;E22 - &#10;E33 - &#10;E23 - &#10;E13 - &#10;E12 - &#10;Total &#10;Max Error &#10;Max Error &#10;Max Error &#10;Max Error &#10;Max Error &#10;Max Error &#10;Max Error &#10;2500 &#10;2500 &#10;2500 &#10;2500 &#10;2500 &#10;5000 &#10;7500 &#10;Epoch number [-] &#10;5000 &#10;12500 &#10;50 &#10;40 &#10;o &#10;30 &#10;-ö &#10;s- 20 &#10;10 &#10;o &#10;50 &#10;40 &#10;o &#10;30 &#10;-ö &#10;s- 20 &#10;10 &#10;o &#10;50 &#10;40 &#10;o &#10;30 &#10;-ö &#10;s- 20 &#10;10 &#10;o &#10;50 &#10;40 &#10;o &#10;30 &#10;-ö &#10;s- 20 &#10;10 &#10;o &#10;50 &#10;40 &#10;o &#10;30 &#10;-ö &#10;s- 20 &#10;10 &#10;o &#10;Ell - &#10;E22 - &#10;E33 - &#10;E23 - &#10;E13 - &#10;E12 - &#10;Max Error &#10;Max Error &#10;Max Error &#10;Max Error &#10;Max Error &#10;Max Error &#10;Total Max Error &#10;10000 &#10;2500 &#10;2500 &#10;2500 &#10;2500 &#10;2500 &#10;5000 7500 10000 &#10;Epoch number [-] &#10;12500 &#10;Ell - &#10;E22 - &#10;E33 - &#10;E23 - &#10;E13 - &#10;E12 - &#10;Total &#10;Max Error &#10;Max Error &#10;Max Error &#10;Max Error &#10;Max Error &#10;Max Error &#10;Max Error &#10;Ell - &#10;E22 - &#10;E33 - &#10;E23 - &#10;E13 - &#10;E12 - &#10;Max Error &#10;Max Error &#10;Max Error &#10;Max Error &#10;Max Error &#10;Max Error &#10;Total Max Error &#10;7500 &#10;Epoch number [-] &#10;10000 &#10;12500 &#10;5000 7500 10000 &#10;12500 &#10;Ell - &#10;E22 - &#10;E33 - &#10;E23 - &#10;E13 - &#10;E12 - &#10;Max Error &#10;Max Error &#10;Max Error &#10;Max Error &#10;Max Error &#10;Max Error &#10;Epoch number [-] &#10;Ell - &#10;E22 - &#10;E33 - &#10;E23 - &#10;E13 - &#10;E12 - &#10;Max Error &#10;Max Error &#10;Max Error &#10;Max Error &#10;Max Error &#10;Max Error &#10;Total Max Error &#10;7500 10000 12500 &#10;Total Max Error &#10;5000 &#10;5000 &#10;5000 &#10;5000 7500 10000 &#10;12500 &#10;Epoch number [-] &#10;Ell - &#10;E22 - &#10;E33 - &#10;E23 - &#10;E13 - &#10;E12 - &#10;Total &#10;Max Error &#10;Max Error &#10;Max Error &#10;Max Error &#10;Max Error &#10;Max Error &#10;Max Error &#10;Epoch number [-] &#10;Ell - &#10;E22 - &#10;E33 - &#10;E23 - &#10;E13 - &#10;E12 - &#10;Max Error &#10;Max Error &#10;Max Error &#10;Max Error &#10;Max Error &#10;Max Error &#10;Total Max Error &#10;7500 &#10;Epoch number [-] &#10;10000 &#10;12500 &#10;5000 7500 10000 &#10;12500 &#10;Ell - &#10;E22 - &#10;E33 - &#10;E23 - &#10;E13 - &#10;E12 - &#10;Total &#10;Max Error &#10;Max Error &#10;Max Error &#10;Max Error &#10;Max Error &#10;Max Error &#10;Max Error &#10;Epoch number [-] &#10;Ell - &#10;E22 - &#10;E33 - &#10;E23 - &#10;E13 - &#10;E12 - &#10;Max Error &#10;Max Error &#10;Max Error &#10;Max Error &#10;Max Error &#10;Max Error &#10;Total Max Error &#10;7500 &#10;Epoch number [-] &#10;10000 &#10;12500 &#10;5000 7500 10000 &#10;Epoch number [-] &#10;12500 ">
                <a:extLst>
                  <a:ext uri="{FF2B5EF4-FFF2-40B4-BE49-F238E27FC236}">
                    <a16:creationId xmlns:a16="http://schemas.microsoft.com/office/drawing/2014/main" id="{8CAD7BE9-3A97-4A01-A9E3-9DDCC07E71F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6393" r="51354" b="67285"/>
              <a:stretch/>
            </p:blipFill>
            <p:spPr bwMode="auto">
              <a:xfrm>
                <a:off x="6530226" y="1510131"/>
                <a:ext cx="2851605" cy="2069558"/>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19" name="Rectangle 18">
                <a:extLst>
                  <a:ext uri="{FF2B5EF4-FFF2-40B4-BE49-F238E27FC236}">
                    <a16:creationId xmlns:a16="http://schemas.microsoft.com/office/drawing/2014/main" id="{58CF9E45-D7E3-4D44-857B-B926FE779A3C}"/>
                  </a:ext>
                </a:extLst>
              </p:cNvPr>
              <p:cNvSpPr/>
              <p:nvPr/>
            </p:nvSpPr>
            <p:spPr>
              <a:xfrm>
                <a:off x="6530225" y="1177077"/>
                <a:ext cx="2851605" cy="286416"/>
              </a:xfrm>
              <a:prstGeom prst="rect">
                <a:avLst/>
              </a:prstGeom>
              <a:solidFill>
                <a:schemeClr val="accent3">
                  <a:lumMod val="40000"/>
                  <a:lumOff val="60000"/>
                </a:schemeClr>
              </a:solidFill>
              <a:ln/>
            </p:spPr>
            <p:style>
              <a:lnRef idx="2">
                <a:schemeClr val="dk1"/>
              </a:lnRef>
              <a:fillRef idx="1">
                <a:schemeClr val="lt1"/>
              </a:fillRef>
              <a:effectRef idx="0">
                <a:schemeClr val="dk1"/>
              </a:effectRef>
              <a:fontRef idx="minor">
                <a:schemeClr val="dk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r>
                  <a:rPr kumimoji="0" lang="de-DE" sz="1600" b="0" i="0" u="none" strike="noStrike" kern="0" cap="none" spc="0" normalizeH="0" baseline="0" noProof="0" dirty="0">
                    <a:ln>
                      <a:noFill/>
                    </a:ln>
                    <a:solidFill>
                      <a:srgbClr val="000000"/>
                    </a:solidFill>
                    <a:effectLst/>
                    <a:uLnTx/>
                    <a:uFillTx/>
                    <a:latin typeface="Bosch Office Sans"/>
                    <a:ea typeface="+mn-ea"/>
                    <a:cs typeface="+mn-cs"/>
                  </a:rPr>
                  <a:t>3_D4</a:t>
                </a:r>
                <a:endParaRPr kumimoji="0" lang="en-IN" sz="1600" b="0" i="0" u="none" strike="noStrike" kern="0" cap="none" spc="0" normalizeH="0" baseline="0" noProof="0" dirty="0">
                  <a:ln>
                    <a:noFill/>
                  </a:ln>
                  <a:solidFill>
                    <a:srgbClr val="000000"/>
                  </a:solidFill>
                  <a:effectLst/>
                  <a:uLnTx/>
                  <a:uFillTx/>
                  <a:latin typeface="Bosch Office Sans"/>
                  <a:ea typeface="+mn-ea"/>
                  <a:cs typeface="+mn-cs"/>
                </a:endParaRPr>
              </a:p>
            </p:txBody>
          </p:sp>
        </p:grpSp>
        <p:grpSp>
          <p:nvGrpSpPr>
            <p:cNvPr id="24" name="Group 23">
              <a:extLst>
                <a:ext uri="{FF2B5EF4-FFF2-40B4-BE49-F238E27FC236}">
                  <a16:creationId xmlns:a16="http://schemas.microsoft.com/office/drawing/2014/main" id="{BCF06FD0-1D6A-41E2-835E-8B8C79AAE483}"/>
                </a:ext>
              </a:extLst>
            </p:cNvPr>
            <p:cNvGrpSpPr/>
            <p:nvPr/>
          </p:nvGrpSpPr>
          <p:grpSpPr>
            <a:xfrm>
              <a:off x="7794296" y="3125603"/>
              <a:ext cx="2843310" cy="2368655"/>
              <a:chOff x="3287903" y="3540091"/>
              <a:chExt cx="2843310" cy="2368655"/>
            </a:xfrm>
          </p:grpSpPr>
          <p:pic>
            <p:nvPicPr>
              <p:cNvPr id="1032" name="Picture 8" descr="Machine generated alternative text:&#10;50 &#10;40 &#10;o &#10;30 &#10;-ö &#10;s- 20 &#10;10 &#10;o &#10;50 &#10;40 &#10;o &#10;30 &#10;-ö &#10;s- 20 &#10;10 &#10;o &#10;50 &#10;40 &#10;o &#10;30 &#10;-ö &#10;s- 20 &#10;10 &#10;o &#10;50 &#10;40 &#10;o &#10;30 &#10;-ö &#10;s- 20 &#10;10 &#10;o &#10;50 &#10;40 &#10;o &#10;30 &#10;-ö &#10;s- 20 &#10;10 &#10;o &#10;Ell - &#10;E22 - &#10;E33 - &#10;E23 - &#10;E13 - &#10;E12 - &#10;Total &#10;Max Error &#10;Max Error &#10;Max Error &#10;Max Error &#10;Max Error &#10;Max Error &#10;Max Error &#10;2500 &#10;2500 &#10;2500 &#10;2500 &#10;2500 &#10;5000 &#10;7500 &#10;Epoch number [-] &#10;5000 &#10;12500 &#10;50 &#10;40 &#10;o &#10;30 &#10;-ö &#10;s- 20 &#10;10 &#10;o &#10;50 &#10;40 &#10;o &#10;30 &#10;-ö &#10;s- 20 &#10;10 &#10;o &#10;50 &#10;40 &#10;o &#10;30 &#10;-ö &#10;s- 20 &#10;10 &#10;o &#10;50 &#10;40 &#10;o &#10;30 &#10;-ö &#10;s- 20 &#10;10 &#10;o &#10;50 &#10;40 &#10;o &#10;30 &#10;-ö &#10;s- 20 &#10;10 &#10;o &#10;Ell - &#10;E22 - &#10;E33 - &#10;E23 - &#10;E13 - &#10;E12 - &#10;Max Error &#10;Max Error &#10;Max Error &#10;Max Error &#10;Max Error &#10;Max Error &#10;Total Max Error &#10;10000 &#10;2500 &#10;2500 &#10;2500 &#10;2500 &#10;2500 &#10;5000 7500 10000 &#10;Epoch number [-] &#10;12500 &#10;Ell - &#10;E22 - &#10;E33 - &#10;E23 - &#10;E13 - &#10;E12 - &#10;Total &#10;Max Error &#10;Max Error &#10;Max Error &#10;Max Error &#10;Max Error &#10;Max Error &#10;Max Error &#10;Ell - &#10;E22 - &#10;E33 - &#10;E23 - &#10;E13 - &#10;E12 - &#10;Max Error &#10;Max Error &#10;Max Error &#10;Max Error &#10;Max Error &#10;Max Error &#10;Total Max Error &#10;7500 &#10;Epoch number [-] &#10;10000 &#10;12500 &#10;5000 7500 10000 &#10;12500 &#10;Ell - &#10;E22 - &#10;E33 - &#10;E23 - &#10;E13 - &#10;E12 - &#10;Max Error &#10;Max Error &#10;Max Error &#10;Max Error &#10;Max Error &#10;Max Error &#10;Epoch number [-] &#10;Ell - &#10;E22 - &#10;E33 - &#10;E23 - &#10;E13 - &#10;E12 - &#10;Max Error &#10;Max Error &#10;Max Error &#10;Max Error &#10;Max Error &#10;Max Error &#10;Total Max Error &#10;7500 10000 12500 &#10;Total Max Error &#10;5000 &#10;5000 &#10;5000 &#10;5000 7500 10000 &#10;12500 &#10;Epoch number [-] &#10;Ell - &#10;E22 - &#10;E33 - &#10;E23 - &#10;E13 - &#10;E12 - &#10;Total &#10;Max Error &#10;Max Error &#10;Max Error &#10;Max Error &#10;Max Error &#10;Max Error &#10;Max Error &#10;Epoch number [-] &#10;Ell - &#10;E22 - &#10;E33 - &#10;E23 - &#10;E13 - &#10;E12 - &#10;Max Error &#10;Max Error &#10;Max Error &#10;Max Error &#10;Max Error &#10;Max Error &#10;Total Max Error &#10;7500 &#10;Epoch number [-] &#10;10000 &#10;12500 &#10;5000 7500 10000 &#10;12500 &#10;Ell - &#10;E22 - &#10;E33 - &#10;E23 - &#10;E13 - &#10;E12 - &#10;Total &#10;Max Error &#10;Max Error &#10;Max Error &#10;Max Error &#10;Max Error &#10;Max Error &#10;Max Error &#10;Epoch number [-] &#10;Ell - &#10;E22 - &#10;E33 - &#10;E23 - &#10;E13 - &#10;E12 - &#10;Max Error &#10;Max Error &#10;Max Error &#10;Max Error &#10;Max Error &#10;Max Error &#10;Total Max Error &#10;7500 &#10;Epoch number [-] &#10;10000 &#10;12500 &#10;5000 7500 10000 &#10;Epoch number [-] &#10;12500 ">
                <a:extLst>
                  <a:ext uri="{FF2B5EF4-FFF2-40B4-BE49-F238E27FC236}">
                    <a16:creationId xmlns:a16="http://schemas.microsoft.com/office/drawing/2014/main" id="{7367335C-6D52-43E7-8D65-72122336684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8071" t="16678" r="3880" b="66975"/>
              <a:stretch/>
            </p:blipFill>
            <p:spPr bwMode="auto">
              <a:xfrm>
                <a:off x="3287903" y="3868438"/>
                <a:ext cx="2843309" cy="2040308"/>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21" name="Rectangle 20">
                <a:extLst>
                  <a:ext uri="{FF2B5EF4-FFF2-40B4-BE49-F238E27FC236}">
                    <a16:creationId xmlns:a16="http://schemas.microsoft.com/office/drawing/2014/main" id="{842008E5-373E-4242-98FB-BD6E94ADEE6F}"/>
                  </a:ext>
                </a:extLst>
              </p:cNvPr>
              <p:cNvSpPr/>
              <p:nvPr/>
            </p:nvSpPr>
            <p:spPr>
              <a:xfrm>
                <a:off x="3287904" y="3540091"/>
                <a:ext cx="2843309" cy="282368"/>
              </a:xfrm>
              <a:prstGeom prst="rect">
                <a:avLst/>
              </a:prstGeom>
              <a:solidFill>
                <a:schemeClr val="bg2">
                  <a:lumMod val="60000"/>
                  <a:lumOff val="40000"/>
                </a:schemeClr>
              </a:solidFill>
              <a:ln/>
            </p:spPr>
            <p:style>
              <a:lnRef idx="2">
                <a:schemeClr val="dk1"/>
              </a:lnRef>
              <a:fillRef idx="1">
                <a:schemeClr val="lt1"/>
              </a:fillRef>
              <a:effectRef idx="0">
                <a:schemeClr val="dk1"/>
              </a:effectRef>
              <a:fontRef idx="minor">
                <a:schemeClr val="dk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r>
                  <a:rPr lang="de-DE" sz="1600" kern="0" dirty="0">
                    <a:solidFill>
                      <a:srgbClr val="000000"/>
                    </a:solidFill>
                    <a:latin typeface="Bosch Office Sans"/>
                  </a:rPr>
                  <a:t>a</a:t>
                </a:r>
                <a:r>
                  <a:rPr kumimoji="0" lang="de-DE" sz="1600" b="0" i="0" u="none" strike="noStrike" kern="0" cap="none" spc="0" normalizeH="0" baseline="0" noProof="0" dirty="0">
                    <a:ln>
                      <a:noFill/>
                    </a:ln>
                    <a:solidFill>
                      <a:srgbClr val="000000"/>
                    </a:solidFill>
                    <a:effectLst/>
                    <a:uLnTx/>
                    <a:uFillTx/>
                    <a:latin typeface="Bosch Office Sans"/>
                    <a:ea typeface="+mn-ea"/>
                    <a:cs typeface="+mn-cs"/>
                  </a:rPr>
                  <a:t>_4_D4</a:t>
                </a:r>
                <a:endParaRPr kumimoji="0" lang="en-IN" sz="1600" b="0" i="0" u="none" strike="noStrike" kern="0" cap="none" spc="0" normalizeH="0" baseline="0" noProof="0" dirty="0">
                  <a:ln>
                    <a:noFill/>
                  </a:ln>
                  <a:solidFill>
                    <a:srgbClr val="000000"/>
                  </a:solidFill>
                  <a:effectLst/>
                  <a:uLnTx/>
                  <a:uFillTx/>
                  <a:latin typeface="Bosch Office Sans"/>
                  <a:ea typeface="+mn-ea"/>
                  <a:cs typeface="+mn-cs"/>
                </a:endParaRPr>
              </a:p>
            </p:txBody>
          </p:sp>
        </p:grpSp>
      </p:grpSp>
      <p:sp>
        <p:nvSpPr>
          <p:cNvPr id="27" name="Half Frame 26">
            <a:extLst>
              <a:ext uri="{FF2B5EF4-FFF2-40B4-BE49-F238E27FC236}">
                <a16:creationId xmlns:a16="http://schemas.microsoft.com/office/drawing/2014/main" id="{D8EB2C92-1C76-496A-BA9D-A232DDBF2C4C}"/>
              </a:ext>
            </a:extLst>
          </p:cNvPr>
          <p:cNvSpPr/>
          <p:nvPr/>
        </p:nvSpPr>
        <p:spPr>
          <a:xfrm rot="13495125">
            <a:off x="1293670" y="2038177"/>
            <a:ext cx="1636084" cy="1627488"/>
          </a:xfrm>
          <a:prstGeom prst="halfFrame">
            <a:avLst>
              <a:gd name="adj1" fmla="val 11237"/>
              <a:gd name="adj2" fmla="val 10730"/>
            </a:avLst>
          </a:prstGeom>
          <a:solidFill>
            <a:schemeClr val="bg2">
              <a:lumMod val="60000"/>
              <a:lumOff val="40000"/>
            </a:schemeClr>
          </a:solidFill>
          <a:ln w="9525" cap="flat" cmpd="sng" algn="ctr">
            <a:solidFill>
              <a:srgbClr val="3F136C"/>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IN" sz="1800" b="0" i="0" u="none" strike="noStrike" kern="0" cap="none" spc="0" normalizeH="0" baseline="0" noProof="0" dirty="0">
              <a:ln>
                <a:noFill/>
              </a:ln>
              <a:solidFill>
                <a:srgbClr val="000000"/>
              </a:solidFill>
              <a:effectLst/>
              <a:uLnTx/>
              <a:uFillTx/>
              <a:latin typeface="Bosch Office Sans"/>
              <a:ea typeface="+mn-ea"/>
              <a:cs typeface="+mn-cs"/>
            </a:endParaRPr>
          </a:p>
        </p:txBody>
      </p:sp>
      <p:sp>
        <p:nvSpPr>
          <p:cNvPr id="33" name="Half Frame 32">
            <a:extLst>
              <a:ext uri="{FF2B5EF4-FFF2-40B4-BE49-F238E27FC236}">
                <a16:creationId xmlns:a16="http://schemas.microsoft.com/office/drawing/2014/main" id="{0D9CA17E-9B03-45A9-AC73-06B5121BD144}"/>
              </a:ext>
            </a:extLst>
          </p:cNvPr>
          <p:cNvSpPr/>
          <p:nvPr/>
        </p:nvSpPr>
        <p:spPr>
          <a:xfrm rot="13495125">
            <a:off x="1293668" y="1609128"/>
            <a:ext cx="1636084" cy="1627488"/>
          </a:xfrm>
          <a:prstGeom prst="halfFrame">
            <a:avLst>
              <a:gd name="adj1" fmla="val 11237"/>
              <a:gd name="adj2" fmla="val 10730"/>
            </a:avLst>
          </a:prstGeom>
          <a:solidFill>
            <a:srgbClr val="00B0F0"/>
          </a:solidFill>
          <a:ln w="9525" cap="flat" cmpd="sng" algn="ctr">
            <a:solidFill>
              <a:srgbClr val="3F136C"/>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IN" sz="1800" b="0" i="0" u="none" strike="noStrike" kern="0" cap="none" spc="0" normalizeH="0" baseline="0" noProof="0" dirty="0">
              <a:ln>
                <a:noFill/>
              </a:ln>
              <a:solidFill>
                <a:srgbClr val="000000"/>
              </a:solidFill>
              <a:effectLst/>
              <a:uLnTx/>
              <a:uFillTx/>
              <a:latin typeface="Bosch Office Sans"/>
              <a:ea typeface="+mn-ea"/>
              <a:cs typeface="+mn-cs"/>
            </a:endParaRPr>
          </a:p>
        </p:txBody>
      </p:sp>
      <p:sp>
        <p:nvSpPr>
          <p:cNvPr id="34" name="Half Frame 33">
            <a:extLst>
              <a:ext uri="{FF2B5EF4-FFF2-40B4-BE49-F238E27FC236}">
                <a16:creationId xmlns:a16="http://schemas.microsoft.com/office/drawing/2014/main" id="{9D7095F4-A0E6-4307-BE3F-F5BE34868002}"/>
              </a:ext>
            </a:extLst>
          </p:cNvPr>
          <p:cNvSpPr/>
          <p:nvPr/>
        </p:nvSpPr>
        <p:spPr>
          <a:xfrm rot="13495125">
            <a:off x="1293669" y="1136762"/>
            <a:ext cx="1636084" cy="1627488"/>
          </a:xfrm>
          <a:prstGeom prst="halfFrame">
            <a:avLst>
              <a:gd name="adj1" fmla="val 11237"/>
              <a:gd name="adj2" fmla="val 10730"/>
            </a:avLst>
          </a:prstGeom>
          <a:solidFill>
            <a:srgbClr val="92D050"/>
          </a:solidFill>
          <a:ln w="9525" cap="flat" cmpd="sng" algn="ctr">
            <a:solidFill>
              <a:srgbClr val="3F136C"/>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IN" sz="1800" b="0" i="0" u="none" strike="noStrike" kern="0" cap="none" spc="0" normalizeH="0" baseline="0" noProof="0" dirty="0">
              <a:ln>
                <a:noFill/>
              </a:ln>
              <a:solidFill>
                <a:srgbClr val="000000"/>
              </a:solidFill>
              <a:effectLst/>
              <a:uLnTx/>
              <a:uFillTx/>
              <a:latin typeface="Bosch Office Sans"/>
              <a:ea typeface="+mn-ea"/>
              <a:cs typeface="+mn-cs"/>
            </a:endParaRPr>
          </a:p>
        </p:txBody>
      </p:sp>
      <p:sp>
        <p:nvSpPr>
          <p:cNvPr id="35" name="Half Frame 34">
            <a:extLst>
              <a:ext uri="{FF2B5EF4-FFF2-40B4-BE49-F238E27FC236}">
                <a16:creationId xmlns:a16="http://schemas.microsoft.com/office/drawing/2014/main" id="{2AFE15A8-9426-4EDB-A654-5CE55BB49323}"/>
              </a:ext>
            </a:extLst>
          </p:cNvPr>
          <p:cNvSpPr/>
          <p:nvPr/>
        </p:nvSpPr>
        <p:spPr>
          <a:xfrm rot="13495125">
            <a:off x="1293666" y="656282"/>
            <a:ext cx="1636084" cy="1627488"/>
          </a:xfrm>
          <a:prstGeom prst="halfFrame">
            <a:avLst>
              <a:gd name="adj1" fmla="val 11237"/>
              <a:gd name="adj2" fmla="val 10730"/>
            </a:avLst>
          </a:prstGeom>
          <a:solidFill>
            <a:srgbClr val="FFC000"/>
          </a:solidFill>
          <a:ln w="9525" cap="flat" cmpd="sng" algn="ctr">
            <a:solidFill>
              <a:srgbClr val="3F136C"/>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IN" sz="1800" b="0" i="0" u="none" strike="noStrike" kern="0" cap="none" spc="0" normalizeH="0" baseline="0" noProof="0" dirty="0">
              <a:ln>
                <a:noFill/>
              </a:ln>
              <a:solidFill>
                <a:srgbClr val="000000"/>
              </a:solidFill>
              <a:effectLst/>
              <a:uLnTx/>
              <a:uFillTx/>
              <a:latin typeface="Bosch Office Sans"/>
              <a:ea typeface="+mn-ea"/>
              <a:cs typeface="+mn-cs"/>
            </a:endParaRPr>
          </a:p>
        </p:txBody>
      </p:sp>
      <p:sp>
        <p:nvSpPr>
          <p:cNvPr id="28" name="Rectangle 27">
            <a:extLst>
              <a:ext uri="{FF2B5EF4-FFF2-40B4-BE49-F238E27FC236}">
                <a16:creationId xmlns:a16="http://schemas.microsoft.com/office/drawing/2014/main" id="{1CFE91B7-AAC8-4C12-A05B-CF26365D0AD2}"/>
              </a:ext>
            </a:extLst>
          </p:cNvPr>
          <p:cNvSpPr/>
          <p:nvPr/>
        </p:nvSpPr>
        <p:spPr>
          <a:xfrm>
            <a:off x="1992795" y="1992820"/>
            <a:ext cx="237826" cy="2042021"/>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IN" sz="1800" b="0" i="0" u="none" strike="noStrike" kern="0" cap="none" spc="0" normalizeH="0" baseline="0" noProof="0" dirty="0">
              <a:ln>
                <a:noFill/>
              </a:ln>
              <a:solidFill>
                <a:srgbClr val="000000"/>
              </a:solidFill>
              <a:effectLst/>
              <a:uLnTx/>
              <a:uFillTx/>
              <a:latin typeface="Bosch Office Sans"/>
              <a:ea typeface="+mn-ea"/>
              <a:cs typeface="+mn-cs"/>
            </a:endParaRPr>
          </a:p>
        </p:txBody>
      </p:sp>
      <p:sp>
        <p:nvSpPr>
          <p:cNvPr id="29" name="Oval 28">
            <a:extLst>
              <a:ext uri="{FF2B5EF4-FFF2-40B4-BE49-F238E27FC236}">
                <a16:creationId xmlns:a16="http://schemas.microsoft.com/office/drawing/2014/main" id="{A5C11295-D2EE-4DC3-9919-E81E4717E1A5}"/>
              </a:ext>
            </a:extLst>
          </p:cNvPr>
          <p:cNvSpPr/>
          <p:nvPr/>
        </p:nvSpPr>
        <p:spPr>
          <a:xfrm>
            <a:off x="1298489" y="1217599"/>
            <a:ext cx="377219" cy="381342"/>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r>
              <a:rPr kumimoji="0" lang="de-DE" b="0" i="0" u="none" strike="noStrike" kern="0" cap="none" spc="0" normalizeH="0" baseline="0" noProof="0" dirty="0">
                <a:ln>
                  <a:noFill/>
                </a:ln>
                <a:solidFill>
                  <a:srgbClr val="000000"/>
                </a:solidFill>
                <a:effectLst/>
                <a:uLnTx/>
                <a:uFillTx/>
                <a:latin typeface="Bosch Office Sans"/>
                <a:ea typeface="+mn-ea"/>
                <a:cs typeface="+mn-cs"/>
              </a:rPr>
              <a:t>S</a:t>
            </a:r>
            <a:endParaRPr kumimoji="0" lang="en-IN" b="0" i="0" u="none" strike="noStrike" kern="0" cap="none" spc="0" normalizeH="0" baseline="0" noProof="0" dirty="0">
              <a:ln>
                <a:noFill/>
              </a:ln>
              <a:solidFill>
                <a:srgbClr val="000000"/>
              </a:solidFill>
              <a:effectLst/>
              <a:uLnTx/>
              <a:uFillTx/>
              <a:latin typeface="Bosch Office Sans"/>
              <a:ea typeface="+mn-ea"/>
              <a:cs typeface="+mn-cs"/>
            </a:endParaRPr>
          </a:p>
        </p:txBody>
      </p:sp>
      <p:sp>
        <p:nvSpPr>
          <p:cNvPr id="38" name="Oval 37">
            <a:extLst>
              <a:ext uri="{FF2B5EF4-FFF2-40B4-BE49-F238E27FC236}">
                <a16:creationId xmlns:a16="http://schemas.microsoft.com/office/drawing/2014/main" id="{1818F012-680E-4233-B5D7-03917394DB18}"/>
              </a:ext>
            </a:extLst>
          </p:cNvPr>
          <p:cNvSpPr/>
          <p:nvPr/>
        </p:nvSpPr>
        <p:spPr>
          <a:xfrm>
            <a:off x="1612287" y="1516872"/>
            <a:ext cx="377219" cy="381342"/>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r>
              <a:rPr lang="de-DE" sz="2000" kern="0" dirty="0">
                <a:solidFill>
                  <a:srgbClr val="000000"/>
                </a:solidFill>
                <a:latin typeface="Bosch Office Sans"/>
              </a:rPr>
              <a:t>T</a:t>
            </a:r>
            <a:endParaRPr kumimoji="0" lang="en-IN" sz="2000" b="0" i="0" u="none" strike="noStrike" kern="0" cap="none" spc="0" normalizeH="0" baseline="0" noProof="0" dirty="0">
              <a:ln>
                <a:noFill/>
              </a:ln>
              <a:solidFill>
                <a:srgbClr val="000000"/>
              </a:solidFill>
              <a:effectLst/>
              <a:uLnTx/>
              <a:uFillTx/>
              <a:latin typeface="Bosch Office Sans"/>
              <a:ea typeface="+mn-ea"/>
              <a:cs typeface="+mn-cs"/>
            </a:endParaRPr>
          </a:p>
        </p:txBody>
      </p:sp>
      <p:sp>
        <p:nvSpPr>
          <p:cNvPr id="39" name="Oval 38">
            <a:extLst>
              <a:ext uri="{FF2B5EF4-FFF2-40B4-BE49-F238E27FC236}">
                <a16:creationId xmlns:a16="http://schemas.microsoft.com/office/drawing/2014/main" id="{1694C872-86F9-4CCC-805A-156FF293F822}"/>
              </a:ext>
            </a:extLst>
          </p:cNvPr>
          <p:cNvSpPr/>
          <p:nvPr/>
        </p:nvSpPr>
        <p:spPr>
          <a:xfrm>
            <a:off x="1923049" y="1810228"/>
            <a:ext cx="377219" cy="381342"/>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r>
              <a:rPr kumimoji="0" lang="de-DE" b="0" i="0" u="none" strike="noStrike" kern="0" cap="none" spc="0" normalizeH="0" baseline="0" noProof="0" dirty="0">
                <a:ln>
                  <a:noFill/>
                </a:ln>
                <a:solidFill>
                  <a:srgbClr val="000000"/>
                </a:solidFill>
                <a:effectLst/>
                <a:uLnTx/>
                <a:uFillTx/>
                <a:latin typeface="Bosch Office Sans"/>
                <a:ea typeface="+mn-ea"/>
                <a:cs typeface="+mn-cs"/>
              </a:rPr>
              <a:t>A</a:t>
            </a:r>
            <a:endParaRPr kumimoji="0" lang="en-IN" b="0" i="0" u="none" strike="noStrike" kern="0" cap="none" spc="0" normalizeH="0" baseline="0" noProof="0" dirty="0">
              <a:ln>
                <a:noFill/>
              </a:ln>
              <a:solidFill>
                <a:srgbClr val="000000"/>
              </a:solidFill>
              <a:effectLst/>
              <a:uLnTx/>
              <a:uFillTx/>
              <a:latin typeface="Bosch Office Sans"/>
              <a:ea typeface="+mn-ea"/>
              <a:cs typeface="+mn-cs"/>
            </a:endParaRPr>
          </a:p>
        </p:txBody>
      </p:sp>
      <p:sp>
        <p:nvSpPr>
          <p:cNvPr id="40" name="Oval 39">
            <a:extLst>
              <a:ext uri="{FF2B5EF4-FFF2-40B4-BE49-F238E27FC236}">
                <a16:creationId xmlns:a16="http://schemas.microsoft.com/office/drawing/2014/main" id="{289A7833-68C7-429B-B9C9-F9E897A01B83}"/>
              </a:ext>
            </a:extLst>
          </p:cNvPr>
          <p:cNvSpPr/>
          <p:nvPr/>
        </p:nvSpPr>
        <p:spPr>
          <a:xfrm>
            <a:off x="2282024" y="1516872"/>
            <a:ext cx="377219" cy="381342"/>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r>
              <a:rPr lang="de-DE" kern="0" dirty="0">
                <a:solidFill>
                  <a:srgbClr val="000000"/>
                </a:solidFill>
                <a:latin typeface="Bosch Office Sans"/>
              </a:rPr>
              <a:t>T</a:t>
            </a:r>
            <a:endParaRPr kumimoji="0" lang="en-IN" b="0" i="0" u="none" strike="noStrike" kern="0" cap="none" spc="0" normalizeH="0" baseline="0" noProof="0" dirty="0">
              <a:ln>
                <a:noFill/>
              </a:ln>
              <a:solidFill>
                <a:srgbClr val="000000"/>
              </a:solidFill>
              <a:effectLst/>
              <a:uLnTx/>
              <a:uFillTx/>
              <a:latin typeface="Bosch Office Sans"/>
              <a:ea typeface="+mn-ea"/>
              <a:cs typeface="+mn-cs"/>
            </a:endParaRPr>
          </a:p>
        </p:txBody>
      </p:sp>
      <p:sp>
        <p:nvSpPr>
          <p:cNvPr id="41" name="Oval 40">
            <a:extLst>
              <a:ext uri="{FF2B5EF4-FFF2-40B4-BE49-F238E27FC236}">
                <a16:creationId xmlns:a16="http://schemas.microsoft.com/office/drawing/2014/main" id="{F428C387-A456-4ACC-8280-2AD911D9DB09}"/>
              </a:ext>
            </a:extLst>
          </p:cNvPr>
          <p:cNvSpPr/>
          <p:nvPr/>
        </p:nvSpPr>
        <p:spPr>
          <a:xfrm>
            <a:off x="2608145" y="1204588"/>
            <a:ext cx="377219" cy="381342"/>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r>
              <a:rPr kumimoji="0" lang="de-DE" b="0" i="0" u="none" strike="noStrike" kern="0" cap="none" spc="0" normalizeH="0" baseline="0" noProof="0" dirty="0">
                <a:ln>
                  <a:noFill/>
                </a:ln>
                <a:solidFill>
                  <a:srgbClr val="000000"/>
                </a:solidFill>
                <a:effectLst/>
                <a:uLnTx/>
                <a:uFillTx/>
                <a:latin typeface="Bosch Office Sans"/>
                <a:ea typeface="+mn-ea"/>
                <a:cs typeface="+mn-cs"/>
              </a:rPr>
              <a:t>E</a:t>
            </a:r>
            <a:endParaRPr kumimoji="0" lang="en-IN" b="0" i="0" u="none" strike="noStrike" kern="0" cap="none" spc="0" normalizeH="0" baseline="0" noProof="0" dirty="0">
              <a:ln>
                <a:noFill/>
              </a:ln>
              <a:solidFill>
                <a:srgbClr val="000000"/>
              </a:solidFill>
              <a:effectLst/>
              <a:uLnTx/>
              <a:uFillTx/>
              <a:latin typeface="Bosch Office Sans"/>
              <a:ea typeface="+mn-ea"/>
              <a:cs typeface="+mn-cs"/>
            </a:endParaRPr>
          </a:p>
        </p:txBody>
      </p:sp>
      <p:cxnSp>
        <p:nvCxnSpPr>
          <p:cNvPr id="31" name="Straight Arrow Connector 30">
            <a:extLst>
              <a:ext uri="{FF2B5EF4-FFF2-40B4-BE49-F238E27FC236}">
                <a16:creationId xmlns:a16="http://schemas.microsoft.com/office/drawing/2014/main" id="{201E859E-C79C-452E-ADFA-9DE5024BE509}"/>
              </a:ext>
            </a:extLst>
          </p:cNvPr>
          <p:cNvCxnSpPr/>
          <p:nvPr/>
        </p:nvCxnSpPr>
        <p:spPr>
          <a:xfrm>
            <a:off x="1989506" y="3887225"/>
            <a:ext cx="241115" cy="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36" name="TextBox 35">
            <a:extLst>
              <a:ext uri="{FF2B5EF4-FFF2-40B4-BE49-F238E27FC236}">
                <a16:creationId xmlns:a16="http://schemas.microsoft.com/office/drawing/2014/main" id="{9EA263A0-B50C-4B8A-A4FD-B3C969E3CE6E}"/>
              </a:ext>
            </a:extLst>
          </p:cNvPr>
          <p:cNvSpPr txBox="1"/>
          <p:nvPr/>
        </p:nvSpPr>
        <p:spPr>
          <a:xfrm>
            <a:off x="2355478" y="3824880"/>
            <a:ext cx="1176018" cy="228003"/>
          </a:xfrm>
          <a:prstGeom prst="rect">
            <a:avLst/>
          </a:prstGeom>
          <a:noFill/>
        </p:spPr>
        <p:txBody>
          <a:bodyPr wrap="square" lIns="0" tIns="0" rIns="0" bIns="0" rtlCol="0">
            <a:noAutofit/>
          </a:bodyPr>
          <a:lstStyle/>
          <a:p>
            <a:pPr marR="0" algn="l" defTabSz="914400" eaLnBrk="1" fontAlgn="auto" latinLnBrk="0" hangingPunct="1">
              <a:spcBef>
                <a:spcPts val="500"/>
              </a:spcBef>
              <a:spcAft>
                <a:spcPts val="0"/>
              </a:spcAft>
              <a:buClrTx/>
              <a:buSzTx/>
              <a:buFontTx/>
              <a:buNone/>
              <a:tabLst/>
            </a:pPr>
            <a:r>
              <a:rPr kumimoji="0" lang="de-DE" sz="1600" b="0" i="0" u="none" strike="noStrike" kern="0" cap="none" spc="0" normalizeH="0" baseline="0" noProof="0" dirty="0">
                <a:ln>
                  <a:noFill/>
                </a:ln>
                <a:solidFill>
                  <a:srgbClr val="000000"/>
                </a:solidFill>
                <a:effectLst/>
                <a:uLnTx/>
                <a:uFillTx/>
              </a:rPr>
              <a:t>Error </a:t>
            </a:r>
            <a:r>
              <a:rPr kumimoji="0" lang="de-DE" sz="1600" b="0" i="0" u="none" strike="noStrike" kern="0" cap="none" spc="0" normalizeH="0" baseline="0" noProof="0" dirty="0" err="1">
                <a:ln>
                  <a:noFill/>
                </a:ln>
                <a:solidFill>
                  <a:srgbClr val="000000"/>
                </a:solidFill>
                <a:effectLst/>
                <a:uLnTx/>
                <a:uFillTx/>
              </a:rPr>
              <a:t>metric</a:t>
            </a:r>
            <a:endParaRPr kumimoji="0" lang="en-IN" sz="1600" b="0" i="0" u="none" strike="noStrike" kern="0" cap="none" spc="0" normalizeH="0" baseline="0" noProof="0" dirty="0">
              <a:ln>
                <a:noFill/>
              </a:ln>
              <a:solidFill>
                <a:srgbClr val="000000"/>
              </a:solidFill>
              <a:effectLst/>
              <a:uLnTx/>
              <a:uFillTx/>
            </a:endParaRPr>
          </a:p>
        </p:txBody>
      </p:sp>
      <p:cxnSp>
        <p:nvCxnSpPr>
          <p:cNvPr id="42" name="Straight Connector 41">
            <a:extLst>
              <a:ext uri="{FF2B5EF4-FFF2-40B4-BE49-F238E27FC236}">
                <a16:creationId xmlns:a16="http://schemas.microsoft.com/office/drawing/2014/main" id="{F8AD8349-A97F-4A29-B71A-1E7A6A049574}"/>
              </a:ext>
            </a:extLst>
          </p:cNvPr>
          <p:cNvCxnSpPr/>
          <p:nvPr/>
        </p:nvCxnSpPr>
        <p:spPr>
          <a:xfrm>
            <a:off x="5327015" y="2363893"/>
            <a:ext cx="2260600" cy="0"/>
          </a:xfrm>
          <a:prstGeom prst="line">
            <a:avLst/>
          </a:prstGeom>
          <a:ln>
            <a:solidFill>
              <a:srgbClr val="FF0000"/>
            </a:solidFill>
            <a:prstDash val="sysDash"/>
          </a:ln>
        </p:spPr>
        <p:style>
          <a:lnRef idx="2">
            <a:schemeClr val="dk1"/>
          </a:lnRef>
          <a:fillRef idx="0">
            <a:schemeClr val="dk1"/>
          </a:fillRef>
          <a:effectRef idx="1">
            <a:schemeClr val="dk1"/>
          </a:effectRef>
          <a:fontRef idx="minor">
            <a:schemeClr val="tx1"/>
          </a:fontRef>
        </p:style>
      </p:cxnSp>
      <p:sp>
        <p:nvSpPr>
          <p:cNvPr id="48" name="Speech Bubble: Rectangle 47">
            <a:extLst>
              <a:ext uri="{FF2B5EF4-FFF2-40B4-BE49-F238E27FC236}">
                <a16:creationId xmlns:a16="http://schemas.microsoft.com/office/drawing/2014/main" id="{C80A1350-410F-475D-A5E4-BEFB0E1197B6}"/>
              </a:ext>
            </a:extLst>
          </p:cNvPr>
          <p:cNvSpPr/>
          <p:nvPr/>
        </p:nvSpPr>
        <p:spPr>
          <a:xfrm>
            <a:off x="3374269" y="2409873"/>
            <a:ext cx="3198350" cy="1187314"/>
          </a:xfrm>
          <a:prstGeom prst="wedgeRectCallout">
            <a:avLst>
              <a:gd name="adj1" fmla="val -81704"/>
              <a:gd name="adj2" fmla="val 102479"/>
            </a:avLst>
          </a:prstGeom>
          <a:ln w="28575"/>
        </p:spPr>
        <p:style>
          <a:lnRef idx="2">
            <a:schemeClr val="dk1"/>
          </a:lnRef>
          <a:fillRef idx="1">
            <a:schemeClr val="lt1"/>
          </a:fillRef>
          <a:effectRef idx="0">
            <a:schemeClr val="dk1"/>
          </a:effectRef>
          <a:fontRef idx="minor">
            <a:schemeClr val="dk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r>
              <a:rPr kumimoji="0" lang="de-DE" sz="1800" b="0" i="0" u="none" strike="noStrike" kern="0" cap="none" spc="0" normalizeH="0" baseline="0" noProof="0" dirty="0">
                <a:ln>
                  <a:noFill/>
                </a:ln>
                <a:solidFill>
                  <a:srgbClr val="000000"/>
                </a:solidFill>
                <a:effectLst/>
                <a:uLnTx/>
                <a:uFillTx/>
                <a:latin typeface="Bosch Office Sans"/>
                <a:ea typeface="+mn-ea"/>
                <a:cs typeface="+mn-cs"/>
              </a:rPr>
              <a:t>Repeat </a:t>
            </a:r>
            <a:r>
              <a:rPr kumimoji="0" lang="de-DE" sz="1800" b="0" i="0" u="none" strike="noStrike" kern="0" cap="none" spc="0" normalizeH="0" baseline="0" noProof="0" dirty="0" err="1">
                <a:ln>
                  <a:noFill/>
                </a:ln>
                <a:solidFill>
                  <a:srgbClr val="000000"/>
                </a:solidFill>
                <a:effectLst/>
                <a:uLnTx/>
                <a:uFillTx/>
                <a:latin typeface="Bosch Office Sans"/>
                <a:ea typeface="+mn-ea"/>
                <a:cs typeface="+mn-cs"/>
              </a:rPr>
              <a:t>until</a:t>
            </a:r>
            <a:r>
              <a:rPr kumimoji="0" lang="de-DE" sz="1800" b="0" i="0" u="none" strike="noStrike" kern="0" cap="none" spc="0" normalizeH="0" baseline="0" noProof="0" dirty="0">
                <a:ln>
                  <a:noFill/>
                </a:ln>
                <a:solidFill>
                  <a:srgbClr val="000000"/>
                </a:solidFill>
                <a:effectLst/>
                <a:uLnTx/>
                <a:uFillTx/>
                <a:latin typeface="Bosch Office Sans"/>
                <a:ea typeface="+mn-ea"/>
                <a:cs typeface="+mn-cs"/>
              </a:rPr>
              <a:t>, </a:t>
            </a:r>
            <a:r>
              <a:rPr kumimoji="0" lang="de-DE" sz="1800" b="0" i="0" u="none" strike="noStrike" kern="0" cap="none" spc="0" normalizeH="0" baseline="0" noProof="0" dirty="0" err="1">
                <a:ln>
                  <a:noFill/>
                </a:ln>
                <a:solidFill>
                  <a:srgbClr val="000000"/>
                </a:solidFill>
                <a:effectLst/>
                <a:uLnTx/>
                <a:uFillTx/>
                <a:latin typeface="Bosch Office Sans"/>
                <a:ea typeface="+mn-ea"/>
                <a:cs typeface="+mn-cs"/>
              </a:rPr>
              <a:t>good</a:t>
            </a:r>
            <a:r>
              <a:rPr kumimoji="0" lang="de-DE" sz="1800" b="0" i="0" u="none" strike="noStrike" kern="0" cap="none" spc="0" normalizeH="0" baseline="0" noProof="0" dirty="0">
                <a:ln>
                  <a:noFill/>
                </a:ln>
                <a:solidFill>
                  <a:srgbClr val="000000"/>
                </a:solidFill>
                <a:effectLst/>
                <a:uLnTx/>
                <a:uFillTx/>
                <a:latin typeface="Bosch Office Sans"/>
                <a:ea typeface="+mn-ea"/>
                <a:cs typeface="+mn-cs"/>
              </a:rPr>
              <a:t> </a:t>
            </a:r>
            <a:r>
              <a:rPr kumimoji="0" lang="de-DE" sz="1800" b="0" i="0" u="none" strike="noStrike" kern="0" cap="none" spc="0" normalizeH="0" baseline="0" noProof="0" dirty="0" err="1">
                <a:ln>
                  <a:noFill/>
                </a:ln>
                <a:solidFill>
                  <a:srgbClr val="000000"/>
                </a:solidFill>
                <a:effectLst/>
                <a:uLnTx/>
                <a:uFillTx/>
                <a:latin typeface="Bosch Office Sans"/>
                <a:ea typeface="+mn-ea"/>
                <a:cs typeface="+mn-cs"/>
              </a:rPr>
              <a:t>model</a:t>
            </a:r>
            <a:r>
              <a:rPr kumimoji="0" lang="de-DE" sz="1800" b="0" i="0" u="none" strike="noStrike" kern="0" cap="none" spc="0" normalizeH="0" baseline="0" noProof="0" dirty="0">
                <a:ln>
                  <a:noFill/>
                </a:ln>
                <a:solidFill>
                  <a:srgbClr val="000000"/>
                </a:solidFill>
                <a:effectLst/>
                <a:uLnTx/>
                <a:uFillTx/>
                <a:latin typeface="Bosch Office Sans"/>
                <a:ea typeface="+mn-ea"/>
                <a:cs typeface="+mn-cs"/>
              </a:rPr>
              <a:t> </a:t>
            </a:r>
            <a:r>
              <a:rPr kumimoji="0" lang="de-DE" sz="1800" b="0" i="0" u="none" strike="noStrike" kern="0" cap="none" spc="0" normalizeH="0" baseline="0" noProof="0" dirty="0" err="1">
                <a:ln>
                  <a:noFill/>
                </a:ln>
                <a:solidFill>
                  <a:srgbClr val="000000"/>
                </a:solidFill>
                <a:effectLst/>
                <a:uLnTx/>
                <a:uFillTx/>
                <a:latin typeface="Bosch Office Sans"/>
                <a:ea typeface="+mn-ea"/>
                <a:cs typeface="+mn-cs"/>
              </a:rPr>
              <a:t>is</a:t>
            </a:r>
            <a:r>
              <a:rPr kumimoji="0" lang="de-DE" sz="1800" b="0" i="0" u="none" strike="noStrike" kern="0" cap="none" spc="0" normalizeH="0" baseline="0" noProof="0" dirty="0">
                <a:ln>
                  <a:noFill/>
                </a:ln>
                <a:solidFill>
                  <a:srgbClr val="000000"/>
                </a:solidFill>
                <a:effectLst/>
                <a:uLnTx/>
                <a:uFillTx/>
                <a:latin typeface="Bosch Office Sans"/>
                <a:ea typeface="+mn-ea"/>
                <a:cs typeface="+mn-cs"/>
              </a:rPr>
              <a:t> </a:t>
            </a:r>
            <a:r>
              <a:rPr kumimoji="0" lang="de-DE" sz="1800" b="0" i="0" u="none" strike="noStrike" kern="0" cap="none" spc="0" normalizeH="0" baseline="0" noProof="0" dirty="0" err="1">
                <a:ln>
                  <a:noFill/>
                </a:ln>
                <a:solidFill>
                  <a:srgbClr val="000000"/>
                </a:solidFill>
                <a:effectLst/>
                <a:uLnTx/>
                <a:uFillTx/>
                <a:latin typeface="Bosch Office Sans"/>
                <a:ea typeface="+mn-ea"/>
                <a:cs typeface="+mn-cs"/>
              </a:rPr>
              <a:t>obtained</a:t>
            </a:r>
            <a:endParaRPr kumimoji="0" lang="en-IN" sz="1800" b="0" i="0" u="none" strike="noStrike" kern="0" cap="none" spc="0" normalizeH="0" baseline="0" noProof="0" dirty="0">
              <a:ln>
                <a:noFill/>
              </a:ln>
              <a:solidFill>
                <a:srgbClr val="000000"/>
              </a:solidFill>
              <a:effectLst/>
              <a:uLnTx/>
              <a:uFillTx/>
              <a:latin typeface="Bosch Office Sans"/>
              <a:ea typeface="+mn-ea"/>
              <a:cs typeface="+mn-cs"/>
            </a:endParaRPr>
          </a:p>
        </p:txBody>
      </p:sp>
      <p:cxnSp>
        <p:nvCxnSpPr>
          <p:cNvPr id="32" name="Straight Connector 31">
            <a:extLst>
              <a:ext uri="{FF2B5EF4-FFF2-40B4-BE49-F238E27FC236}">
                <a16:creationId xmlns:a16="http://schemas.microsoft.com/office/drawing/2014/main" id="{ED537517-3221-4CCE-84EF-2B5B66DB447B}"/>
              </a:ext>
            </a:extLst>
          </p:cNvPr>
          <p:cNvCxnSpPr/>
          <p:nvPr/>
        </p:nvCxnSpPr>
        <p:spPr>
          <a:xfrm>
            <a:off x="5327015" y="2546773"/>
            <a:ext cx="2260600" cy="0"/>
          </a:xfrm>
          <a:prstGeom prst="line">
            <a:avLst/>
          </a:prstGeom>
          <a:ln>
            <a:solidFill>
              <a:srgbClr val="FF0000"/>
            </a:solidFill>
            <a:prstDash val="sysDash"/>
          </a:ln>
        </p:spPr>
        <p:style>
          <a:lnRef idx="2">
            <a:schemeClr val="dk1"/>
          </a:lnRef>
          <a:fillRef idx="0">
            <a:schemeClr val="dk1"/>
          </a:fillRef>
          <a:effectRef idx="1">
            <a:schemeClr val="dk1"/>
          </a:effectRef>
          <a:fontRef idx="minor">
            <a:schemeClr val="tx1"/>
          </a:fontRef>
        </p:style>
      </p:cxnSp>
      <p:cxnSp>
        <p:nvCxnSpPr>
          <p:cNvPr id="6" name="Straight Arrow Connector 5">
            <a:extLst>
              <a:ext uri="{FF2B5EF4-FFF2-40B4-BE49-F238E27FC236}">
                <a16:creationId xmlns:a16="http://schemas.microsoft.com/office/drawing/2014/main" id="{50279BE2-34A8-41D5-A021-C7C274539035}"/>
              </a:ext>
            </a:extLst>
          </p:cNvPr>
          <p:cNvCxnSpPr/>
          <p:nvPr/>
        </p:nvCxnSpPr>
        <p:spPr>
          <a:xfrm>
            <a:off x="5359505" y="2363893"/>
            <a:ext cx="0" cy="19304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37" name="Smiley Face 36">
            <a:extLst>
              <a:ext uri="{FF2B5EF4-FFF2-40B4-BE49-F238E27FC236}">
                <a16:creationId xmlns:a16="http://schemas.microsoft.com/office/drawing/2014/main" id="{4D095978-F0EA-4987-8B08-C62BE2129158}"/>
              </a:ext>
            </a:extLst>
          </p:cNvPr>
          <p:cNvSpPr/>
          <p:nvPr/>
        </p:nvSpPr>
        <p:spPr>
          <a:xfrm>
            <a:off x="1922460" y="4035281"/>
            <a:ext cx="350639" cy="337778"/>
          </a:xfrm>
          <a:prstGeom prst="smileyFace">
            <a:avLst/>
          </a:prstGeom>
          <a:ln/>
        </p:spPr>
        <p:style>
          <a:lnRef idx="2">
            <a:schemeClr val="dk1"/>
          </a:lnRef>
          <a:fillRef idx="1">
            <a:schemeClr val="lt1"/>
          </a:fillRef>
          <a:effectRef idx="0">
            <a:schemeClr val="dk1"/>
          </a:effectRef>
          <a:fontRef idx="minor">
            <a:schemeClr val="dk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IN" sz="1800" b="0" i="0" u="none" strike="noStrike" kern="0" cap="none" spc="0" normalizeH="0" baseline="0" noProof="0" dirty="0">
              <a:ln>
                <a:noFill/>
              </a:ln>
              <a:solidFill>
                <a:srgbClr val="000000"/>
              </a:solidFill>
              <a:effectLst/>
              <a:uLnTx/>
              <a:uFillTx/>
              <a:latin typeface="Bosch Office Sans"/>
              <a:ea typeface="+mn-ea"/>
              <a:cs typeface="+mn-cs"/>
            </a:endParaRPr>
          </a:p>
        </p:txBody>
      </p:sp>
      <p:pic>
        <p:nvPicPr>
          <p:cNvPr id="43" name="Picture 2" descr="See the source image">
            <a:extLst>
              <a:ext uri="{FF2B5EF4-FFF2-40B4-BE49-F238E27FC236}">
                <a16:creationId xmlns:a16="http://schemas.microsoft.com/office/drawing/2014/main" id="{23612A67-D82F-4983-B3B9-3B12946C7651}"/>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28533" b="26648"/>
          <a:stretch/>
        </p:blipFill>
        <p:spPr bwMode="auto">
          <a:xfrm>
            <a:off x="10156366" y="21168"/>
            <a:ext cx="813259" cy="3644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265444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00" y="652220"/>
            <a:ext cx="10450800" cy="388800"/>
          </a:xfrm>
        </p:spPr>
        <p:txBody>
          <a:bodyPr/>
          <a:lstStyle/>
          <a:p>
            <a:r>
              <a:rPr lang="de-DE" dirty="0" err="1"/>
              <a:t>Distillation</a:t>
            </a:r>
            <a:r>
              <a:rPr lang="de-DE" dirty="0"/>
              <a:t> </a:t>
            </a:r>
            <a:r>
              <a:rPr lang="de-DE" dirty="0" err="1"/>
              <a:t>Algorithm</a:t>
            </a:r>
            <a:endParaRPr lang="en-US" dirty="0"/>
          </a:p>
        </p:txBody>
      </p:sp>
      <p:sp>
        <p:nvSpPr>
          <p:cNvPr id="3" name="Text Placeholder 2"/>
          <p:cNvSpPr>
            <a:spLocks noGrp="1"/>
          </p:cNvSpPr>
          <p:nvPr>
            <p:ph type="body" sz="quarter" idx="15"/>
          </p:nvPr>
        </p:nvSpPr>
        <p:spPr>
          <a:xfrm>
            <a:off x="259200" y="213599"/>
            <a:ext cx="10450800" cy="388800"/>
          </a:xfrm>
        </p:spPr>
        <p:txBody>
          <a:bodyPr/>
          <a:lstStyle/>
          <a:p>
            <a:r>
              <a:rPr lang="en-US" dirty="0"/>
              <a:t>Numerical Investigations using DMN</a:t>
            </a:r>
          </a:p>
          <a:p>
            <a:endParaRPr lang="en-US" dirty="0"/>
          </a:p>
        </p:txBody>
      </p:sp>
      <p:sp>
        <p:nvSpPr>
          <p:cNvPr id="4" name="Slide Number Placeholder 3"/>
          <p:cNvSpPr>
            <a:spLocks noGrp="1"/>
          </p:cNvSpPr>
          <p:nvPr>
            <p:ph type="sldNum" sz="quarter" idx="12"/>
          </p:nvPr>
        </p:nvSpPr>
        <p:spPr/>
        <p:txBody>
          <a:bodyPr/>
          <a:lstStyle/>
          <a:p>
            <a:fld id="{4898AEC0-503E-4FA4-859C-D0F72D6E3F79}" type="slidenum">
              <a:rPr lang="en-US" noProof="1" smtClean="0"/>
              <a:pPr/>
              <a:t>35</a:t>
            </a:fld>
            <a:endParaRPr lang="en-US" noProof="1"/>
          </a:p>
        </p:txBody>
      </p:sp>
      <p:grpSp>
        <p:nvGrpSpPr>
          <p:cNvPr id="26" name="Group 25">
            <a:extLst>
              <a:ext uri="{FF2B5EF4-FFF2-40B4-BE49-F238E27FC236}">
                <a16:creationId xmlns:a16="http://schemas.microsoft.com/office/drawing/2014/main" id="{D5C11DDF-D7A6-4F8D-8761-0D325F813D00}"/>
              </a:ext>
            </a:extLst>
          </p:cNvPr>
          <p:cNvGrpSpPr/>
          <p:nvPr/>
        </p:nvGrpSpPr>
        <p:grpSpPr>
          <a:xfrm>
            <a:off x="4973448" y="676353"/>
            <a:ext cx="5664158" cy="4817905"/>
            <a:chOff x="4973448" y="676353"/>
            <a:chExt cx="5664158" cy="4817905"/>
          </a:xfrm>
        </p:grpSpPr>
        <p:grpSp>
          <p:nvGrpSpPr>
            <p:cNvPr id="13" name="Group 12">
              <a:extLst>
                <a:ext uri="{FF2B5EF4-FFF2-40B4-BE49-F238E27FC236}">
                  <a16:creationId xmlns:a16="http://schemas.microsoft.com/office/drawing/2014/main" id="{69E94E65-CAD6-45B1-A446-624CD8BF5429}"/>
                </a:ext>
              </a:extLst>
            </p:cNvPr>
            <p:cNvGrpSpPr/>
            <p:nvPr/>
          </p:nvGrpSpPr>
          <p:grpSpPr>
            <a:xfrm>
              <a:off x="4973448" y="676353"/>
              <a:ext cx="2767582" cy="2402612"/>
              <a:chOff x="479356" y="1177077"/>
              <a:chExt cx="2767582" cy="2402612"/>
            </a:xfrm>
          </p:grpSpPr>
          <p:sp>
            <p:nvSpPr>
              <p:cNvPr id="10" name="Rectangle 9">
                <a:extLst>
                  <a:ext uri="{FF2B5EF4-FFF2-40B4-BE49-F238E27FC236}">
                    <a16:creationId xmlns:a16="http://schemas.microsoft.com/office/drawing/2014/main" id="{5A49FD5B-1DD4-4CD8-AE4B-C7093AEAB023}"/>
                  </a:ext>
                </a:extLst>
              </p:cNvPr>
              <p:cNvSpPr/>
              <p:nvPr/>
            </p:nvSpPr>
            <p:spPr>
              <a:xfrm>
                <a:off x="479356" y="1177077"/>
                <a:ext cx="2767582" cy="286416"/>
              </a:xfrm>
              <a:prstGeom prst="rect">
                <a:avLst/>
              </a:prstGeom>
              <a:solidFill>
                <a:srgbClr val="FFC000"/>
              </a:solidFill>
              <a:ln/>
            </p:spPr>
            <p:style>
              <a:lnRef idx="2">
                <a:schemeClr val="dk1"/>
              </a:lnRef>
              <a:fillRef idx="1">
                <a:schemeClr val="lt1"/>
              </a:fillRef>
              <a:effectRef idx="0">
                <a:schemeClr val="dk1"/>
              </a:effectRef>
              <a:fontRef idx="minor">
                <a:schemeClr val="dk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r>
                  <a:rPr kumimoji="0" lang="de-DE" sz="1600" b="0" i="0" u="none" strike="noStrike" kern="0" cap="none" spc="0" normalizeH="0" baseline="0" noProof="0" dirty="0">
                    <a:ln>
                      <a:noFill/>
                    </a:ln>
                    <a:solidFill>
                      <a:srgbClr val="000000"/>
                    </a:solidFill>
                    <a:effectLst/>
                    <a:uLnTx/>
                    <a:uFillTx/>
                    <a:latin typeface="Bosch Office Sans"/>
                    <a:ea typeface="+mn-ea"/>
                    <a:cs typeface="+mn-cs"/>
                  </a:rPr>
                  <a:t>1_D4</a:t>
                </a:r>
                <a:endParaRPr kumimoji="0" lang="en-IN" sz="1600" b="0" i="0" u="none" strike="noStrike" kern="0" cap="none" spc="0" normalizeH="0" baseline="0" noProof="0" dirty="0">
                  <a:ln>
                    <a:noFill/>
                  </a:ln>
                  <a:solidFill>
                    <a:srgbClr val="000000"/>
                  </a:solidFill>
                  <a:effectLst/>
                  <a:uLnTx/>
                  <a:uFillTx/>
                  <a:latin typeface="Bosch Office Sans"/>
                  <a:ea typeface="+mn-ea"/>
                  <a:cs typeface="+mn-cs"/>
                </a:endParaRPr>
              </a:p>
            </p:txBody>
          </p:sp>
          <p:pic>
            <p:nvPicPr>
              <p:cNvPr id="15" name="Picture 2" descr="Machine generated alternative text:&#10;50 &#10;40 &#10;o &#10;30 &#10;-ö &#10;s- 20 &#10;10 &#10;o &#10;50 &#10;40 &#10;o &#10;30 &#10;-ö &#10;s- 20 &#10;10 &#10;o &#10;50 &#10;40 &#10;o &#10;30 &#10;-ö &#10;s- 20 &#10;10 &#10;o &#10;50 &#10;40 &#10;o &#10;30 &#10;-ö &#10;s- 20 &#10;10 &#10;o &#10;50 &#10;40 &#10;o &#10;30 &#10;-ö &#10;s- 20 &#10;10 &#10;o &#10;Ell - &#10;E22 - &#10;E33 - &#10;E23 - &#10;E13 - &#10;E12 - &#10;Total &#10;Max Error &#10;Max Error &#10;Max Error &#10;Max Error &#10;Max Error &#10;Max Error &#10;Max Error &#10;2500 &#10;2500 &#10;2500 &#10;2500 &#10;2500 &#10;5000 &#10;7500 &#10;Epoch number [-] &#10;5000 &#10;12500 &#10;50 &#10;40 &#10;o &#10;30 &#10;-ö &#10;s- 20 &#10;10 &#10;o &#10;50 &#10;40 &#10;o &#10;30 &#10;-ö &#10;s- 20 &#10;10 &#10;o &#10;50 &#10;40 &#10;o &#10;30 &#10;-ö &#10;s- 20 &#10;10 &#10;o &#10;50 &#10;40 &#10;o &#10;30 &#10;-ö &#10;s- 20 &#10;10 &#10;o &#10;50 &#10;40 &#10;o &#10;30 &#10;-ö &#10;s- 20 &#10;10 &#10;o &#10;Ell - &#10;E22 - &#10;E33 - &#10;E23 - &#10;E13 - &#10;E12 - &#10;Max Error &#10;Max Error &#10;Max Error &#10;Max Error &#10;Max Error &#10;Max Error &#10;Total Max Error &#10;10000 &#10;2500 &#10;2500 &#10;2500 &#10;2500 &#10;2500 &#10;5000 7500 10000 &#10;Epoch number [-] &#10;12500 &#10;Ell - &#10;E22 - &#10;E33 - &#10;E23 - &#10;E13 - &#10;E12 - &#10;Total &#10;Max Error &#10;Max Error &#10;Max Error &#10;Max Error &#10;Max Error &#10;Max Error &#10;Max Error &#10;Ell - &#10;E22 - &#10;E33 - &#10;E23 - &#10;E13 - &#10;E12 - &#10;Max Error &#10;Max Error &#10;Max Error &#10;Max Error &#10;Max Error &#10;Max Error &#10;Total Max Error &#10;7500 &#10;Epoch number [-] &#10;10000 &#10;12500 &#10;5000 7500 10000 &#10;12500 &#10;Ell - &#10;E22 - &#10;E33 - &#10;E23 - &#10;E13 - &#10;E12 - &#10;Max Error &#10;Max Error &#10;Max Error &#10;Max Error &#10;Max Error &#10;Max Error &#10;Epoch number [-] &#10;Ell - &#10;E22 - &#10;E33 - &#10;E23 - &#10;E13 - &#10;E12 - &#10;Max Error &#10;Max Error &#10;Max Error &#10;Max Error &#10;Max Error &#10;Max Error &#10;Total Max Error &#10;7500 10000 12500 &#10;Total Max Error &#10;5000 &#10;5000 &#10;5000 &#10;5000 7500 10000 &#10;12500 &#10;Epoch number [-] &#10;Ell - &#10;E22 - &#10;E33 - &#10;E23 - &#10;E13 - &#10;E12 - &#10;Total &#10;Max Error &#10;Max Error &#10;Max Error &#10;Max Error &#10;Max Error &#10;Max Error &#10;Max Error &#10;Epoch number [-] &#10;Ell - &#10;E22 - &#10;E33 - &#10;E23 - &#10;E13 - &#10;E12 - &#10;Max Error &#10;Max Error &#10;Max Error &#10;Max Error &#10;Max Error &#10;Max Error &#10;Total Max Error &#10;7500 &#10;Epoch number [-] &#10;10000 &#10;12500 &#10;5000 7500 10000 &#10;12500 &#10;Ell - &#10;E22 - &#10;E33 - &#10;E23 - &#10;E13 - &#10;E12 - &#10;Total &#10;Max Error &#10;Max Error &#10;Max Error &#10;Max Error &#10;Max Error &#10;Max Error &#10;Max Error &#10;Epoch number [-] &#10;Ell - &#10;E22 - &#10;E33 - &#10;E23 - &#10;E13 - &#10;E12 - &#10;Max Error &#10;Max Error &#10;Max Error &#10;Max Error &#10;Max Error &#10;Max Error &#10;Total Max Error &#10;7500 &#10;Epoch number [-] &#10;10000 &#10;12500 &#10;5000 7500 10000 &#10;Epoch number [-] &#10;12500 ">
                <a:extLst>
                  <a:ext uri="{FF2B5EF4-FFF2-40B4-BE49-F238E27FC236}">
                    <a16:creationId xmlns:a16="http://schemas.microsoft.com/office/drawing/2014/main" id="{3C2F3D71-57F3-4755-861C-80105A0AA17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2647" b="83653"/>
              <a:stretch/>
            </p:blipFill>
            <p:spPr bwMode="auto">
              <a:xfrm>
                <a:off x="479356" y="1513065"/>
                <a:ext cx="2767582" cy="206662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grpSp>
        <p:grpSp>
          <p:nvGrpSpPr>
            <p:cNvPr id="17" name="Group 16">
              <a:extLst>
                <a:ext uri="{FF2B5EF4-FFF2-40B4-BE49-F238E27FC236}">
                  <a16:creationId xmlns:a16="http://schemas.microsoft.com/office/drawing/2014/main" id="{0F6E9FA5-139C-4697-AE69-C3ED0F1D4718}"/>
                </a:ext>
              </a:extLst>
            </p:cNvPr>
            <p:cNvGrpSpPr/>
            <p:nvPr/>
          </p:nvGrpSpPr>
          <p:grpSpPr>
            <a:xfrm>
              <a:off x="7794297" y="683472"/>
              <a:ext cx="2843309" cy="2395493"/>
              <a:chOff x="3481279" y="1177077"/>
              <a:chExt cx="2843309" cy="2395493"/>
            </a:xfrm>
          </p:grpSpPr>
          <p:pic>
            <p:nvPicPr>
              <p:cNvPr id="1028" name="Picture 4" descr="Machine generated alternative text:&#10;50 &#10;40 &#10;o &#10;30 &#10;-ö &#10;s- 20 &#10;10 &#10;o &#10;50 &#10;40 &#10;o &#10;30 &#10;-ö &#10;s- 20 &#10;10 &#10;o &#10;50 &#10;40 &#10;o &#10;30 &#10;-ö &#10;s- 20 &#10;10 &#10;o &#10;50 &#10;40 &#10;o &#10;30 &#10;-ö &#10;s- 20 &#10;10 &#10;o &#10;50 &#10;40 &#10;o &#10;30 &#10;-ö &#10;s- 20 &#10;10 &#10;o &#10;Ell - &#10;E22 - &#10;E33 - &#10;E23 - &#10;E13 - &#10;E12 - &#10;Total &#10;Max Error &#10;Max Error &#10;Max Error &#10;Max Error &#10;Max Error &#10;Max Error &#10;Max Error &#10;2500 &#10;2500 &#10;2500 &#10;2500 &#10;2500 &#10;5000 &#10;7500 &#10;Epoch number [-] &#10;5000 &#10;12500 &#10;50 &#10;40 &#10;o &#10;30 &#10;-ö &#10;s- 20 &#10;10 &#10;o &#10;50 &#10;40 &#10;o &#10;30 &#10;-ö &#10;s- 20 &#10;10 &#10;o &#10;50 &#10;40 &#10;o &#10;30 &#10;-ö &#10;s- 20 &#10;10 &#10;o &#10;50 &#10;40 &#10;o &#10;30 &#10;-ö &#10;s- 20 &#10;10 &#10;o &#10;50 &#10;40 &#10;o &#10;30 &#10;-ö &#10;s- 20 &#10;10 &#10;o &#10;Ell - &#10;E22 - &#10;E33 - &#10;E23 - &#10;E13 - &#10;E12 - &#10;Max Error &#10;Max Error &#10;Max Error &#10;Max Error &#10;Max Error &#10;Max Error &#10;Total Max Error &#10;10000 &#10;2500 &#10;2500 &#10;2500 &#10;2500 &#10;2500 &#10;5000 7500 10000 &#10;Epoch number [-] &#10;12500 &#10;Ell - &#10;E22 - &#10;E33 - &#10;E23 - &#10;E13 - &#10;E12 - &#10;Total &#10;Max Error &#10;Max Error &#10;Max Error &#10;Max Error &#10;Max Error &#10;Max Error &#10;Max Error &#10;Ell - &#10;E22 - &#10;E33 - &#10;E23 - &#10;E13 - &#10;E12 - &#10;Max Error &#10;Max Error &#10;Max Error &#10;Max Error &#10;Max Error &#10;Max Error &#10;Total Max Error &#10;7500 &#10;Epoch number [-] &#10;10000 &#10;12500 &#10;5000 7500 10000 &#10;12500 &#10;Ell - &#10;E22 - &#10;E33 - &#10;E23 - &#10;E13 - &#10;E12 - &#10;Max Error &#10;Max Error &#10;Max Error &#10;Max Error &#10;Max Error &#10;Max Error &#10;Epoch number [-] &#10;Ell - &#10;E22 - &#10;E33 - &#10;E23 - &#10;E13 - &#10;E12 - &#10;Max Error &#10;Max Error &#10;Max Error &#10;Max Error &#10;Max Error &#10;Max Error &#10;Total Max Error &#10;7500 10000 12500 &#10;Total Max Error &#10;5000 &#10;5000 &#10;5000 &#10;5000 7500 10000 &#10;12500 &#10;Epoch number [-] &#10;Ell - &#10;E22 - &#10;E33 - &#10;E23 - &#10;E13 - &#10;E12 - &#10;Total &#10;Max Error &#10;Max Error &#10;Max Error &#10;Max Error &#10;Max Error &#10;Max Error &#10;Max Error &#10;Epoch number [-] &#10;Ell - &#10;E22 - &#10;E33 - &#10;E23 - &#10;E13 - &#10;E12 - &#10;Max Error &#10;Max Error &#10;Max Error &#10;Max Error &#10;Max Error &#10;Max Error &#10;Total Max Error &#10;7500 &#10;Epoch number [-] &#10;10000 &#10;12500 &#10;5000 7500 10000 &#10;12500 &#10;Ell - &#10;E22 - &#10;E33 - &#10;E23 - &#10;E13 - &#10;E12 - &#10;Total &#10;Max Error &#10;Max Error &#10;Max Error &#10;Max Error &#10;Max Error &#10;Max Error &#10;Max Error &#10;Epoch number [-] &#10;Ell - &#10;E22 - &#10;E33 - &#10;E23 - &#10;E13 - &#10;E12 - &#10;Max Error &#10;Max Error &#10;Max Error &#10;Max Error &#10;Max Error &#10;Max Error &#10;Total Max Error &#10;7500 &#10;Epoch number [-] &#10;10000 &#10;12500 &#10;5000 7500 10000 &#10;Epoch number [-] &#10;12500 ">
                <a:extLst>
                  <a:ext uri="{FF2B5EF4-FFF2-40B4-BE49-F238E27FC236}">
                    <a16:creationId xmlns:a16="http://schemas.microsoft.com/office/drawing/2014/main" id="{098230EE-1EF8-43BD-9EB7-F3A379EB58C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7641" r="4063" b="83804"/>
              <a:stretch/>
            </p:blipFill>
            <p:spPr bwMode="auto">
              <a:xfrm>
                <a:off x="3481279" y="1510131"/>
                <a:ext cx="2843309" cy="2062439"/>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46716E8D-131A-4314-BC2B-B02F475E4CC9}"/>
                  </a:ext>
                </a:extLst>
              </p:cNvPr>
              <p:cNvSpPr/>
              <p:nvPr/>
            </p:nvSpPr>
            <p:spPr>
              <a:xfrm>
                <a:off x="3481279" y="1177077"/>
                <a:ext cx="2843309" cy="286416"/>
              </a:xfrm>
              <a:prstGeom prst="rect">
                <a:avLst/>
              </a:prstGeom>
              <a:solidFill>
                <a:srgbClr val="92D050"/>
              </a:solidFill>
              <a:ln/>
            </p:spPr>
            <p:style>
              <a:lnRef idx="2">
                <a:schemeClr val="dk1"/>
              </a:lnRef>
              <a:fillRef idx="1">
                <a:schemeClr val="lt1"/>
              </a:fillRef>
              <a:effectRef idx="0">
                <a:schemeClr val="dk1"/>
              </a:effectRef>
              <a:fontRef idx="minor">
                <a:schemeClr val="dk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r>
                  <a:rPr kumimoji="0" lang="de-DE" sz="1600" b="0" i="0" u="none" strike="noStrike" kern="0" cap="none" spc="0" normalizeH="0" baseline="0" noProof="0" dirty="0">
                    <a:ln>
                      <a:noFill/>
                    </a:ln>
                    <a:solidFill>
                      <a:srgbClr val="000000"/>
                    </a:solidFill>
                    <a:effectLst/>
                    <a:uLnTx/>
                    <a:uFillTx/>
                    <a:latin typeface="Bosch Office Sans"/>
                    <a:ea typeface="+mn-ea"/>
                    <a:cs typeface="+mn-cs"/>
                  </a:rPr>
                  <a:t>2_D4</a:t>
                </a:r>
                <a:endParaRPr kumimoji="0" lang="en-IN" sz="1600" b="0" i="0" u="none" strike="noStrike" kern="0" cap="none" spc="0" normalizeH="0" baseline="0" noProof="0" dirty="0">
                  <a:ln>
                    <a:noFill/>
                  </a:ln>
                  <a:solidFill>
                    <a:srgbClr val="000000"/>
                  </a:solidFill>
                  <a:effectLst/>
                  <a:uLnTx/>
                  <a:uFillTx/>
                  <a:latin typeface="Bosch Office Sans"/>
                  <a:ea typeface="+mn-ea"/>
                  <a:cs typeface="+mn-cs"/>
                </a:endParaRPr>
              </a:p>
            </p:txBody>
          </p:sp>
        </p:grpSp>
        <p:grpSp>
          <p:nvGrpSpPr>
            <p:cNvPr id="20" name="Group 19">
              <a:extLst>
                <a:ext uri="{FF2B5EF4-FFF2-40B4-BE49-F238E27FC236}">
                  <a16:creationId xmlns:a16="http://schemas.microsoft.com/office/drawing/2014/main" id="{F8752E58-6FA8-4DF7-9396-776A755ACA42}"/>
                </a:ext>
              </a:extLst>
            </p:cNvPr>
            <p:cNvGrpSpPr/>
            <p:nvPr/>
          </p:nvGrpSpPr>
          <p:grpSpPr>
            <a:xfrm>
              <a:off x="4973448" y="3125603"/>
              <a:ext cx="2767582" cy="2368655"/>
              <a:chOff x="6530225" y="1177077"/>
              <a:chExt cx="2851606" cy="2402612"/>
            </a:xfrm>
          </p:grpSpPr>
          <p:pic>
            <p:nvPicPr>
              <p:cNvPr id="1030" name="Picture 6" descr="Machine generated alternative text:&#10;50 &#10;40 &#10;o &#10;30 &#10;-ö &#10;s- 20 &#10;10 &#10;o &#10;50 &#10;40 &#10;o &#10;30 &#10;-ö &#10;s- 20 &#10;10 &#10;o &#10;50 &#10;40 &#10;o &#10;30 &#10;-ö &#10;s- 20 &#10;10 &#10;o &#10;50 &#10;40 &#10;o &#10;30 &#10;-ö &#10;s- 20 &#10;10 &#10;o &#10;50 &#10;40 &#10;o &#10;30 &#10;-ö &#10;s- 20 &#10;10 &#10;o &#10;Ell - &#10;E22 - &#10;E33 - &#10;E23 - &#10;E13 - &#10;E12 - &#10;Total &#10;Max Error &#10;Max Error &#10;Max Error &#10;Max Error &#10;Max Error &#10;Max Error &#10;Max Error &#10;2500 &#10;2500 &#10;2500 &#10;2500 &#10;2500 &#10;5000 &#10;7500 &#10;Epoch number [-] &#10;5000 &#10;12500 &#10;50 &#10;40 &#10;o &#10;30 &#10;-ö &#10;s- 20 &#10;10 &#10;o &#10;50 &#10;40 &#10;o &#10;30 &#10;-ö &#10;s- 20 &#10;10 &#10;o &#10;50 &#10;40 &#10;o &#10;30 &#10;-ö &#10;s- 20 &#10;10 &#10;o &#10;50 &#10;40 &#10;o &#10;30 &#10;-ö &#10;s- 20 &#10;10 &#10;o &#10;50 &#10;40 &#10;o &#10;30 &#10;-ö &#10;s- 20 &#10;10 &#10;o &#10;Ell - &#10;E22 - &#10;E33 - &#10;E23 - &#10;E13 - &#10;E12 - &#10;Max Error &#10;Max Error &#10;Max Error &#10;Max Error &#10;Max Error &#10;Max Error &#10;Total Max Error &#10;10000 &#10;2500 &#10;2500 &#10;2500 &#10;2500 &#10;2500 &#10;5000 7500 10000 &#10;Epoch number [-] &#10;12500 &#10;Ell - &#10;E22 - &#10;E33 - &#10;E23 - &#10;E13 - &#10;E12 - &#10;Total &#10;Max Error &#10;Max Error &#10;Max Error &#10;Max Error &#10;Max Error &#10;Max Error &#10;Max Error &#10;Ell - &#10;E22 - &#10;E33 - &#10;E23 - &#10;E13 - &#10;E12 - &#10;Max Error &#10;Max Error &#10;Max Error &#10;Max Error &#10;Max Error &#10;Max Error &#10;Total Max Error &#10;7500 &#10;Epoch number [-] &#10;10000 &#10;12500 &#10;5000 7500 10000 &#10;12500 &#10;Ell - &#10;E22 - &#10;E33 - &#10;E23 - &#10;E13 - &#10;E12 - &#10;Max Error &#10;Max Error &#10;Max Error &#10;Max Error &#10;Max Error &#10;Max Error &#10;Epoch number [-] &#10;Ell - &#10;E22 - &#10;E33 - &#10;E23 - &#10;E13 - &#10;E12 - &#10;Max Error &#10;Max Error &#10;Max Error &#10;Max Error &#10;Max Error &#10;Max Error &#10;Total Max Error &#10;7500 10000 12500 &#10;Total Max Error &#10;5000 &#10;5000 &#10;5000 &#10;5000 7500 10000 &#10;12500 &#10;Epoch number [-] &#10;Ell - &#10;E22 - &#10;E33 - &#10;E23 - &#10;E13 - &#10;E12 - &#10;Total &#10;Max Error &#10;Max Error &#10;Max Error &#10;Max Error &#10;Max Error &#10;Max Error &#10;Max Error &#10;Epoch number [-] &#10;Ell - &#10;E22 - &#10;E33 - &#10;E23 - &#10;E13 - &#10;E12 - &#10;Max Error &#10;Max Error &#10;Max Error &#10;Max Error &#10;Max Error &#10;Max Error &#10;Total Max Error &#10;7500 &#10;Epoch number [-] &#10;10000 &#10;12500 &#10;5000 7500 10000 &#10;12500 &#10;Ell - &#10;E22 - &#10;E33 - &#10;E23 - &#10;E13 - &#10;E12 - &#10;Total &#10;Max Error &#10;Max Error &#10;Max Error &#10;Max Error &#10;Max Error &#10;Max Error &#10;Max Error &#10;Epoch number [-] &#10;Ell - &#10;E22 - &#10;E33 - &#10;E23 - &#10;E13 - &#10;E12 - &#10;Max Error &#10;Max Error &#10;Max Error &#10;Max Error &#10;Max Error &#10;Max Error &#10;Total Max Error &#10;7500 &#10;Epoch number [-] &#10;10000 &#10;12500 &#10;5000 7500 10000 &#10;Epoch number [-] &#10;12500 ">
                <a:extLst>
                  <a:ext uri="{FF2B5EF4-FFF2-40B4-BE49-F238E27FC236}">
                    <a16:creationId xmlns:a16="http://schemas.microsoft.com/office/drawing/2014/main" id="{8CAD7BE9-3A97-4A01-A9E3-9DDCC07E71F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6393" r="51354" b="67285"/>
              <a:stretch/>
            </p:blipFill>
            <p:spPr bwMode="auto">
              <a:xfrm>
                <a:off x="6530226" y="1510131"/>
                <a:ext cx="2851605" cy="2069558"/>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19" name="Rectangle 18">
                <a:extLst>
                  <a:ext uri="{FF2B5EF4-FFF2-40B4-BE49-F238E27FC236}">
                    <a16:creationId xmlns:a16="http://schemas.microsoft.com/office/drawing/2014/main" id="{58CF9E45-D7E3-4D44-857B-B926FE779A3C}"/>
                  </a:ext>
                </a:extLst>
              </p:cNvPr>
              <p:cNvSpPr/>
              <p:nvPr/>
            </p:nvSpPr>
            <p:spPr>
              <a:xfrm>
                <a:off x="6530225" y="1177077"/>
                <a:ext cx="2851605" cy="286416"/>
              </a:xfrm>
              <a:prstGeom prst="rect">
                <a:avLst/>
              </a:prstGeom>
              <a:solidFill>
                <a:schemeClr val="accent3">
                  <a:lumMod val="40000"/>
                  <a:lumOff val="60000"/>
                </a:schemeClr>
              </a:solidFill>
              <a:ln/>
            </p:spPr>
            <p:style>
              <a:lnRef idx="2">
                <a:schemeClr val="dk1"/>
              </a:lnRef>
              <a:fillRef idx="1">
                <a:schemeClr val="lt1"/>
              </a:fillRef>
              <a:effectRef idx="0">
                <a:schemeClr val="dk1"/>
              </a:effectRef>
              <a:fontRef idx="minor">
                <a:schemeClr val="dk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r>
                  <a:rPr kumimoji="0" lang="de-DE" sz="1600" b="0" i="0" u="none" strike="noStrike" kern="0" cap="none" spc="0" normalizeH="0" baseline="0" noProof="0" dirty="0">
                    <a:ln>
                      <a:noFill/>
                    </a:ln>
                    <a:solidFill>
                      <a:srgbClr val="000000"/>
                    </a:solidFill>
                    <a:effectLst/>
                    <a:uLnTx/>
                    <a:uFillTx/>
                    <a:latin typeface="Bosch Office Sans"/>
                    <a:ea typeface="+mn-ea"/>
                    <a:cs typeface="+mn-cs"/>
                  </a:rPr>
                  <a:t>3_D4</a:t>
                </a:r>
                <a:endParaRPr kumimoji="0" lang="en-IN" sz="1600" b="0" i="0" u="none" strike="noStrike" kern="0" cap="none" spc="0" normalizeH="0" baseline="0" noProof="0" dirty="0">
                  <a:ln>
                    <a:noFill/>
                  </a:ln>
                  <a:solidFill>
                    <a:srgbClr val="000000"/>
                  </a:solidFill>
                  <a:effectLst/>
                  <a:uLnTx/>
                  <a:uFillTx/>
                  <a:latin typeface="Bosch Office Sans"/>
                  <a:ea typeface="+mn-ea"/>
                  <a:cs typeface="+mn-cs"/>
                </a:endParaRPr>
              </a:p>
            </p:txBody>
          </p:sp>
        </p:grpSp>
        <p:grpSp>
          <p:nvGrpSpPr>
            <p:cNvPr id="24" name="Group 23">
              <a:extLst>
                <a:ext uri="{FF2B5EF4-FFF2-40B4-BE49-F238E27FC236}">
                  <a16:creationId xmlns:a16="http://schemas.microsoft.com/office/drawing/2014/main" id="{BCF06FD0-1D6A-41E2-835E-8B8C79AAE483}"/>
                </a:ext>
              </a:extLst>
            </p:cNvPr>
            <p:cNvGrpSpPr/>
            <p:nvPr/>
          </p:nvGrpSpPr>
          <p:grpSpPr>
            <a:xfrm>
              <a:off x="7794296" y="3125603"/>
              <a:ext cx="2843310" cy="2368655"/>
              <a:chOff x="3287903" y="3540091"/>
              <a:chExt cx="2843310" cy="2368655"/>
            </a:xfrm>
          </p:grpSpPr>
          <p:pic>
            <p:nvPicPr>
              <p:cNvPr id="1032" name="Picture 8" descr="Machine generated alternative text:&#10;50 &#10;40 &#10;o &#10;30 &#10;-ö &#10;s- 20 &#10;10 &#10;o &#10;50 &#10;40 &#10;o &#10;30 &#10;-ö &#10;s- 20 &#10;10 &#10;o &#10;50 &#10;40 &#10;o &#10;30 &#10;-ö &#10;s- 20 &#10;10 &#10;o &#10;50 &#10;40 &#10;o &#10;30 &#10;-ö &#10;s- 20 &#10;10 &#10;o &#10;50 &#10;40 &#10;o &#10;30 &#10;-ö &#10;s- 20 &#10;10 &#10;o &#10;Ell - &#10;E22 - &#10;E33 - &#10;E23 - &#10;E13 - &#10;E12 - &#10;Total &#10;Max Error &#10;Max Error &#10;Max Error &#10;Max Error &#10;Max Error &#10;Max Error &#10;Max Error &#10;2500 &#10;2500 &#10;2500 &#10;2500 &#10;2500 &#10;5000 &#10;7500 &#10;Epoch number [-] &#10;5000 &#10;12500 &#10;50 &#10;40 &#10;o &#10;30 &#10;-ö &#10;s- 20 &#10;10 &#10;o &#10;50 &#10;40 &#10;o &#10;30 &#10;-ö &#10;s- 20 &#10;10 &#10;o &#10;50 &#10;40 &#10;o &#10;30 &#10;-ö &#10;s- 20 &#10;10 &#10;o &#10;50 &#10;40 &#10;o &#10;30 &#10;-ö &#10;s- 20 &#10;10 &#10;o &#10;50 &#10;40 &#10;o &#10;30 &#10;-ö &#10;s- 20 &#10;10 &#10;o &#10;Ell - &#10;E22 - &#10;E33 - &#10;E23 - &#10;E13 - &#10;E12 - &#10;Max Error &#10;Max Error &#10;Max Error &#10;Max Error &#10;Max Error &#10;Max Error &#10;Total Max Error &#10;10000 &#10;2500 &#10;2500 &#10;2500 &#10;2500 &#10;2500 &#10;5000 7500 10000 &#10;Epoch number [-] &#10;12500 &#10;Ell - &#10;E22 - &#10;E33 - &#10;E23 - &#10;E13 - &#10;E12 - &#10;Total &#10;Max Error &#10;Max Error &#10;Max Error &#10;Max Error &#10;Max Error &#10;Max Error &#10;Max Error &#10;Ell - &#10;E22 - &#10;E33 - &#10;E23 - &#10;E13 - &#10;E12 - &#10;Max Error &#10;Max Error &#10;Max Error &#10;Max Error &#10;Max Error &#10;Max Error &#10;Total Max Error &#10;7500 &#10;Epoch number [-] &#10;10000 &#10;12500 &#10;5000 7500 10000 &#10;12500 &#10;Ell - &#10;E22 - &#10;E33 - &#10;E23 - &#10;E13 - &#10;E12 - &#10;Max Error &#10;Max Error &#10;Max Error &#10;Max Error &#10;Max Error &#10;Max Error &#10;Epoch number [-] &#10;Ell - &#10;E22 - &#10;E33 - &#10;E23 - &#10;E13 - &#10;E12 - &#10;Max Error &#10;Max Error &#10;Max Error &#10;Max Error &#10;Max Error &#10;Max Error &#10;Total Max Error &#10;7500 10000 12500 &#10;Total Max Error &#10;5000 &#10;5000 &#10;5000 &#10;5000 7500 10000 &#10;12500 &#10;Epoch number [-] &#10;Ell - &#10;E22 - &#10;E33 - &#10;E23 - &#10;E13 - &#10;E12 - &#10;Total &#10;Max Error &#10;Max Error &#10;Max Error &#10;Max Error &#10;Max Error &#10;Max Error &#10;Max Error &#10;Epoch number [-] &#10;Ell - &#10;E22 - &#10;E33 - &#10;E23 - &#10;E13 - &#10;E12 - &#10;Max Error &#10;Max Error &#10;Max Error &#10;Max Error &#10;Max Error &#10;Max Error &#10;Total Max Error &#10;7500 &#10;Epoch number [-] &#10;10000 &#10;12500 &#10;5000 7500 10000 &#10;12500 &#10;Ell - &#10;E22 - &#10;E33 - &#10;E23 - &#10;E13 - &#10;E12 - &#10;Total &#10;Max Error &#10;Max Error &#10;Max Error &#10;Max Error &#10;Max Error &#10;Max Error &#10;Max Error &#10;Epoch number [-] &#10;Ell - &#10;E22 - &#10;E33 - &#10;E23 - &#10;E13 - &#10;E12 - &#10;Max Error &#10;Max Error &#10;Max Error &#10;Max Error &#10;Max Error &#10;Max Error &#10;Total Max Error &#10;7500 &#10;Epoch number [-] &#10;10000 &#10;12500 &#10;5000 7500 10000 &#10;Epoch number [-] &#10;12500 ">
                <a:extLst>
                  <a:ext uri="{FF2B5EF4-FFF2-40B4-BE49-F238E27FC236}">
                    <a16:creationId xmlns:a16="http://schemas.microsoft.com/office/drawing/2014/main" id="{7367335C-6D52-43E7-8D65-72122336684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8071" t="16678" r="3880" b="66975"/>
              <a:stretch/>
            </p:blipFill>
            <p:spPr bwMode="auto">
              <a:xfrm>
                <a:off x="3287903" y="3868438"/>
                <a:ext cx="2843309" cy="2040308"/>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21" name="Rectangle 20">
                <a:extLst>
                  <a:ext uri="{FF2B5EF4-FFF2-40B4-BE49-F238E27FC236}">
                    <a16:creationId xmlns:a16="http://schemas.microsoft.com/office/drawing/2014/main" id="{842008E5-373E-4242-98FB-BD6E94ADEE6F}"/>
                  </a:ext>
                </a:extLst>
              </p:cNvPr>
              <p:cNvSpPr/>
              <p:nvPr/>
            </p:nvSpPr>
            <p:spPr>
              <a:xfrm>
                <a:off x="3287904" y="3540091"/>
                <a:ext cx="2843309" cy="282368"/>
              </a:xfrm>
              <a:prstGeom prst="rect">
                <a:avLst/>
              </a:prstGeom>
              <a:solidFill>
                <a:schemeClr val="bg2">
                  <a:lumMod val="60000"/>
                  <a:lumOff val="40000"/>
                </a:schemeClr>
              </a:solidFill>
              <a:ln/>
            </p:spPr>
            <p:style>
              <a:lnRef idx="2">
                <a:schemeClr val="dk1"/>
              </a:lnRef>
              <a:fillRef idx="1">
                <a:schemeClr val="lt1"/>
              </a:fillRef>
              <a:effectRef idx="0">
                <a:schemeClr val="dk1"/>
              </a:effectRef>
              <a:fontRef idx="minor">
                <a:schemeClr val="dk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r>
                  <a:rPr lang="de-DE" sz="1600" kern="0" dirty="0">
                    <a:solidFill>
                      <a:srgbClr val="000000"/>
                    </a:solidFill>
                    <a:latin typeface="Bosch Office Sans"/>
                  </a:rPr>
                  <a:t>a</a:t>
                </a:r>
                <a:r>
                  <a:rPr kumimoji="0" lang="de-DE" sz="1600" b="0" i="0" u="none" strike="noStrike" kern="0" cap="none" spc="0" normalizeH="0" baseline="0" noProof="0" dirty="0">
                    <a:ln>
                      <a:noFill/>
                    </a:ln>
                    <a:solidFill>
                      <a:srgbClr val="000000"/>
                    </a:solidFill>
                    <a:effectLst/>
                    <a:uLnTx/>
                    <a:uFillTx/>
                    <a:latin typeface="Bosch Office Sans"/>
                    <a:ea typeface="+mn-ea"/>
                    <a:cs typeface="+mn-cs"/>
                  </a:rPr>
                  <a:t>_4_D4</a:t>
                </a:r>
                <a:endParaRPr kumimoji="0" lang="en-IN" sz="1600" b="0" i="0" u="none" strike="noStrike" kern="0" cap="none" spc="0" normalizeH="0" baseline="0" noProof="0" dirty="0">
                  <a:ln>
                    <a:noFill/>
                  </a:ln>
                  <a:solidFill>
                    <a:srgbClr val="000000"/>
                  </a:solidFill>
                  <a:effectLst/>
                  <a:uLnTx/>
                  <a:uFillTx/>
                  <a:latin typeface="Bosch Office Sans"/>
                  <a:ea typeface="+mn-ea"/>
                  <a:cs typeface="+mn-cs"/>
                </a:endParaRPr>
              </a:p>
            </p:txBody>
          </p:sp>
        </p:grpSp>
      </p:grpSp>
      <p:sp>
        <p:nvSpPr>
          <p:cNvPr id="27" name="Half Frame 26">
            <a:extLst>
              <a:ext uri="{FF2B5EF4-FFF2-40B4-BE49-F238E27FC236}">
                <a16:creationId xmlns:a16="http://schemas.microsoft.com/office/drawing/2014/main" id="{D8EB2C92-1C76-496A-BA9D-A232DDBF2C4C}"/>
              </a:ext>
            </a:extLst>
          </p:cNvPr>
          <p:cNvSpPr/>
          <p:nvPr/>
        </p:nvSpPr>
        <p:spPr>
          <a:xfrm rot="13495125">
            <a:off x="1293670" y="2038177"/>
            <a:ext cx="1636084" cy="1627488"/>
          </a:xfrm>
          <a:prstGeom prst="halfFrame">
            <a:avLst>
              <a:gd name="adj1" fmla="val 11237"/>
              <a:gd name="adj2" fmla="val 10730"/>
            </a:avLst>
          </a:prstGeom>
          <a:solidFill>
            <a:schemeClr val="bg2">
              <a:lumMod val="60000"/>
              <a:lumOff val="40000"/>
            </a:schemeClr>
          </a:solidFill>
          <a:ln w="9525" cap="flat" cmpd="sng" algn="ctr">
            <a:solidFill>
              <a:srgbClr val="3F136C"/>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IN" sz="1800" b="0" i="0" u="none" strike="noStrike" kern="0" cap="none" spc="0" normalizeH="0" baseline="0" noProof="0" dirty="0">
              <a:ln>
                <a:noFill/>
              </a:ln>
              <a:solidFill>
                <a:srgbClr val="000000"/>
              </a:solidFill>
              <a:effectLst/>
              <a:uLnTx/>
              <a:uFillTx/>
              <a:latin typeface="Bosch Office Sans"/>
              <a:ea typeface="+mn-ea"/>
              <a:cs typeface="+mn-cs"/>
            </a:endParaRPr>
          </a:p>
        </p:txBody>
      </p:sp>
      <p:sp>
        <p:nvSpPr>
          <p:cNvPr id="33" name="Half Frame 32">
            <a:extLst>
              <a:ext uri="{FF2B5EF4-FFF2-40B4-BE49-F238E27FC236}">
                <a16:creationId xmlns:a16="http://schemas.microsoft.com/office/drawing/2014/main" id="{0D9CA17E-9B03-45A9-AC73-06B5121BD144}"/>
              </a:ext>
            </a:extLst>
          </p:cNvPr>
          <p:cNvSpPr/>
          <p:nvPr/>
        </p:nvSpPr>
        <p:spPr>
          <a:xfrm rot="13495125">
            <a:off x="1293668" y="1609128"/>
            <a:ext cx="1636084" cy="1627488"/>
          </a:xfrm>
          <a:prstGeom prst="halfFrame">
            <a:avLst>
              <a:gd name="adj1" fmla="val 11237"/>
              <a:gd name="adj2" fmla="val 10730"/>
            </a:avLst>
          </a:prstGeom>
          <a:solidFill>
            <a:srgbClr val="00B0F0"/>
          </a:solidFill>
          <a:ln w="9525" cap="flat" cmpd="sng" algn="ctr">
            <a:solidFill>
              <a:srgbClr val="3F136C"/>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IN" sz="1800" b="0" i="0" u="none" strike="noStrike" kern="0" cap="none" spc="0" normalizeH="0" baseline="0" noProof="0" dirty="0">
              <a:ln>
                <a:noFill/>
              </a:ln>
              <a:solidFill>
                <a:srgbClr val="000000"/>
              </a:solidFill>
              <a:effectLst/>
              <a:uLnTx/>
              <a:uFillTx/>
              <a:latin typeface="Bosch Office Sans"/>
              <a:ea typeface="+mn-ea"/>
              <a:cs typeface="+mn-cs"/>
            </a:endParaRPr>
          </a:p>
        </p:txBody>
      </p:sp>
      <p:sp>
        <p:nvSpPr>
          <p:cNvPr id="34" name="Half Frame 33">
            <a:extLst>
              <a:ext uri="{FF2B5EF4-FFF2-40B4-BE49-F238E27FC236}">
                <a16:creationId xmlns:a16="http://schemas.microsoft.com/office/drawing/2014/main" id="{9D7095F4-A0E6-4307-BE3F-F5BE34868002}"/>
              </a:ext>
            </a:extLst>
          </p:cNvPr>
          <p:cNvSpPr/>
          <p:nvPr/>
        </p:nvSpPr>
        <p:spPr>
          <a:xfrm rot="13495125">
            <a:off x="1293669" y="1136762"/>
            <a:ext cx="1636084" cy="1627488"/>
          </a:xfrm>
          <a:prstGeom prst="halfFrame">
            <a:avLst>
              <a:gd name="adj1" fmla="val 11237"/>
              <a:gd name="adj2" fmla="val 10730"/>
            </a:avLst>
          </a:prstGeom>
          <a:solidFill>
            <a:srgbClr val="92D050"/>
          </a:solidFill>
          <a:ln w="9525" cap="flat" cmpd="sng" algn="ctr">
            <a:solidFill>
              <a:srgbClr val="3F136C"/>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IN" sz="1800" b="0" i="0" u="none" strike="noStrike" kern="0" cap="none" spc="0" normalizeH="0" baseline="0" noProof="0" dirty="0">
              <a:ln>
                <a:noFill/>
              </a:ln>
              <a:solidFill>
                <a:srgbClr val="000000"/>
              </a:solidFill>
              <a:effectLst/>
              <a:uLnTx/>
              <a:uFillTx/>
              <a:latin typeface="Bosch Office Sans"/>
              <a:ea typeface="+mn-ea"/>
              <a:cs typeface="+mn-cs"/>
            </a:endParaRPr>
          </a:p>
        </p:txBody>
      </p:sp>
      <p:sp>
        <p:nvSpPr>
          <p:cNvPr id="35" name="Half Frame 34">
            <a:extLst>
              <a:ext uri="{FF2B5EF4-FFF2-40B4-BE49-F238E27FC236}">
                <a16:creationId xmlns:a16="http://schemas.microsoft.com/office/drawing/2014/main" id="{2AFE15A8-9426-4EDB-A654-5CE55BB49323}"/>
              </a:ext>
            </a:extLst>
          </p:cNvPr>
          <p:cNvSpPr/>
          <p:nvPr/>
        </p:nvSpPr>
        <p:spPr>
          <a:xfrm rot="13495125">
            <a:off x="1293666" y="656282"/>
            <a:ext cx="1636084" cy="1627488"/>
          </a:xfrm>
          <a:prstGeom prst="halfFrame">
            <a:avLst>
              <a:gd name="adj1" fmla="val 11237"/>
              <a:gd name="adj2" fmla="val 10730"/>
            </a:avLst>
          </a:prstGeom>
          <a:solidFill>
            <a:srgbClr val="FFC000"/>
          </a:solidFill>
          <a:ln w="9525" cap="flat" cmpd="sng" algn="ctr">
            <a:solidFill>
              <a:srgbClr val="3F136C"/>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IN" sz="1800" b="0" i="0" u="none" strike="noStrike" kern="0" cap="none" spc="0" normalizeH="0" baseline="0" noProof="0" dirty="0">
              <a:ln>
                <a:noFill/>
              </a:ln>
              <a:solidFill>
                <a:srgbClr val="000000"/>
              </a:solidFill>
              <a:effectLst/>
              <a:uLnTx/>
              <a:uFillTx/>
              <a:latin typeface="Bosch Office Sans"/>
              <a:ea typeface="+mn-ea"/>
              <a:cs typeface="+mn-cs"/>
            </a:endParaRPr>
          </a:p>
        </p:txBody>
      </p:sp>
      <p:sp>
        <p:nvSpPr>
          <p:cNvPr id="28" name="Rectangle 27">
            <a:extLst>
              <a:ext uri="{FF2B5EF4-FFF2-40B4-BE49-F238E27FC236}">
                <a16:creationId xmlns:a16="http://schemas.microsoft.com/office/drawing/2014/main" id="{1CFE91B7-AAC8-4C12-A05B-CF26365D0AD2}"/>
              </a:ext>
            </a:extLst>
          </p:cNvPr>
          <p:cNvSpPr/>
          <p:nvPr/>
        </p:nvSpPr>
        <p:spPr>
          <a:xfrm>
            <a:off x="1992795" y="1992820"/>
            <a:ext cx="237826" cy="2042021"/>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IN" sz="1800" b="0" i="0" u="none" strike="noStrike" kern="0" cap="none" spc="0" normalizeH="0" baseline="0" noProof="0" dirty="0">
              <a:ln>
                <a:noFill/>
              </a:ln>
              <a:solidFill>
                <a:srgbClr val="000000"/>
              </a:solidFill>
              <a:effectLst/>
              <a:uLnTx/>
              <a:uFillTx/>
              <a:latin typeface="Bosch Office Sans"/>
              <a:ea typeface="+mn-ea"/>
              <a:cs typeface="+mn-cs"/>
            </a:endParaRPr>
          </a:p>
        </p:txBody>
      </p:sp>
      <p:sp>
        <p:nvSpPr>
          <p:cNvPr id="29" name="Oval 28">
            <a:extLst>
              <a:ext uri="{FF2B5EF4-FFF2-40B4-BE49-F238E27FC236}">
                <a16:creationId xmlns:a16="http://schemas.microsoft.com/office/drawing/2014/main" id="{A5C11295-D2EE-4DC3-9919-E81E4717E1A5}"/>
              </a:ext>
            </a:extLst>
          </p:cNvPr>
          <p:cNvSpPr/>
          <p:nvPr/>
        </p:nvSpPr>
        <p:spPr>
          <a:xfrm>
            <a:off x="1298489" y="1217599"/>
            <a:ext cx="377219" cy="381342"/>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r>
              <a:rPr kumimoji="0" lang="de-DE" b="0" i="0" u="none" strike="noStrike" kern="0" cap="none" spc="0" normalizeH="0" baseline="0" noProof="0" dirty="0">
                <a:ln>
                  <a:noFill/>
                </a:ln>
                <a:solidFill>
                  <a:srgbClr val="000000"/>
                </a:solidFill>
                <a:effectLst/>
                <a:uLnTx/>
                <a:uFillTx/>
                <a:latin typeface="Bosch Office Sans"/>
                <a:ea typeface="+mn-ea"/>
                <a:cs typeface="+mn-cs"/>
              </a:rPr>
              <a:t>S</a:t>
            </a:r>
            <a:endParaRPr kumimoji="0" lang="en-IN" b="0" i="0" u="none" strike="noStrike" kern="0" cap="none" spc="0" normalizeH="0" baseline="0" noProof="0" dirty="0">
              <a:ln>
                <a:noFill/>
              </a:ln>
              <a:solidFill>
                <a:srgbClr val="000000"/>
              </a:solidFill>
              <a:effectLst/>
              <a:uLnTx/>
              <a:uFillTx/>
              <a:latin typeface="Bosch Office Sans"/>
              <a:ea typeface="+mn-ea"/>
              <a:cs typeface="+mn-cs"/>
            </a:endParaRPr>
          </a:p>
        </p:txBody>
      </p:sp>
      <p:sp>
        <p:nvSpPr>
          <p:cNvPr id="38" name="Oval 37">
            <a:extLst>
              <a:ext uri="{FF2B5EF4-FFF2-40B4-BE49-F238E27FC236}">
                <a16:creationId xmlns:a16="http://schemas.microsoft.com/office/drawing/2014/main" id="{1818F012-680E-4233-B5D7-03917394DB18}"/>
              </a:ext>
            </a:extLst>
          </p:cNvPr>
          <p:cNvSpPr/>
          <p:nvPr/>
        </p:nvSpPr>
        <p:spPr>
          <a:xfrm>
            <a:off x="1612287" y="1516872"/>
            <a:ext cx="377219" cy="381342"/>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r>
              <a:rPr lang="de-DE" sz="2000" kern="0" dirty="0">
                <a:solidFill>
                  <a:srgbClr val="000000"/>
                </a:solidFill>
                <a:latin typeface="Bosch Office Sans"/>
              </a:rPr>
              <a:t>T</a:t>
            </a:r>
            <a:endParaRPr kumimoji="0" lang="en-IN" sz="2000" b="0" i="0" u="none" strike="noStrike" kern="0" cap="none" spc="0" normalizeH="0" baseline="0" noProof="0" dirty="0">
              <a:ln>
                <a:noFill/>
              </a:ln>
              <a:solidFill>
                <a:srgbClr val="000000"/>
              </a:solidFill>
              <a:effectLst/>
              <a:uLnTx/>
              <a:uFillTx/>
              <a:latin typeface="Bosch Office Sans"/>
              <a:ea typeface="+mn-ea"/>
              <a:cs typeface="+mn-cs"/>
            </a:endParaRPr>
          </a:p>
        </p:txBody>
      </p:sp>
      <p:sp>
        <p:nvSpPr>
          <p:cNvPr id="39" name="Oval 38">
            <a:extLst>
              <a:ext uri="{FF2B5EF4-FFF2-40B4-BE49-F238E27FC236}">
                <a16:creationId xmlns:a16="http://schemas.microsoft.com/office/drawing/2014/main" id="{1694C872-86F9-4CCC-805A-156FF293F822}"/>
              </a:ext>
            </a:extLst>
          </p:cNvPr>
          <p:cNvSpPr/>
          <p:nvPr/>
        </p:nvSpPr>
        <p:spPr>
          <a:xfrm>
            <a:off x="1923049" y="1810228"/>
            <a:ext cx="377219" cy="381342"/>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r>
              <a:rPr kumimoji="0" lang="de-DE" b="0" i="0" u="none" strike="noStrike" kern="0" cap="none" spc="0" normalizeH="0" baseline="0" noProof="0" dirty="0">
                <a:ln>
                  <a:noFill/>
                </a:ln>
                <a:solidFill>
                  <a:srgbClr val="000000"/>
                </a:solidFill>
                <a:effectLst/>
                <a:uLnTx/>
                <a:uFillTx/>
                <a:latin typeface="Bosch Office Sans"/>
                <a:ea typeface="+mn-ea"/>
                <a:cs typeface="+mn-cs"/>
              </a:rPr>
              <a:t>A</a:t>
            </a:r>
            <a:endParaRPr kumimoji="0" lang="en-IN" b="0" i="0" u="none" strike="noStrike" kern="0" cap="none" spc="0" normalizeH="0" baseline="0" noProof="0" dirty="0">
              <a:ln>
                <a:noFill/>
              </a:ln>
              <a:solidFill>
                <a:srgbClr val="000000"/>
              </a:solidFill>
              <a:effectLst/>
              <a:uLnTx/>
              <a:uFillTx/>
              <a:latin typeface="Bosch Office Sans"/>
              <a:ea typeface="+mn-ea"/>
              <a:cs typeface="+mn-cs"/>
            </a:endParaRPr>
          </a:p>
        </p:txBody>
      </p:sp>
      <p:sp>
        <p:nvSpPr>
          <p:cNvPr id="40" name="Oval 39">
            <a:extLst>
              <a:ext uri="{FF2B5EF4-FFF2-40B4-BE49-F238E27FC236}">
                <a16:creationId xmlns:a16="http://schemas.microsoft.com/office/drawing/2014/main" id="{289A7833-68C7-429B-B9C9-F9E897A01B83}"/>
              </a:ext>
            </a:extLst>
          </p:cNvPr>
          <p:cNvSpPr/>
          <p:nvPr/>
        </p:nvSpPr>
        <p:spPr>
          <a:xfrm>
            <a:off x="2282024" y="1516872"/>
            <a:ext cx="377219" cy="381342"/>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r>
              <a:rPr lang="de-DE" kern="0" dirty="0">
                <a:solidFill>
                  <a:srgbClr val="000000"/>
                </a:solidFill>
                <a:latin typeface="Bosch Office Sans"/>
              </a:rPr>
              <a:t>T</a:t>
            </a:r>
            <a:endParaRPr kumimoji="0" lang="en-IN" b="0" i="0" u="none" strike="noStrike" kern="0" cap="none" spc="0" normalizeH="0" baseline="0" noProof="0" dirty="0">
              <a:ln>
                <a:noFill/>
              </a:ln>
              <a:solidFill>
                <a:srgbClr val="000000"/>
              </a:solidFill>
              <a:effectLst/>
              <a:uLnTx/>
              <a:uFillTx/>
              <a:latin typeface="Bosch Office Sans"/>
              <a:ea typeface="+mn-ea"/>
              <a:cs typeface="+mn-cs"/>
            </a:endParaRPr>
          </a:p>
        </p:txBody>
      </p:sp>
      <p:sp>
        <p:nvSpPr>
          <p:cNvPr id="41" name="Oval 40">
            <a:extLst>
              <a:ext uri="{FF2B5EF4-FFF2-40B4-BE49-F238E27FC236}">
                <a16:creationId xmlns:a16="http://schemas.microsoft.com/office/drawing/2014/main" id="{F428C387-A456-4ACC-8280-2AD911D9DB09}"/>
              </a:ext>
            </a:extLst>
          </p:cNvPr>
          <p:cNvSpPr/>
          <p:nvPr/>
        </p:nvSpPr>
        <p:spPr>
          <a:xfrm>
            <a:off x="2608145" y="1204588"/>
            <a:ext cx="377219" cy="381342"/>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r>
              <a:rPr kumimoji="0" lang="de-DE" b="0" i="0" u="none" strike="noStrike" kern="0" cap="none" spc="0" normalizeH="0" baseline="0" noProof="0" dirty="0">
                <a:ln>
                  <a:noFill/>
                </a:ln>
                <a:solidFill>
                  <a:srgbClr val="000000"/>
                </a:solidFill>
                <a:effectLst/>
                <a:uLnTx/>
                <a:uFillTx/>
                <a:latin typeface="Bosch Office Sans"/>
                <a:ea typeface="+mn-ea"/>
                <a:cs typeface="+mn-cs"/>
              </a:rPr>
              <a:t>E</a:t>
            </a:r>
            <a:endParaRPr kumimoji="0" lang="en-IN" b="0" i="0" u="none" strike="noStrike" kern="0" cap="none" spc="0" normalizeH="0" baseline="0" noProof="0" dirty="0">
              <a:ln>
                <a:noFill/>
              </a:ln>
              <a:solidFill>
                <a:srgbClr val="000000"/>
              </a:solidFill>
              <a:effectLst/>
              <a:uLnTx/>
              <a:uFillTx/>
              <a:latin typeface="Bosch Office Sans"/>
              <a:ea typeface="+mn-ea"/>
              <a:cs typeface="+mn-cs"/>
            </a:endParaRPr>
          </a:p>
        </p:txBody>
      </p:sp>
      <p:cxnSp>
        <p:nvCxnSpPr>
          <p:cNvPr id="31" name="Straight Arrow Connector 30">
            <a:extLst>
              <a:ext uri="{FF2B5EF4-FFF2-40B4-BE49-F238E27FC236}">
                <a16:creationId xmlns:a16="http://schemas.microsoft.com/office/drawing/2014/main" id="{201E859E-C79C-452E-ADFA-9DE5024BE509}"/>
              </a:ext>
            </a:extLst>
          </p:cNvPr>
          <p:cNvCxnSpPr/>
          <p:nvPr/>
        </p:nvCxnSpPr>
        <p:spPr>
          <a:xfrm>
            <a:off x="1989506" y="3887225"/>
            <a:ext cx="241115" cy="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36" name="TextBox 35">
            <a:extLst>
              <a:ext uri="{FF2B5EF4-FFF2-40B4-BE49-F238E27FC236}">
                <a16:creationId xmlns:a16="http://schemas.microsoft.com/office/drawing/2014/main" id="{9EA263A0-B50C-4B8A-A4FD-B3C969E3CE6E}"/>
              </a:ext>
            </a:extLst>
          </p:cNvPr>
          <p:cNvSpPr txBox="1"/>
          <p:nvPr/>
        </p:nvSpPr>
        <p:spPr>
          <a:xfrm>
            <a:off x="2355478" y="3824880"/>
            <a:ext cx="1176018" cy="228003"/>
          </a:xfrm>
          <a:prstGeom prst="rect">
            <a:avLst/>
          </a:prstGeom>
          <a:noFill/>
        </p:spPr>
        <p:txBody>
          <a:bodyPr wrap="square" lIns="0" tIns="0" rIns="0" bIns="0" rtlCol="0">
            <a:noAutofit/>
          </a:bodyPr>
          <a:lstStyle/>
          <a:p>
            <a:pPr marR="0" algn="l" defTabSz="914400" eaLnBrk="1" fontAlgn="auto" latinLnBrk="0" hangingPunct="1">
              <a:spcBef>
                <a:spcPts val="500"/>
              </a:spcBef>
              <a:spcAft>
                <a:spcPts val="0"/>
              </a:spcAft>
              <a:buClrTx/>
              <a:buSzTx/>
              <a:buFontTx/>
              <a:buNone/>
              <a:tabLst/>
            </a:pPr>
            <a:r>
              <a:rPr kumimoji="0" lang="de-DE" sz="1600" b="0" i="0" u="none" strike="noStrike" kern="0" cap="none" spc="0" normalizeH="0" baseline="0" noProof="0" dirty="0">
                <a:ln>
                  <a:noFill/>
                </a:ln>
                <a:solidFill>
                  <a:srgbClr val="000000"/>
                </a:solidFill>
                <a:effectLst/>
                <a:uLnTx/>
                <a:uFillTx/>
              </a:rPr>
              <a:t>Error </a:t>
            </a:r>
            <a:r>
              <a:rPr kumimoji="0" lang="de-DE" sz="1600" b="0" i="0" u="none" strike="noStrike" kern="0" cap="none" spc="0" normalizeH="0" baseline="0" noProof="0" dirty="0" err="1">
                <a:ln>
                  <a:noFill/>
                </a:ln>
                <a:solidFill>
                  <a:srgbClr val="000000"/>
                </a:solidFill>
                <a:effectLst/>
                <a:uLnTx/>
                <a:uFillTx/>
              </a:rPr>
              <a:t>metric</a:t>
            </a:r>
            <a:endParaRPr kumimoji="0" lang="en-IN" sz="1600" b="0" i="0" u="none" strike="noStrike" kern="0" cap="none" spc="0" normalizeH="0" baseline="0" noProof="0" dirty="0">
              <a:ln>
                <a:noFill/>
              </a:ln>
              <a:solidFill>
                <a:srgbClr val="000000"/>
              </a:solidFill>
              <a:effectLst/>
              <a:uLnTx/>
              <a:uFillTx/>
            </a:endParaRPr>
          </a:p>
        </p:txBody>
      </p:sp>
      <p:cxnSp>
        <p:nvCxnSpPr>
          <p:cNvPr id="42" name="Straight Connector 41">
            <a:extLst>
              <a:ext uri="{FF2B5EF4-FFF2-40B4-BE49-F238E27FC236}">
                <a16:creationId xmlns:a16="http://schemas.microsoft.com/office/drawing/2014/main" id="{F8AD8349-A97F-4A29-B71A-1E7A6A049574}"/>
              </a:ext>
            </a:extLst>
          </p:cNvPr>
          <p:cNvCxnSpPr/>
          <p:nvPr/>
        </p:nvCxnSpPr>
        <p:spPr>
          <a:xfrm>
            <a:off x="5327015" y="2363893"/>
            <a:ext cx="2260600" cy="0"/>
          </a:xfrm>
          <a:prstGeom prst="line">
            <a:avLst/>
          </a:prstGeom>
          <a:ln>
            <a:solidFill>
              <a:srgbClr val="FF0000"/>
            </a:solidFill>
            <a:prstDash val="sysDash"/>
          </a:ln>
        </p:spPr>
        <p:style>
          <a:lnRef idx="2">
            <a:schemeClr val="dk1"/>
          </a:lnRef>
          <a:fillRef idx="0">
            <a:schemeClr val="dk1"/>
          </a:fillRef>
          <a:effectRef idx="1">
            <a:schemeClr val="dk1"/>
          </a:effectRef>
          <a:fontRef idx="minor">
            <a:schemeClr val="tx1"/>
          </a:fontRef>
        </p:style>
      </p:cxnSp>
      <p:sp>
        <p:nvSpPr>
          <p:cNvPr id="48" name="Speech Bubble: Rectangle 47">
            <a:extLst>
              <a:ext uri="{FF2B5EF4-FFF2-40B4-BE49-F238E27FC236}">
                <a16:creationId xmlns:a16="http://schemas.microsoft.com/office/drawing/2014/main" id="{C80A1350-410F-475D-A5E4-BEFB0E1197B6}"/>
              </a:ext>
            </a:extLst>
          </p:cNvPr>
          <p:cNvSpPr/>
          <p:nvPr/>
        </p:nvSpPr>
        <p:spPr>
          <a:xfrm>
            <a:off x="4569314" y="1113886"/>
            <a:ext cx="3198350" cy="1187314"/>
          </a:xfrm>
          <a:prstGeom prst="wedgeRectCallout">
            <a:avLst>
              <a:gd name="adj1" fmla="val -64085"/>
              <a:gd name="adj2" fmla="val 34420"/>
            </a:avLst>
          </a:prstGeom>
          <a:ln w="28575"/>
        </p:spPr>
        <p:style>
          <a:lnRef idx="2">
            <a:schemeClr val="dk1"/>
          </a:lnRef>
          <a:fillRef idx="1">
            <a:schemeClr val="lt1"/>
          </a:fillRef>
          <a:effectRef idx="0">
            <a:schemeClr val="dk1"/>
          </a:effectRef>
          <a:fontRef idx="minor">
            <a:schemeClr val="dk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r>
              <a:rPr kumimoji="0" lang="de-DE" sz="1800" b="0" i="0" u="none" strike="noStrike" kern="0" cap="none" spc="0" normalizeH="0" baseline="0" noProof="0" dirty="0" err="1">
                <a:ln>
                  <a:noFill/>
                </a:ln>
                <a:solidFill>
                  <a:srgbClr val="000000"/>
                </a:solidFill>
                <a:effectLst/>
                <a:uLnTx/>
                <a:uFillTx/>
                <a:latin typeface="Bosch Office Sans"/>
                <a:ea typeface="+mn-ea"/>
                <a:cs typeface="+mn-cs"/>
              </a:rPr>
              <a:t>Node</a:t>
            </a:r>
            <a:r>
              <a:rPr kumimoji="0" lang="de-DE" sz="1800" b="0" i="0" u="none" strike="noStrike" kern="0" cap="none" spc="0" normalizeH="0" baseline="0" noProof="0" dirty="0">
                <a:ln>
                  <a:noFill/>
                </a:ln>
                <a:solidFill>
                  <a:srgbClr val="000000"/>
                </a:solidFill>
                <a:effectLst/>
                <a:uLnTx/>
                <a:uFillTx/>
                <a:latin typeface="Bosch Office Sans"/>
                <a:ea typeface="+mn-ea"/>
                <a:cs typeface="+mn-cs"/>
              </a:rPr>
              <a:t> </a:t>
            </a:r>
            <a:r>
              <a:rPr kumimoji="0" lang="de-DE" sz="1800" b="0" i="0" u="none" strike="noStrike" kern="0" cap="none" spc="0" normalizeH="0" baseline="0" noProof="0" dirty="0" err="1">
                <a:ln>
                  <a:noFill/>
                </a:ln>
                <a:solidFill>
                  <a:srgbClr val="000000"/>
                </a:solidFill>
                <a:effectLst/>
                <a:uLnTx/>
                <a:uFillTx/>
                <a:latin typeface="Bosch Office Sans"/>
                <a:ea typeface="+mn-ea"/>
                <a:cs typeface="+mn-cs"/>
              </a:rPr>
              <a:t>ranking</a:t>
            </a:r>
            <a:r>
              <a:rPr kumimoji="0" lang="de-DE" sz="1800" b="0" i="0" u="none" strike="noStrike" kern="0" cap="none" spc="0" normalizeH="0" baseline="0" noProof="0" dirty="0">
                <a:ln>
                  <a:noFill/>
                </a:ln>
                <a:solidFill>
                  <a:srgbClr val="000000"/>
                </a:solidFill>
                <a:effectLst/>
                <a:uLnTx/>
                <a:uFillTx/>
                <a:latin typeface="Bosch Office Sans"/>
                <a:ea typeface="+mn-ea"/>
                <a:cs typeface="+mn-cs"/>
              </a:rPr>
              <a:t> also </a:t>
            </a:r>
            <a:r>
              <a:rPr kumimoji="0" lang="de-DE" sz="1800" b="0" i="0" u="none" strike="noStrike" kern="0" cap="none" spc="0" normalizeH="0" baseline="0" noProof="0" dirty="0" err="1">
                <a:ln>
                  <a:noFill/>
                </a:ln>
                <a:solidFill>
                  <a:srgbClr val="000000"/>
                </a:solidFill>
                <a:effectLst/>
                <a:uLnTx/>
                <a:uFillTx/>
                <a:latin typeface="Bosch Office Sans"/>
                <a:ea typeface="+mn-ea"/>
                <a:cs typeface="+mn-cs"/>
              </a:rPr>
              <a:t>helps</a:t>
            </a:r>
            <a:endParaRPr kumimoji="0" lang="en-IN" sz="1800" b="0" i="0" u="none" strike="noStrike" kern="0" cap="none" spc="0" normalizeH="0" baseline="0" noProof="0" dirty="0">
              <a:ln>
                <a:noFill/>
              </a:ln>
              <a:solidFill>
                <a:srgbClr val="000000"/>
              </a:solidFill>
              <a:effectLst/>
              <a:uLnTx/>
              <a:uFillTx/>
              <a:latin typeface="Bosch Office Sans"/>
              <a:ea typeface="+mn-ea"/>
              <a:cs typeface="+mn-cs"/>
            </a:endParaRPr>
          </a:p>
        </p:txBody>
      </p:sp>
      <p:cxnSp>
        <p:nvCxnSpPr>
          <p:cNvPr id="32" name="Straight Connector 31">
            <a:extLst>
              <a:ext uri="{FF2B5EF4-FFF2-40B4-BE49-F238E27FC236}">
                <a16:creationId xmlns:a16="http://schemas.microsoft.com/office/drawing/2014/main" id="{ED537517-3221-4CCE-84EF-2B5B66DB447B}"/>
              </a:ext>
            </a:extLst>
          </p:cNvPr>
          <p:cNvCxnSpPr/>
          <p:nvPr/>
        </p:nvCxnSpPr>
        <p:spPr>
          <a:xfrm>
            <a:off x="5327015" y="2546773"/>
            <a:ext cx="2260600" cy="0"/>
          </a:xfrm>
          <a:prstGeom prst="line">
            <a:avLst/>
          </a:prstGeom>
          <a:ln>
            <a:solidFill>
              <a:srgbClr val="FF0000"/>
            </a:solidFill>
            <a:prstDash val="sysDash"/>
          </a:ln>
        </p:spPr>
        <p:style>
          <a:lnRef idx="2">
            <a:schemeClr val="dk1"/>
          </a:lnRef>
          <a:fillRef idx="0">
            <a:schemeClr val="dk1"/>
          </a:fillRef>
          <a:effectRef idx="1">
            <a:schemeClr val="dk1"/>
          </a:effectRef>
          <a:fontRef idx="minor">
            <a:schemeClr val="tx1"/>
          </a:fontRef>
        </p:style>
      </p:cxnSp>
      <p:cxnSp>
        <p:nvCxnSpPr>
          <p:cNvPr id="6" name="Straight Arrow Connector 5">
            <a:extLst>
              <a:ext uri="{FF2B5EF4-FFF2-40B4-BE49-F238E27FC236}">
                <a16:creationId xmlns:a16="http://schemas.microsoft.com/office/drawing/2014/main" id="{50279BE2-34A8-41D5-A021-C7C274539035}"/>
              </a:ext>
            </a:extLst>
          </p:cNvPr>
          <p:cNvCxnSpPr/>
          <p:nvPr/>
        </p:nvCxnSpPr>
        <p:spPr>
          <a:xfrm>
            <a:off x="5359505" y="2363893"/>
            <a:ext cx="0" cy="19304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37" name="Smiley Face 36">
            <a:extLst>
              <a:ext uri="{FF2B5EF4-FFF2-40B4-BE49-F238E27FC236}">
                <a16:creationId xmlns:a16="http://schemas.microsoft.com/office/drawing/2014/main" id="{4D095978-F0EA-4987-8B08-C62BE2129158}"/>
              </a:ext>
            </a:extLst>
          </p:cNvPr>
          <p:cNvSpPr/>
          <p:nvPr/>
        </p:nvSpPr>
        <p:spPr>
          <a:xfrm>
            <a:off x="1922460" y="4035281"/>
            <a:ext cx="350639" cy="337778"/>
          </a:xfrm>
          <a:prstGeom prst="smileyFace">
            <a:avLst/>
          </a:prstGeom>
          <a:ln/>
        </p:spPr>
        <p:style>
          <a:lnRef idx="2">
            <a:schemeClr val="dk1"/>
          </a:lnRef>
          <a:fillRef idx="1">
            <a:schemeClr val="lt1"/>
          </a:fillRef>
          <a:effectRef idx="0">
            <a:schemeClr val="dk1"/>
          </a:effectRef>
          <a:fontRef idx="minor">
            <a:schemeClr val="dk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IN" sz="1800" b="0" i="0" u="none" strike="noStrike" kern="0" cap="none" spc="0" normalizeH="0" baseline="0" noProof="0" dirty="0">
              <a:ln>
                <a:noFill/>
              </a:ln>
              <a:solidFill>
                <a:srgbClr val="000000"/>
              </a:solidFill>
              <a:effectLst/>
              <a:uLnTx/>
              <a:uFillTx/>
              <a:latin typeface="Bosch Office Sans"/>
              <a:ea typeface="+mn-ea"/>
              <a:cs typeface="+mn-cs"/>
            </a:endParaRPr>
          </a:p>
        </p:txBody>
      </p:sp>
      <p:sp>
        <p:nvSpPr>
          <p:cNvPr id="5" name="Arrow: Curved Down 4">
            <a:extLst>
              <a:ext uri="{FF2B5EF4-FFF2-40B4-BE49-F238E27FC236}">
                <a16:creationId xmlns:a16="http://schemas.microsoft.com/office/drawing/2014/main" id="{816C4F3C-1503-4F80-ADA5-DB840F4A9F71}"/>
              </a:ext>
            </a:extLst>
          </p:cNvPr>
          <p:cNvSpPr/>
          <p:nvPr/>
        </p:nvSpPr>
        <p:spPr>
          <a:xfrm rot="5400000">
            <a:off x="3122134" y="2086622"/>
            <a:ext cx="1209999" cy="833188"/>
          </a:xfrm>
          <a:prstGeom prst="curvedDownArrow">
            <a:avLst/>
          </a:prstGeom>
          <a:ln/>
        </p:spPr>
        <p:style>
          <a:lnRef idx="2">
            <a:schemeClr val="dk1"/>
          </a:lnRef>
          <a:fillRef idx="1">
            <a:schemeClr val="lt1"/>
          </a:fillRef>
          <a:effectRef idx="0">
            <a:schemeClr val="dk1"/>
          </a:effectRef>
          <a:fontRef idx="minor">
            <a:schemeClr val="dk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IN" sz="1800" b="0" i="0" u="none" strike="noStrike" kern="0" cap="none" spc="0" normalizeH="0" baseline="0" noProof="0" dirty="0">
              <a:ln>
                <a:noFill/>
              </a:ln>
              <a:solidFill>
                <a:srgbClr val="000000"/>
              </a:solidFill>
              <a:effectLst/>
              <a:uLnTx/>
              <a:uFillTx/>
              <a:latin typeface="Bosch Office Sans"/>
              <a:ea typeface="+mn-ea"/>
              <a:cs typeface="+mn-cs"/>
            </a:endParaRPr>
          </a:p>
        </p:txBody>
      </p:sp>
      <p:sp>
        <p:nvSpPr>
          <p:cNvPr id="43" name="Arrow: Curved Down 42">
            <a:extLst>
              <a:ext uri="{FF2B5EF4-FFF2-40B4-BE49-F238E27FC236}">
                <a16:creationId xmlns:a16="http://schemas.microsoft.com/office/drawing/2014/main" id="{4CCE3A4A-129B-4194-838D-4F64D4931F07}"/>
              </a:ext>
            </a:extLst>
          </p:cNvPr>
          <p:cNvSpPr/>
          <p:nvPr/>
        </p:nvSpPr>
        <p:spPr>
          <a:xfrm rot="5400000" flipH="1" flipV="1">
            <a:off x="-84866" y="1980241"/>
            <a:ext cx="1209418" cy="869394"/>
          </a:xfrm>
          <a:prstGeom prst="curvedDownArrow">
            <a:avLst/>
          </a:prstGeom>
          <a:ln/>
        </p:spPr>
        <p:style>
          <a:lnRef idx="2">
            <a:schemeClr val="dk1"/>
          </a:lnRef>
          <a:fillRef idx="1">
            <a:schemeClr val="lt1"/>
          </a:fillRef>
          <a:effectRef idx="0">
            <a:schemeClr val="dk1"/>
          </a:effectRef>
          <a:fontRef idx="minor">
            <a:schemeClr val="dk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IN" sz="1800" b="0" i="0" u="none" strike="noStrike" kern="0" cap="none" spc="0" normalizeH="0" baseline="0" noProof="0" dirty="0">
              <a:ln>
                <a:noFill/>
              </a:ln>
              <a:solidFill>
                <a:srgbClr val="000000"/>
              </a:solidFill>
              <a:effectLst/>
              <a:uLnTx/>
              <a:uFillTx/>
              <a:latin typeface="Bosch Office Sans"/>
              <a:ea typeface="+mn-ea"/>
              <a:cs typeface="+mn-cs"/>
            </a:endParaRPr>
          </a:p>
        </p:txBody>
      </p:sp>
      <p:pic>
        <p:nvPicPr>
          <p:cNvPr id="44" name="Picture 2" descr="See the source image">
            <a:extLst>
              <a:ext uri="{FF2B5EF4-FFF2-40B4-BE49-F238E27FC236}">
                <a16:creationId xmlns:a16="http://schemas.microsoft.com/office/drawing/2014/main" id="{55678ABC-B444-435D-9FB4-98A43B4242B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28533" b="26648"/>
          <a:stretch/>
        </p:blipFill>
        <p:spPr bwMode="auto">
          <a:xfrm>
            <a:off x="10156366" y="21168"/>
            <a:ext cx="813259" cy="3644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150053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00" y="652220"/>
            <a:ext cx="10450800" cy="388800"/>
          </a:xfrm>
        </p:spPr>
        <p:txBody>
          <a:bodyPr/>
          <a:lstStyle/>
          <a:p>
            <a:r>
              <a:rPr lang="de-DE" dirty="0"/>
              <a:t>Online </a:t>
            </a:r>
            <a:r>
              <a:rPr lang="de-DE" dirty="0" err="1"/>
              <a:t>evaluation</a:t>
            </a:r>
            <a:r>
              <a:rPr lang="de-DE" dirty="0"/>
              <a:t> and </a:t>
            </a:r>
            <a:r>
              <a:rPr lang="de-DE" dirty="0" err="1"/>
              <a:t>distillation</a:t>
            </a:r>
            <a:endParaRPr lang="en-US" dirty="0"/>
          </a:p>
        </p:txBody>
      </p:sp>
      <p:sp>
        <p:nvSpPr>
          <p:cNvPr id="3" name="Text Placeholder 2"/>
          <p:cNvSpPr>
            <a:spLocks noGrp="1"/>
          </p:cNvSpPr>
          <p:nvPr>
            <p:ph type="body" sz="quarter" idx="15"/>
          </p:nvPr>
        </p:nvSpPr>
        <p:spPr/>
        <p:txBody>
          <a:bodyPr/>
          <a:lstStyle/>
          <a:p>
            <a:r>
              <a:rPr lang="en-US" dirty="0"/>
              <a:t>Numerical Investigations using DMN</a:t>
            </a:r>
          </a:p>
          <a:p>
            <a:endParaRPr lang="en-US" dirty="0"/>
          </a:p>
        </p:txBody>
      </p:sp>
      <p:sp>
        <p:nvSpPr>
          <p:cNvPr id="4" name="Slide Number Placeholder 3"/>
          <p:cNvSpPr>
            <a:spLocks noGrp="1"/>
          </p:cNvSpPr>
          <p:nvPr>
            <p:ph type="sldNum" sz="quarter" idx="12"/>
          </p:nvPr>
        </p:nvSpPr>
        <p:spPr/>
        <p:txBody>
          <a:bodyPr/>
          <a:lstStyle/>
          <a:p>
            <a:fld id="{4898AEC0-503E-4FA4-859C-D0F72D6E3F79}" type="slidenum">
              <a:rPr lang="en-US" noProof="1" smtClean="0"/>
              <a:pPr/>
              <a:t>36</a:t>
            </a:fld>
            <a:endParaRPr lang="en-US" noProof="1"/>
          </a:p>
        </p:txBody>
      </p:sp>
      <p:graphicFrame>
        <p:nvGraphicFramePr>
          <p:cNvPr id="8" name="Table 7">
            <a:extLst>
              <a:ext uri="{FF2B5EF4-FFF2-40B4-BE49-F238E27FC236}">
                <a16:creationId xmlns:a16="http://schemas.microsoft.com/office/drawing/2014/main" id="{E060332A-1CA3-4270-AA4C-C53A4B179604}"/>
              </a:ext>
            </a:extLst>
          </p:cNvPr>
          <p:cNvGraphicFramePr>
            <a:graphicFrameLocks noGrp="1"/>
          </p:cNvGraphicFramePr>
          <p:nvPr>
            <p:extLst>
              <p:ext uri="{D42A27DB-BD31-4B8C-83A1-F6EECF244321}">
                <p14:modId xmlns:p14="http://schemas.microsoft.com/office/powerpoint/2010/main" val="558606603"/>
              </p:ext>
            </p:extLst>
          </p:nvPr>
        </p:nvGraphicFramePr>
        <p:xfrm>
          <a:off x="1019418" y="1116060"/>
          <a:ext cx="8998731" cy="4320766"/>
        </p:xfrm>
        <a:graphic>
          <a:graphicData uri="http://schemas.openxmlformats.org/drawingml/2006/table">
            <a:tbl>
              <a:tblPr firstRow="1" bandRow="1">
                <a:tableStyleId>{5C22544A-7EE6-4342-B048-85BDC9FD1C3A}</a:tableStyleId>
              </a:tblPr>
              <a:tblGrid>
                <a:gridCol w="3832597">
                  <a:extLst>
                    <a:ext uri="{9D8B030D-6E8A-4147-A177-3AD203B41FA5}">
                      <a16:colId xmlns:a16="http://schemas.microsoft.com/office/drawing/2014/main" val="515830635"/>
                    </a:ext>
                  </a:extLst>
                </a:gridCol>
                <a:gridCol w="2583067">
                  <a:extLst>
                    <a:ext uri="{9D8B030D-6E8A-4147-A177-3AD203B41FA5}">
                      <a16:colId xmlns:a16="http://schemas.microsoft.com/office/drawing/2014/main" val="4256392135"/>
                    </a:ext>
                  </a:extLst>
                </a:gridCol>
                <a:gridCol w="2583067">
                  <a:extLst>
                    <a:ext uri="{9D8B030D-6E8A-4147-A177-3AD203B41FA5}">
                      <a16:colId xmlns:a16="http://schemas.microsoft.com/office/drawing/2014/main" val="2568230939"/>
                    </a:ext>
                  </a:extLst>
                </a:gridCol>
              </a:tblGrid>
              <a:tr h="396518">
                <a:tc>
                  <a:txBody>
                    <a:bodyPr/>
                    <a:lstStyle/>
                    <a:p>
                      <a:pPr algn="ctr"/>
                      <a:r>
                        <a:rPr lang="de-DE" sz="1400" dirty="0"/>
                        <a:t>Parameters</a:t>
                      </a:r>
                      <a:endParaRPr lang="en-US" sz="1400" dirty="0"/>
                    </a:p>
                  </a:txBody>
                  <a:tcPr anchor="ctr"/>
                </a:tc>
                <a:tc>
                  <a:txBody>
                    <a:bodyPr/>
                    <a:lstStyle/>
                    <a:p>
                      <a:pPr algn="ctr"/>
                      <a:r>
                        <a:rPr lang="de-DE" sz="1400" dirty="0" err="1"/>
                        <a:t>Plasticity-without</a:t>
                      </a:r>
                      <a:r>
                        <a:rPr lang="de-DE" sz="1400" dirty="0"/>
                        <a:t> </a:t>
                      </a:r>
                      <a:r>
                        <a:rPr lang="de-DE" sz="1400" dirty="0" err="1"/>
                        <a:t>distillation</a:t>
                      </a:r>
                      <a:endParaRPr lang="en-US" sz="1400" dirty="0"/>
                    </a:p>
                  </a:txBody>
                  <a:tcPr anchor="ctr"/>
                </a:tc>
                <a:tc>
                  <a:txBody>
                    <a:bodyPr/>
                    <a:lstStyle/>
                    <a:p>
                      <a:pPr algn="ctr"/>
                      <a:r>
                        <a:rPr lang="en-US" sz="1400" dirty="0"/>
                        <a:t>Plasticity with distillation</a:t>
                      </a:r>
                    </a:p>
                  </a:txBody>
                  <a:tcPr anchor="ctr"/>
                </a:tc>
                <a:extLst>
                  <a:ext uri="{0D108BD9-81ED-4DB2-BD59-A6C34878D82A}">
                    <a16:rowId xmlns:a16="http://schemas.microsoft.com/office/drawing/2014/main" val="1179595933"/>
                  </a:ext>
                </a:extLst>
              </a:tr>
              <a:tr h="396518">
                <a:tc>
                  <a:txBody>
                    <a:bodyPr/>
                    <a:lstStyle/>
                    <a:p>
                      <a:pPr algn="l"/>
                      <a:r>
                        <a:rPr lang="de-DE" sz="1400" dirty="0"/>
                        <a:t>Time </a:t>
                      </a:r>
                      <a:r>
                        <a:rPr lang="de-DE" sz="1400" dirty="0" err="1"/>
                        <a:t>for</a:t>
                      </a:r>
                      <a:r>
                        <a:rPr lang="de-DE" sz="1400" dirty="0"/>
                        <a:t> </a:t>
                      </a:r>
                      <a:r>
                        <a:rPr lang="de-DE" sz="1400" dirty="0" err="1"/>
                        <a:t>one</a:t>
                      </a:r>
                      <a:r>
                        <a:rPr lang="de-DE" sz="1400" dirty="0"/>
                        <a:t> online </a:t>
                      </a:r>
                      <a:r>
                        <a:rPr lang="de-DE" sz="1400" dirty="0" err="1"/>
                        <a:t>evaluation</a:t>
                      </a:r>
                      <a:r>
                        <a:rPr lang="de-DE" sz="1400" dirty="0"/>
                        <a:t> </a:t>
                      </a:r>
                      <a:r>
                        <a:rPr lang="de-DE" sz="1400" dirty="0" err="1"/>
                        <a:t>using</a:t>
                      </a:r>
                      <a:r>
                        <a:rPr lang="de-DE" sz="1400" dirty="0"/>
                        <a:t> DMN</a:t>
                      </a:r>
                      <a:endParaRPr lang="en-US" sz="1400" dirty="0"/>
                    </a:p>
                  </a:txBody>
                  <a:tcPr anchor="ctr"/>
                </a:tc>
                <a:tc>
                  <a:txBody>
                    <a:bodyPr/>
                    <a:lstStyle/>
                    <a:p>
                      <a:r>
                        <a:rPr lang="de-DE" sz="1400" dirty="0"/>
                        <a:t>60-90 sec</a:t>
                      </a:r>
                      <a:endParaRPr lang="en-US" sz="1400" dirty="0"/>
                    </a:p>
                  </a:txBody>
                  <a:tcPr anchor="ctr"/>
                </a:tc>
                <a:tc>
                  <a:txBody>
                    <a:bodyPr/>
                    <a:lstStyle/>
                    <a:p>
                      <a:r>
                        <a:rPr lang="en-US" sz="1400" dirty="0"/>
                        <a:t>60-90 sec</a:t>
                      </a:r>
                    </a:p>
                  </a:txBody>
                  <a:tcPr anchor="ctr"/>
                </a:tc>
                <a:extLst>
                  <a:ext uri="{0D108BD9-81ED-4DB2-BD59-A6C34878D82A}">
                    <a16:rowId xmlns:a16="http://schemas.microsoft.com/office/drawing/2014/main" val="474353668"/>
                  </a:ext>
                </a:extLst>
              </a:tr>
              <a:tr h="396518">
                <a:tc>
                  <a:txBody>
                    <a:bodyPr/>
                    <a:lstStyle/>
                    <a:p>
                      <a:pPr marL="0" marR="0" lvl="0" indent="0" algn="l" defTabSz="914333" rtl="0" eaLnBrk="1" fontAlgn="auto" latinLnBrk="0" hangingPunct="1">
                        <a:lnSpc>
                          <a:spcPct val="100000"/>
                        </a:lnSpc>
                        <a:spcBef>
                          <a:spcPts val="0"/>
                        </a:spcBef>
                        <a:spcAft>
                          <a:spcPts val="0"/>
                        </a:spcAft>
                        <a:buClrTx/>
                        <a:buSzTx/>
                        <a:buFontTx/>
                        <a:buNone/>
                        <a:tabLst/>
                        <a:defRPr/>
                      </a:pPr>
                      <a:r>
                        <a:rPr lang="de-DE" sz="1400" dirty="0" err="1"/>
                        <a:t>Number</a:t>
                      </a:r>
                      <a:r>
                        <a:rPr lang="de-DE" sz="1400" dirty="0"/>
                        <a:t> </a:t>
                      </a:r>
                      <a:r>
                        <a:rPr lang="de-DE" sz="1400" dirty="0" err="1"/>
                        <a:t>of</a:t>
                      </a:r>
                      <a:r>
                        <a:rPr lang="de-DE" sz="1400" dirty="0"/>
                        <a:t> </a:t>
                      </a:r>
                      <a:r>
                        <a:rPr lang="de-DE" sz="1400" dirty="0" err="1"/>
                        <a:t>epochs</a:t>
                      </a:r>
                      <a:r>
                        <a:rPr lang="de-DE" sz="1400" dirty="0"/>
                        <a:t> </a:t>
                      </a:r>
                      <a:endParaRPr lang="en-US" sz="1400" dirty="0"/>
                    </a:p>
                  </a:txBody>
                  <a:tcPr anchor="ctr"/>
                </a:tc>
                <a:tc>
                  <a:txBody>
                    <a:bodyPr/>
                    <a:lstStyle/>
                    <a:p>
                      <a:pPr marL="0" marR="0" lvl="0" indent="0" algn="l" defTabSz="914333" rtl="0" eaLnBrk="1" fontAlgn="auto" latinLnBrk="0" hangingPunct="1">
                        <a:lnSpc>
                          <a:spcPct val="100000"/>
                        </a:lnSpc>
                        <a:spcBef>
                          <a:spcPts val="0"/>
                        </a:spcBef>
                        <a:spcAft>
                          <a:spcPts val="0"/>
                        </a:spcAft>
                        <a:buClrTx/>
                        <a:buSzTx/>
                        <a:buFontTx/>
                        <a:buNone/>
                        <a:tabLst/>
                        <a:defRPr/>
                      </a:pPr>
                      <a:r>
                        <a:rPr lang="de-DE" sz="1400" dirty="0"/>
                        <a:t>6000</a:t>
                      </a:r>
                    </a:p>
                  </a:txBody>
                  <a:tcPr anchor="ctr"/>
                </a:tc>
                <a:tc>
                  <a:txBody>
                    <a:bodyPr/>
                    <a:lstStyle/>
                    <a:p>
                      <a:pPr marL="0" marR="0" lvl="0" indent="0" algn="l" defTabSz="914333" rtl="0" eaLnBrk="1" fontAlgn="auto" latinLnBrk="0" hangingPunct="1">
                        <a:lnSpc>
                          <a:spcPct val="100000"/>
                        </a:lnSpc>
                        <a:spcBef>
                          <a:spcPts val="0"/>
                        </a:spcBef>
                        <a:spcAft>
                          <a:spcPts val="0"/>
                        </a:spcAft>
                        <a:buClrTx/>
                        <a:buSzTx/>
                        <a:buFontTx/>
                        <a:buNone/>
                        <a:tabLst/>
                        <a:defRPr/>
                      </a:pPr>
                      <a:r>
                        <a:rPr lang="de-DE" sz="1400" dirty="0"/>
                        <a:t>6000</a:t>
                      </a:r>
                    </a:p>
                  </a:txBody>
                  <a:tcPr anchor="ctr"/>
                </a:tc>
                <a:extLst>
                  <a:ext uri="{0D108BD9-81ED-4DB2-BD59-A6C34878D82A}">
                    <a16:rowId xmlns:a16="http://schemas.microsoft.com/office/drawing/2014/main" val="420443026"/>
                  </a:ext>
                </a:extLst>
              </a:tr>
              <a:tr h="444190">
                <a:tc>
                  <a:txBody>
                    <a:bodyPr/>
                    <a:lstStyle/>
                    <a:p>
                      <a:pPr marL="0" marR="0" lvl="0" indent="0" algn="l" defTabSz="914333" rtl="0" eaLnBrk="1" fontAlgn="auto" latinLnBrk="0" hangingPunct="1">
                        <a:lnSpc>
                          <a:spcPct val="100000"/>
                        </a:lnSpc>
                        <a:spcBef>
                          <a:spcPts val="0"/>
                        </a:spcBef>
                        <a:spcAft>
                          <a:spcPts val="0"/>
                        </a:spcAft>
                        <a:buClrTx/>
                        <a:buSzTx/>
                        <a:buFontTx/>
                        <a:buNone/>
                        <a:tabLst/>
                        <a:defRPr/>
                      </a:pPr>
                      <a:r>
                        <a:rPr lang="de-DE" sz="1400" dirty="0"/>
                        <a:t>States </a:t>
                      </a:r>
                      <a:r>
                        <a:rPr lang="de-DE" sz="1400" dirty="0" err="1"/>
                        <a:t>storage</a:t>
                      </a:r>
                      <a:r>
                        <a:rPr lang="de-DE" sz="1400" dirty="0"/>
                        <a:t> </a:t>
                      </a:r>
                      <a:r>
                        <a:rPr lang="de-DE" sz="1400" dirty="0" err="1"/>
                        <a:t>frequency</a:t>
                      </a:r>
                      <a:endParaRPr lang="en-US" sz="1400" dirty="0"/>
                    </a:p>
                  </a:txBody>
                  <a:tcPr anchor="ctr"/>
                </a:tc>
                <a:tc>
                  <a:txBody>
                    <a:bodyPr/>
                    <a:lstStyle/>
                    <a:p>
                      <a:r>
                        <a:rPr lang="de-DE" sz="1400" dirty="0"/>
                        <a:t>Every 50 </a:t>
                      </a:r>
                      <a:r>
                        <a:rPr lang="de-DE" sz="1400" dirty="0" err="1"/>
                        <a:t>epochs</a:t>
                      </a:r>
                      <a:endParaRPr lang="en-US" sz="1400" dirty="0"/>
                    </a:p>
                  </a:txBody>
                  <a:tcPr anchor="ctr"/>
                </a:tc>
                <a:tc>
                  <a:txBody>
                    <a:bodyPr/>
                    <a:lstStyle/>
                    <a:p>
                      <a:r>
                        <a:rPr lang="en-US" sz="1400" dirty="0"/>
                        <a:t>Every 50 epochs</a:t>
                      </a:r>
                    </a:p>
                  </a:txBody>
                  <a:tcPr anchor="ctr"/>
                </a:tc>
                <a:extLst>
                  <a:ext uri="{0D108BD9-81ED-4DB2-BD59-A6C34878D82A}">
                    <a16:rowId xmlns:a16="http://schemas.microsoft.com/office/drawing/2014/main" val="805167128"/>
                  </a:ext>
                </a:extLst>
              </a:tr>
              <a:tr h="627092">
                <a:tc>
                  <a:txBody>
                    <a:bodyPr/>
                    <a:lstStyle/>
                    <a:p>
                      <a:pPr algn="l"/>
                      <a:r>
                        <a:rPr lang="en-US" sz="1400" b="0" dirty="0"/>
                        <a:t>Number of states to be evaluated</a:t>
                      </a:r>
                    </a:p>
                  </a:txBody>
                  <a:tcPr anchor="ctr"/>
                </a:tc>
                <a:tc>
                  <a:txBody>
                    <a:bodyPr/>
                    <a:lstStyle/>
                    <a:p>
                      <a:r>
                        <a:rPr lang="en-US" sz="1400" b="0" dirty="0"/>
                        <a:t>120</a:t>
                      </a:r>
                    </a:p>
                  </a:txBody>
                  <a:tcPr anchor="ctr"/>
                </a:tc>
                <a:tc>
                  <a:txBody>
                    <a:bodyPr/>
                    <a:lstStyle/>
                    <a:p>
                      <a:r>
                        <a:rPr lang="en-US" sz="1400" b="0" dirty="0"/>
                        <a:t>120</a:t>
                      </a:r>
                    </a:p>
                  </a:txBody>
                  <a:tcPr anchor="ctr"/>
                </a:tc>
                <a:extLst>
                  <a:ext uri="{0D108BD9-81ED-4DB2-BD59-A6C34878D82A}">
                    <a16:rowId xmlns:a16="http://schemas.microsoft.com/office/drawing/2014/main" val="1828896130"/>
                  </a:ext>
                </a:extLst>
              </a:tr>
              <a:tr h="627092">
                <a:tc>
                  <a:txBody>
                    <a:bodyPr/>
                    <a:lstStyle/>
                    <a:p>
                      <a:pPr algn="l"/>
                      <a:r>
                        <a:rPr lang="en-US" sz="1400" b="0" dirty="0"/>
                        <a:t>Number of nodes on which evaluation is done</a:t>
                      </a:r>
                    </a:p>
                  </a:txBody>
                  <a:tcPr anchor="ctr"/>
                </a:tc>
                <a:tc>
                  <a:txBody>
                    <a:bodyPr/>
                    <a:lstStyle/>
                    <a:p>
                      <a:r>
                        <a:rPr lang="de-DE" sz="1400" b="0" dirty="0"/>
                        <a:t>109</a:t>
                      </a:r>
                      <a:endParaRPr lang="en-US" sz="1400" b="0" dirty="0"/>
                    </a:p>
                  </a:txBody>
                  <a:tcPr anchor="ctr"/>
                </a:tc>
                <a:tc>
                  <a:txBody>
                    <a:bodyPr/>
                    <a:lstStyle/>
                    <a:p>
                      <a:r>
                        <a:rPr lang="en-US" sz="1400" b="0" dirty="0"/>
                        <a:t>109</a:t>
                      </a:r>
                    </a:p>
                  </a:txBody>
                  <a:tcPr anchor="ctr"/>
                </a:tc>
                <a:extLst>
                  <a:ext uri="{0D108BD9-81ED-4DB2-BD59-A6C34878D82A}">
                    <a16:rowId xmlns:a16="http://schemas.microsoft.com/office/drawing/2014/main" val="4134142454"/>
                  </a:ext>
                </a:extLst>
              </a:tr>
              <a:tr h="444190">
                <a:tc>
                  <a:txBody>
                    <a:bodyPr/>
                    <a:lstStyle/>
                    <a:p>
                      <a:pPr algn="l"/>
                      <a:r>
                        <a:rPr lang="de-DE" sz="1400" dirty="0"/>
                        <a:t>Evaluations </a:t>
                      </a:r>
                      <a:r>
                        <a:rPr lang="de-DE" sz="1400" dirty="0" err="1"/>
                        <a:t>for</a:t>
                      </a:r>
                      <a:r>
                        <a:rPr lang="de-DE" sz="1400" dirty="0"/>
                        <a:t> </a:t>
                      </a:r>
                      <a:r>
                        <a:rPr lang="de-DE" sz="1400" dirty="0" err="1"/>
                        <a:t>orthotropic</a:t>
                      </a:r>
                      <a:r>
                        <a:rPr lang="de-DE" sz="1400" dirty="0"/>
                        <a:t> </a:t>
                      </a:r>
                      <a:r>
                        <a:rPr lang="de-DE" sz="1400" dirty="0" err="1"/>
                        <a:t>boundary</a:t>
                      </a:r>
                      <a:r>
                        <a:rPr lang="de-DE" sz="1400" dirty="0"/>
                        <a:t> </a:t>
                      </a:r>
                      <a:r>
                        <a:rPr lang="de-DE" sz="1400" dirty="0" err="1"/>
                        <a:t>conditions</a:t>
                      </a:r>
                      <a:endParaRPr lang="en-US" sz="1400" dirty="0"/>
                    </a:p>
                  </a:txBody>
                  <a:tcPr anchor="ctr"/>
                </a:tc>
                <a:tc>
                  <a:txBody>
                    <a:bodyPr/>
                    <a:lstStyle/>
                    <a:p>
                      <a:r>
                        <a:rPr lang="de-DE" sz="1400" dirty="0"/>
                        <a:t>6 </a:t>
                      </a:r>
                      <a:r>
                        <a:rPr lang="de-DE" sz="1400" dirty="0" err="1"/>
                        <a:t>load</a:t>
                      </a:r>
                      <a:r>
                        <a:rPr lang="de-DE" sz="1400" dirty="0"/>
                        <a:t> </a:t>
                      </a:r>
                      <a:r>
                        <a:rPr lang="de-DE" sz="1400" dirty="0" err="1"/>
                        <a:t>cases</a:t>
                      </a:r>
                      <a:endParaRPr lang="en-US" sz="1400" dirty="0"/>
                    </a:p>
                  </a:txBody>
                  <a:tcPr anchor="ctr"/>
                </a:tc>
                <a:tc>
                  <a:txBody>
                    <a:bodyPr/>
                    <a:lstStyle/>
                    <a:p>
                      <a:r>
                        <a:rPr lang="en-US" sz="1400" dirty="0"/>
                        <a:t>6 load cases</a:t>
                      </a:r>
                    </a:p>
                  </a:txBody>
                  <a:tcPr anchor="ctr"/>
                </a:tc>
                <a:extLst>
                  <a:ext uri="{0D108BD9-81ED-4DB2-BD59-A6C34878D82A}">
                    <a16:rowId xmlns:a16="http://schemas.microsoft.com/office/drawing/2014/main" val="822624018"/>
                  </a:ext>
                </a:extLst>
              </a:tr>
              <a:tr h="396518">
                <a:tc>
                  <a:txBody>
                    <a:bodyPr/>
                    <a:lstStyle/>
                    <a:p>
                      <a:pPr algn="l"/>
                      <a:r>
                        <a:rPr lang="en-US" sz="1400" dirty="0"/>
                        <a:t>Total number of evaluations to validate a DMN training</a:t>
                      </a:r>
                    </a:p>
                  </a:txBody>
                  <a:tcPr anchor="ctr"/>
                </a:tc>
                <a:tc>
                  <a:txBody>
                    <a:bodyPr/>
                    <a:lstStyle/>
                    <a:p>
                      <a:r>
                        <a:rPr lang="de-DE" sz="1400" dirty="0"/>
                        <a:t>120x109x6=78480 </a:t>
                      </a:r>
                      <a:r>
                        <a:rPr lang="de-DE" sz="1400" dirty="0" err="1"/>
                        <a:t>evaluations</a:t>
                      </a:r>
                      <a:endParaRPr lang="de-DE" sz="1400" dirty="0"/>
                    </a:p>
                  </a:txBody>
                  <a:tcPr anchor="ctr"/>
                </a:tc>
                <a:tc>
                  <a:txBody>
                    <a:bodyPr/>
                    <a:lstStyle/>
                    <a:p>
                      <a:r>
                        <a:rPr lang="de-DE" sz="1400" dirty="0"/>
                        <a:t>800x6=4800 </a:t>
                      </a:r>
                      <a:r>
                        <a:rPr lang="de-DE" sz="1400" dirty="0" err="1"/>
                        <a:t>evaluations</a:t>
                      </a:r>
                      <a:endParaRPr lang="de-DE" sz="1400" dirty="0"/>
                    </a:p>
                  </a:txBody>
                  <a:tcPr anchor="ctr"/>
                </a:tc>
                <a:extLst>
                  <a:ext uri="{0D108BD9-81ED-4DB2-BD59-A6C34878D82A}">
                    <a16:rowId xmlns:a16="http://schemas.microsoft.com/office/drawing/2014/main" val="175883235"/>
                  </a:ext>
                </a:extLst>
              </a:tr>
              <a:tr h="396518">
                <a:tc>
                  <a:txBody>
                    <a:bodyPr/>
                    <a:lstStyle/>
                    <a:p>
                      <a:pPr algn="l"/>
                      <a:r>
                        <a:rPr lang="en-US" sz="1400" dirty="0"/>
                        <a:t>Total time taken for full training evaluation</a:t>
                      </a:r>
                    </a:p>
                  </a:txBody>
                  <a:tcPr anchor="ctr"/>
                </a:tc>
                <a:tc>
                  <a:txBody>
                    <a:bodyPr/>
                    <a:lstStyle/>
                    <a:p>
                      <a:r>
                        <a:rPr lang="de-DE" sz="1400" b="0" dirty="0">
                          <a:solidFill>
                            <a:schemeClr val="tx1"/>
                          </a:solidFill>
                        </a:rPr>
                        <a:t>9-14 </a:t>
                      </a:r>
                      <a:r>
                        <a:rPr lang="de-DE" sz="1400" b="1" dirty="0" err="1">
                          <a:solidFill>
                            <a:schemeClr val="tx1"/>
                          </a:solidFill>
                        </a:rPr>
                        <a:t>days</a:t>
                      </a:r>
                      <a:endParaRPr lang="de-DE" sz="1400" b="1" dirty="0">
                        <a:solidFill>
                          <a:schemeClr val="tx1"/>
                        </a:solidFill>
                      </a:endParaRPr>
                    </a:p>
                  </a:txBody>
                  <a:tcPr anchor="ctr">
                    <a:solidFill>
                      <a:schemeClr val="bg2">
                        <a:lumMod val="60000"/>
                        <a:lumOff val="40000"/>
                      </a:schemeClr>
                    </a:solidFill>
                  </a:tcPr>
                </a:tc>
                <a:tc>
                  <a:txBody>
                    <a:bodyPr/>
                    <a:lstStyle/>
                    <a:p>
                      <a:r>
                        <a:rPr lang="de-DE" sz="1400" dirty="0"/>
                        <a:t>~15 </a:t>
                      </a:r>
                      <a:r>
                        <a:rPr lang="de-DE" sz="1400" b="1" dirty="0" err="1"/>
                        <a:t>hours</a:t>
                      </a:r>
                      <a:endParaRPr lang="de-DE" sz="1400" b="1" dirty="0"/>
                    </a:p>
                  </a:txBody>
                  <a:tcPr anchor="ctr">
                    <a:solidFill>
                      <a:srgbClr val="92D050"/>
                    </a:solidFill>
                  </a:tcPr>
                </a:tc>
                <a:extLst>
                  <a:ext uri="{0D108BD9-81ED-4DB2-BD59-A6C34878D82A}">
                    <a16:rowId xmlns:a16="http://schemas.microsoft.com/office/drawing/2014/main" val="2370131327"/>
                  </a:ext>
                </a:extLst>
              </a:tr>
            </a:tbl>
          </a:graphicData>
        </a:graphic>
      </p:graphicFrame>
      <p:sp>
        <p:nvSpPr>
          <p:cNvPr id="13" name="Rectangle 12">
            <a:extLst>
              <a:ext uri="{FF2B5EF4-FFF2-40B4-BE49-F238E27FC236}">
                <a16:creationId xmlns:a16="http://schemas.microsoft.com/office/drawing/2014/main" id="{B5695706-0763-44E5-A822-90F3055A4381}"/>
              </a:ext>
            </a:extLst>
          </p:cNvPr>
          <p:cNvSpPr/>
          <p:nvPr/>
        </p:nvSpPr>
        <p:spPr>
          <a:xfrm>
            <a:off x="4811233" y="4906114"/>
            <a:ext cx="5422604" cy="556385"/>
          </a:xfrm>
          <a:prstGeom prst="rect">
            <a:avLst/>
          </a:prstGeom>
          <a:noFill/>
          <a:ln w="38100" cap="flat" cmpd="sng" algn="ctr">
            <a:solidFill>
              <a:srgbClr val="FF0000"/>
            </a:solidFill>
            <a:prstDash val="lgDash"/>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IN" sz="1800" b="0" i="0" u="none" strike="noStrike" kern="0" cap="none" spc="0" normalizeH="0" baseline="0" noProof="0" dirty="0">
              <a:ln>
                <a:solidFill>
                  <a:schemeClr val="tx1"/>
                </a:solidFill>
              </a:ln>
              <a:solidFill>
                <a:srgbClr val="000000"/>
              </a:solidFill>
              <a:effectLst/>
              <a:uLnTx/>
              <a:uFillTx/>
              <a:latin typeface="Bosch Office Sans"/>
              <a:ea typeface="+mn-ea"/>
              <a:cs typeface="+mn-cs"/>
            </a:endParaRPr>
          </a:p>
        </p:txBody>
      </p:sp>
      <p:pic>
        <p:nvPicPr>
          <p:cNvPr id="7" name="Picture 2" descr="See the source image">
            <a:extLst>
              <a:ext uri="{FF2B5EF4-FFF2-40B4-BE49-F238E27FC236}">
                <a16:creationId xmlns:a16="http://schemas.microsoft.com/office/drawing/2014/main" id="{C9EE2628-8BBF-42AF-8BFB-600EC055C3A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8533" b="26648"/>
          <a:stretch/>
        </p:blipFill>
        <p:spPr bwMode="auto">
          <a:xfrm>
            <a:off x="10156366" y="21168"/>
            <a:ext cx="813259" cy="3644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024687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a:t>Error </a:t>
            </a:r>
            <a:r>
              <a:rPr lang="de-DE" dirty="0" err="1"/>
              <a:t>distribution</a:t>
            </a:r>
            <a:r>
              <a:rPr lang="de-DE" dirty="0"/>
              <a:t> </a:t>
            </a:r>
            <a:r>
              <a:rPr lang="de-DE" dirty="0" err="1"/>
              <a:t>plot-plasticity</a:t>
            </a:r>
            <a:r>
              <a:rPr lang="de-DE" dirty="0"/>
              <a:t> and FFT </a:t>
            </a:r>
            <a:r>
              <a:rPr lang="de-DE" dirty="0" err="1"/>
              <a:t>vs</a:t>
            </a:r>
            <a:r>
              <a:rPr lang="de-DE" dirty="0"/>
              <a:t> DMN </a:t>
            </a:r>
            <a:r>
              <a:rPr lang="de-DE" dirty="0" err="1"/>
              <a:t>speedup</a:t>
            </a:r>
            <a:endParaRPr lang="en-US" dirty="0"/>
          </a:p>
        </p:txBody>
      </p:sp>
      <p:sp>
        <p:nvSpPr>
          <p:cNvPr id="3" name="Text Placeholder 2"/>
          <p:cNvSpPr>
            <a:spLocks noGrp="1"/>
          </p:cNvSpPr>
          <p:nvPr>
            <p:ph type="body" sz="quarter" idx="15"/>
          </p:nvPr>
        </p:nvSpPr>
        <p:spPr>
          <a:xfrm>
            <a:off x="259200" y="132484"/>
            <a:ext cx="10450800" cy="388800"/>
          </a:xfrm>
        </p:spPr>
        <p:txBody>
          <a:bodyPr/>
          <a:lstStyle/>
          <a:p>
            <a:r>
              <a:rPr lang="en-US" dirty="0"/>
              <a:t>Numerical Investigations using DMN</a:t>
            </a:r>
          </a:p>
          <a:p>
            <a:endParaRPr lang="en-US" dirty="0"/>
          </a:p>
        </p:txBody>
      </p:sp>
      <p:sp>
        <p:nvSpPr>
          <p:cNvPr id="4" name="Slide Number Placeholder 3"/>
          <p:cNvSpPr>
            <a:spLocks noGrp="1"/>
          </p:cNvSpPr>
          <p:nvPr>
            <p:ph type="sldNum" sz="quarter" idx="12"/>
          </p:nvPr>
        </p:nvSpPr>
        <p:spPr/>
        <p:txBody>
          <a:bodyPr/>
          <a:lstStyle/>
          <a:p>
            <a:fld id="{4898AEC0-503E-4FA4-859C-D0F72D6E3F79}" type="slidenum">
              <a:rPr lang="en-US" noProof="1" smtClean="0"/>
              <a:pPr/>
              <a:t>37</a:t>
            </a:fld>
            <a:endParaRPr lang="en-US" noProof="1"/>
          </a:p>
        </p:txBody>
      </p:sp>
      <mc:AlternateContent xmlns:mc="http://schemas.openxmlformats.org/markup-compatibility/2006" xmlns:a14="http://schemas.microsoft.com/office/drawing/2010/main">
        <mc:Choice Requires="a14">
          <p:graphicFrame>
            <p:nvGraphicFramePr>
              <p:cNvPr id="22" name="Table 21"/>
              <p:cNvGraphicFramePr>
                <a:graphicFrameLocks noGrp="1"/>
              </p:cNvGraphicFramePr>
              <p:nvPr>
                <p:extLst>
                  <p:ext uri="{D42A27DB-BD31-4B8C-83A1-F6EECF244321}">
                    <p14:modId xmlns:p14="http://schemas.microsoft.com/office/powerpoint/2010/main" val="135877889"/>
                  </p:ext>
                </p:extLst>
              </p:nvPr>
            </p:nvGraphicFramePr>
            <p:xfrm>
              <a:off x="554989" y="1290233"/>
              <a:ext cx="4001107" cy="4218552"/>
            </p:xfrm>
            <a:graphic>
              <a:graphicData uri="http://schemas.openxmlformats.org/drawingml/2006/table">
                <a:tbl>
                  <a:tblPr firstRow="1" bandRow="1">
                    <a:tableStyleId>{5C22544A-7EE6-4342-B048-85BDC9FD1C3A}</a:tableStyleId>
                  </a:tblPr>
                  <a:tblGrid>
                    <a:gridCol w="2726864">
                      <a:extLst>
                        <a:ext uri="{9D8B030D-6E8A-4147-A177-3AD203B41FA5}">
                          <a16:colId xmlns:a16="http://schemas.microsoft.com/office/drawing/2014/main" val="515830635"/>
                        </a:ext>
                      </a:extLst>
                    </a:gridCol>
                    <a:gridCol w="1274243">
                      <a:extLst>
                        <a:ext uri="{9D8B030D-6E8A-4147-A177-3AD203B41FA5}">
                          <a16:colId xmlns:a16="http://schemas.microsoft.com/office/drawing/2014/main" val="4256392135"/>
                        </a:ext>
                      </a:extLst>
                    </a:gridCol>
                  </a:tblGrid>
                  <a:tr h="462549">
                    <a:tc>
                      <a:txBody>
                        <a:bodyPr/>
                        <a:lstStyle/>
                        <a:p>
                          <a:pPr algn="ctr"/>
                          <a:r>
                            <a:rPr lang="de-DE" sz="1400" dirty="0"/>
                            <a:t>Parameters</a:t>
                          </a:r>
                          <a:endParaRPr lang="en-US" sz="1400" dirty="0"/>
                        </a:p>
                      </a:txBody>
                      <a:tcPr anchor="ctr"/>
                    </a:tc>
                    <a:tc>
                      <a:txBody>
                        <a:bodyPr/>
                        <a:lstStyle/>
                        <a:p>
                          <a:pPr algn="ctr"/>
                          <a:r>
                            <a:rPr lang="de-DE" sz="1400" dirty="0"/>
                            <a:t>Values</a:t>
                          </a:r>
                          <a:endParaRPr lang="en-US" sz="1400" dirty="0"/>
                        </a:p>
                      </a:txBody>
                      <a:tcPr anchor="ctr"/>
                    </a:tc>
                    <a:extLst>
                      <a:ext uri="{0D108BD9-81ED-4DB2-BD59-A6C34878D82A}">
                        <a16:rowId xmlns:a16="http://schemas.microsoft.com/office/drawing/2014/main" val="1179595933"/>
                      </a:ext>
                    </a:extLst>
                  </a:tr>
                  <a:tr h="462549">
                    <a:tc>
                      <a:txBody>
                        <a:bodyPr/>
                        <a:lstStyle/>
                        <a:p>
                          <a:pPr algn="l"/>
                          <a:r>
                            <a:rPr lang="de-DE" sz="1400" dirty="0" err="1"/>
                            <a:t>Discretization</a:t>
                          </a:r>
                          <a:endParaRPr lang="en-US" sz="1400" dirty="0"/>
                        </a:p>
                      </a:txBody>
                      <a:tcPr anchor="ctr"/>
                    </a:tc>
                    <a:tc>
                      <a:txBody>
                        <a:bodyPr/>
                        <a:lstStyle/>
                        <a:p>
                          <a:r>
                            <a:rPr lang="de-DE" sz="1400" dirty="0"/>
                            <a:t>D31</a:t>
                          </a:r>
                          <a:endParaRPr lang="en-US" sz="1400" dirty="0"/>
                        </a:p>
                      </a:txBody>
                      <a:tcPr anchor="ctr"/>
                    </a:tc>
                    <a:extLst>
                      <a:ext uri="{0D108BD9-81ED-4DB2-BD59-A6C34878D82A}">
                        <a16:rowId xmlns:a16="http://schemas.microsoft.com/office/drawing/2014/main" val="474353668"/>
                      </a:ext>
                    </a:extLst>
                  </a:tr>
                  <a:tr h="462549">
                    <a:tc>
                      <a:txBody>
                        <a:bodyPr/>
                        <a:lstStyle/>
                        <a:p>
                          <a:pPr marL="0" marR="0" lvl="0" indent="0" algn="l" defTabSz="914333" rtl="0" eaLnBrk="1" fontAlgn="auto" latinLnBrk="0" hangingPunct="1">
                            <a:lnSpc>
                              <a:spcPct val="100000"/>
                            </a:lnSpc>
                            <a:spcBef>
                              <a:spcPts val="0"/>
                            </a:spcBef>
                            <a:spcAft>
                              <a:spcPts val="0"/>
                            </a:spcAft>
                            <a:buClrTx/>
                            <a:buSzTx/>
                            <a:buFontTx/>
                            <a:buNone/>
                            <a:tabLst/>
                            <a:defRPr/>
                          </a:pPr>
                          <a:r>
                            <a:rPr lang="de-DE" sz="1400" dirty="0"/>
                            <a:t>Training ID</a:t>
                          </a:r>
                          <a:endParaRPr lang="en-US" sz="1400" dirty="0"/>
                        </a:p>
                      </a:txBody>
                      <a:tcPr anchor="ctr"/>
                    </a:tc>
                    <a:tc>
                      <a:txBody>
                        <a:bodyPr/>
                        <a:lstStyle/>
                        <a:p>
                          <a:r>
                            <a:rPr lang="de-DE" sz="1400" dirty="0"/>
                            <a:t>A_0031</a:t>
                          </a:r>
                          <a:endParaRPr lang="en-US" sz="1400" dirty="0"/>
                        </a:p>
                      </a:txBody>
                      <a:tcPr anchor="ctr"/>
                    </a:tc>
                    <a:extLst>
                      <a:ext uri="{0D108BD9-81ED-4DB2-BD59-A6C34878D82A}">
                        <a16:rowId xmlns:a16="http://schemas.microsoft.com/office/drawing/2014/main" val="805167128"/>
                      </a:ext>
                    </a:extLst>
                  </a:tr>
                  <a:tr h="462549">
                    <a:tc>
                      <a:txBody>
                        <a:bodyPr/>
                        <a:lstStyle/>
                        <a:p>
                          <a:pPr algn="l"/>
                          <a:r>
                            <a:rPr lang="en-US" sz="1400" b="0" dirty="0"/>
                            <a:t>Epoch state that passed the distillation</a:t>
                          </a:r>
                        </a:p>
                      </a:txBody>
                      <a:tcPr anchor="ctr"/>
                    </a:tc>
                    <a:tc>
                      <a:txBody>
                        <a:bodyPr/>
                        <a:lstStyle/>
                        <a:p>
                          <a:r>
                            <a:rPr lang="en-US" sz="1400" b="0" dirty="0"/>
                            <a:t>2650</a:t>
                          </a:r>
                        </a:p>
                      </a:txBody>
                      <a:tcPr anchor="ctr"/>
                    </a:tc>
                    <a:extLst>
                      <a:ext uri="{0D108BD9-81ED-4DB2-BD59-A6C34878D82A}">
                        <a16:rowId xmlns:a16="http://schemas.microsoft.com/office/drawing/2014/main" val="4134142454"/>
                      </a:ext>
                    </a:extLst>
                  </a:tr>
                  <a:tr h="462549">
                    <a:tc>
                      <a:txBody>
                        <a:bodyPr/>
                        <a:lstStyle/>
                        <a:p>
                          <a:pPr algn="l"/>
                          <a:r>
                            <a:rPr lang="de-DE" sz="1400" dirty="0" err="1"/>
                            <a:t>Smallest</a:t>
                          </a:r>
                          <a:r>
                            <a:rPr lang="de-DE" sz="1400" dirty="0"/>
                            <a:t> Loss</a:t>
                          </a:r>
                          <a:endParaRPr lang="en-US" sz="1400" dirty="0"/>
                        </a:p>
                      </a:txBody>
                      <a:tcPr anchor="ctr"/>
                    </a:tc>
                    <a:tc>
                      <a:txBody>
                        <a:bodyPr/>
                        <a:lstStyle/>
                        <a:p>
                          <a:r>
                            <a:rPr lang="de-DE" sz="1400" dirty="0"/>
                            <a:t>0.01108</a:t>
                          </a:r>
                          <a:endParaRPr lang="en-US" sz="1400" dirty="0"/>
                        </a:p>
                      </a:txBody>
                      <a:tcPr anchor="ctr"/>
                    </a:tc>
                    <a:extLst>
                      <a:ext uri="{0D108BD9-81ED-4DB2-BD59-A6C34878D82A}">
                        <a16:rowId xmlns:a16="http://schemas.microsoft.com/office/drawing/2014/main" val="822624018"/>
                      </a:ext>
                    </a:extLst>
                  </a:tr>
                  <a:tr h="462549">
                    <a:tc>
                      <a:txBody>
                        <a:bodyPr/>
                        <a:lstStyle/>
                        <a:p>
                          <a:pPr algn="l"/>
                          <a:r>
                            <a:rPr lang="de-DE" sz="1400" dirty="0"/>
                            <a:t>Mean </a:t>
                          </a:r>
                          <a:r>
                            <a:rPr lang="de-DE" sz="1400" dirty="0" err="1"/>
                            <a:t>validation</a:t>
                          </a:r>
                          <a:r>
                            <a:rPr lang="de-DE" sz="1400" dirty="0"/>
                            <a:t> </a:t>
                          </a:r>
                          <a:r>
                            <a:rPr lang="de-DE" sz="1400" dirty="0" err="1"/>
                            <a:t>error</a:t>
                          </a:r>
                          <a:endParaRPr lang="en-US" sz="1400" dirty="0"/>
                        </a:p>
                      </a:txBody>
                      <a:tcPr anchor="ctr"/>
                    </a:tc>
                    <a:tc>
                      <a:txBody>
                        <a:bodyPr/>
                        <a:lstStyle/>
                        <a:p>
                          <a:r>
                            <a:rPr lang="de-DE" sz="1400" dirty="0"/>
                            <a:t>0.01523</a:t>
                          </a:r>
                        </a:p>
                      </a:txBody>
                      <a:tcPr anchor="ctr"/>
                    </a:tc>
                    <a:extLst>
                      <a:ext uri="{0D108BD9-81ED-4DB2-BD59-A6C34878D82A}">
                        <a16:rowId xmlns:a16="http://schemas.microsoft.com/office/drawing/2014/main" val="175883235"/>
                      </a:ext>
                    </a:extLst>
                  </a:tr>
                  <a:tr h="462549">
                    <a:tc>
                      <a:txBody>
                        <a:bodyPr/>
                        <a:lstStyle/>
                        <a:p>
                          <a:pPr algn="l"/>
                          <a:r>
                            <a:rPr lang="en-US" sz="1400" b="1" kern="0" dirty="0">
                              <a:solidFill>
                                <a:schemeClr val="tx1"/>
                              </a:solidFill>
                            </a:rPr>
                            <a:t>max </a:t>
                          </a:r>
                          <a14:m>
                            <m:oMath xmlns:m="http://schemas.openxmlformats.org/officeDocument/2006/math">
                              <m:sSubSup>
                                <m:sSubSupPr>
                                  <m:ctrlPr>
                                    <a:rPr lang="en-US" sz="1400" b="1" i="1" kern="0" smtClean="0">
                                      <a:solidFill>
                                        <a:schemeClr val="tx1"/>
                                      </a:solidFill>
                                      <a:latin typeface="Cambria Math" panose="02040503050406030204" pitchFamily="18" charset="0"/>
                                    </a:rPr>
                                  </m:ctrlPr>
                                </m:sSubSupPr>
                                <m:e>
                                  <m:r>
                                    <a:rPr lang="de-DE" sz="1400" b="1" i="0" kern="0" smtClean="0">
                                      <a:solidFill>
                                        <a:schemeClr val="tx1"/>
                                      </a:solidFill>
                                      <a:latin typeface="Cambria Math" panose="02040503050406030204" pitchFamily="18" charset="0"/>
                                    </a:rPr>
                                    <m:t>𝐞</m:t>
                                  </m:r>
                                </m:e>
                                <m:sub>
                                  <m:r>
                                    <a:rPr lang="de-DE" sz="1400" b="1" i="1" kern="0" smtClean="0">
                                      <a:solidFill>
                                        <a:schemeClr val="tx1"/>
                                      </a:solidFill>
                                      <a:latin typeface="Cambria Math" panose="02040503050406030204" pitchFamily="18" charset="0"/>
                                    </a:rPr>
                                    <m:t>𝒊𝒊</m:t>
                                  </m:r>
                                </m:sub>
                                <m:sup>
                                  <m:r>
                                    <a:rPr lang="de-DE" sz="1400" b="1" i="1" kern="0" smtClean="0">
                                      <a:solidFill>
                                        <a:schemeClr val="tx1"/>
                                      </a:solidFill>
                                      <a:latin typeface="Cambria Math" panose="02040503050406030204" pitchFamily="18" charset="0"/>
                                    </a:rPr>
                                    <m:t>𝒑</m:t>
                                  </m:r>
                                </m:sup>
                              </m:sSubSup>
                            </m:oMath>
                          </a14:m>
                          <a:endParaRPr lang="en-US" sz="1400" dirty="0">
                            <a:solidFill>
                              <a:schemeClr val="tx1"/>
                            </a:solidFill>
                          </a:endParaRPr>
                        </a:p>
                      </a:txBody>
                      <a:tcPr anchor="ctr"/>
                    </a:tc>
                    <a:tc>
                      <a:txBody>
                        <a:bodyPr/>
                        <a:lstStyle/>
                        <a:p>
                          <a:r>
                            <a:rPr lang="de-DE" sz="1400" dirty="0"/>
                            <a:t>10.91 </a:t>
                          </a:r>
                          <a:r>
                            <a:rPr lang="en-US" sz="1400" b="0" kern="1200" dirty="0">
                              <a:solidFill>
                                <a:schemeClr val="dk1"/>
                              </a:solidFill>
                              <a:latin typeface="+mn-lt"/>
                              <a:ea typeface="+mn-ea"/>
                              <a:cs typeface="+mn-cs"/>
                            </a:rPr>
                            <a:t>%</a:t>
                          </a:r>
                          <a:endParaRPr lang="de-DE" sz="1400" dirty="0"/>
                        </a:p>
                      </a:txBody>
                      <a:tcPr anchor="ctr"/>
                    </a:tc>
                    <a:extLst>
                      <a:ext uri="{0D108BD9-81ED-4DB2-BD59-A6C34878D82A}">
                        <a16:rowId xmlns:a16="http://schemas.microsoft.com/office/drawing/2014/main" val="2370131327"/>
                      </a:ext>
                    </a:extLst>
                  </a:tr>
                  <a:tr h="462549">
                    <a:tc>
                      <a:txBody>
                        <a:bodyPr/>
                        <a:lstStyle/>
                        <a:p>
                          <a:pPr algn="l"/>
                          <a:r>
                            <a:rPr lang="en-US" sz="1400" dirty="0">
                              <a:solidFill>
                                <a:schemeClr val="tx1"/>
                              </a:solidFill>
                            </a:rPr>
                            <a:t>mean </a:t>
                          </a:r>
                          <a14:m>
                            <m:oMath xmlns:m="http://schemas.openxmlformats.org/officeDocument/2006/math">
                              <m:sSubSup>
                                <m:sSubSupPr>
                                  <m:ctrlPr>
                                    <a:rPr lang="en-US" sz="1400" b="1" i="1" kern="0" smtClean="0">
                                      <a:solidFill>
                                        <a:schemeClr val="tx1"/>
                                      </a:solidFill>
                                      <a:latin typeface="Cambria Math" panose="02040503050406030204" pitchFamily="18" charset="0"/>
                                    </a:rPr>
                                  </m:ctrlPr>
                                </m:sSubSupPr>
                                <m:e>
                                  <m:r>
                                    <a:rPr lang="de-DE" sz="1400" b="1" i="0" kern="0" smtClean="0">
                                      <a:solidFill>
                                        <a:schemeClr val="tx1"/>
                                      </a:solidFill>
                                      <a:latin typeface="Cambria Math" panose="02040503050406030204" pitchFamily="18" charset="0"/>
                                    </a:rPr>
                                    <m:t>𝐞</m:t>
                                  </m:r>
                                </m:e>
                                <m:sub>
                                  <m:r>
                                    <a:rPr lang="de-DE" sz="1400" b="1" i="1" kern="0" smtClean="0">
                                      <a:solidFill>
                                        <a:schemeClr val="tx1"/>
                                      </a:solidFill>
                                      <a:latin typeface="Cambria Math" panose="02040503050406030204" pitchFamily="18" charset="0"/>
                                    </a:rPr>
                                    <m:t>𝒊𝒊</m:t>
                                  </m:r>
                                </m:sub>
                                <m:sup>
                                  <m:r>
                                    <a:rPr lang="de-DE" sz="1400" b="1" i="1" kern="0" smtClean="0">
                                      <a:solidFill>
                                        <a:schemeClr val="tx1"/>
                                      </a:solidFill>
                                      <a:latin typeface="Cambria Math" panose="02040503050406030204" pitchFamily="18" charset="0"/>
                                    </a:rPr>
                                    <m:t>𝒑</m:t>
                                  </m:r>
                                </m:sup>
                              </m:sSubSup>
                            </m:oMath>
                          </a14:m>
                          <a:endParaRPr lang="en-US" sz="1400" dirty="0">
                            <a:solidFill>
                              <a:schemeClr val="tx1"/>
                            </a:solidFill>
                          </a:endParaRPr>
                        </a:p>
                      </a:txBody>
                      <a:tcPr anchor="ctr"/>
                    </a:tc>
                    <a:tc>
                      <a:txBody>
                        <a:bodyPr/>
                        <a:lstStyle/>
                        <a:p>
                          <a:r>
                            <a:rPr lang="de-DE" sz="1400" dirty="0"/>
                            <a:t>7.31 %</a:t>
                          </a:r>
                        </a:p>
                      </a:txBody>
                      <a:tcPr anchor="ctr"/>
                    </a:tc>
                    <a:extLst>
                      <a:ext uri="{0D108BD9-81ED-4DB2-BD59-A6C34878D82A}">
                        <a16:rowId xmlns:a16="http://schemas.microsoft.com/office/drawing/2014/main" val="434617639"/>
                      </a:ext>
                    </a:extLst>
                  </a:tr>
                  <a:tr h="462549">
                    <a:tc>
                      <a:txBody>
                        <a:bodyPr/>
                        <a:lstStyle/>
                        <a:p>
                          <a:pPr algn="l"/>
                          <a:r>
                            <a:rPr lang="en-US" sz="1400" dirty="0">
                              <a:solidFill>
                                <a:schemeClr val="tx1"/>
                              </a:solidFill>
                            </a:rPr>
                            <a:t>Variance </a:t>
                          </a:r>
                          <a:r>
                            <a:rPr lang="en-IN" sz="1400" b="0" i="0" u="none" strike="noStrike" kern="1200" baseline="0" dirty="0">
                              <a:solidFill>
                                <a:schemeClr val="dk1"/>
                              </a:solidFill>
                              <a:latin typeface="+mn-lt"/>
                              <a:ea typeface="+mn-ea"/>
                              <a:cs typeface="+mn-cs"/>
                            </a:rPr>
                            <a:t>of the distribution</a:t>
                          </a:r>
                          <a:endParaRPr lang="en-US" sz="1400" dirty="0">
                            <a:solidFill>
                              <a:schemeClr val="tx1"/>
                            </a:solidFill>
                          </a:endParaRPr>
                        </a:p>
                      </a:txBody>
                      <a:tcPr anchor="ctr"/>
                    </a:tc>
                    <a:tc>
                      <a:txBody>
                        <a:bodyPr/>
                        <a:lstStyle/>
                        <a:p>
                          <a:r>
                            <a:rPr lang="en-IN" sz="1400" b="0" i="0" u="none" strike="noStrike" kern="1200" baseline="0" dirty="0">
                              <a:solidFill>
                                <a:schemeClr val="dk1"/>
                              </a:solidFill>
                              <a:latin typeface="+mn-lt"/>
                              <a:ea typeface="+mn-ea"/>
                              <a:cs typeface="+mn-cs"/>
                            </a:rPr>
                            <a:t>3.1287</a:t>
                          </a:r>
                          <a:endParaRPr lang="de-DE" sz="1400" dirty="0"/>
                        </a:p>
                      </a:txBody>
                      <a:tcPr anchor="ctr"/>
                    </a:tc>
                    <a:extLst>
                      <a:ext uri="{0D108BD9-81ED-4DB2-BD59-A6C34878D82A}">
                        <a16:rowId xmlns:a16="http://schemas.microsoft.com/office/drawing/2014/main" val="2850149977"/>
                      </a:ext>
                    </a:extLst>
                  </a:tr>
                </a:tbl>
              </a:graphicData>
            </a:graphic>
          </p:graphicFrame>
        </mc:Choice>
        <mc:Fallback xmlns="">
          <p:graphicFrame>
            <p:nvGraphicFramePr>
              <p:cNvPr id="22" name="Table 21"/>
              <p:cNvGraphicFramePr>
                <a:graphicFrameLocks noGrp="1"/>
              </p:cNvGraphicFramePr>
              <p:nvPr>
                <p:extLst>
                  <p:ext uri="{D42A27DB-BD31-4B8C-83A1-F6EECF244321}">
                    <p14:modId xmlns:p14="http://schemas.microsoft.com/office/powerpoint/2010/main" val="135877889"/>
                  </p:ext>
                </p:extLst>
              </p:nvPr>
            </p:nvGraphicFramePr>
            <p:xfrm>
              <a:off x="554989" y="1290233"/>
              <a:ext cx="4001107" cy="4218552"/>
            </p:xfrm>
            <a:graphic>
              <a:graphicData uri="http://schemas.openxmlformats.org/drawingml/2006/table">
                <a:tbl>
                  <a:tblPr firstRow="1" bandRow="1">
                    <a:tableStyleId>{5C22544A-7EE6-4342-B048-85BDC9FD1C3A}</a:tableStyleId>
                  </a:tblPr>
                  <a:tblGrid>
                    <a:gridCol w="2726864">
                      <a:extLst>
                        <a:ext uri="{9D8B030D-6E8A-4147-A177-3AD203B41FA5}">
                          <a16:colId xmlns:a16="http://schemas.microsoft.com/office/drawing/2014/main" val="515830635"/>
                        </a:ext>
                      </a:extLst>
                    </a:gridCol>
                    <a:gridCol w="1274243">
                      <a:extLst>
                        <a:ext uri="{9D8B030D-6E8A-4147-A177-3AD203B41FA5}">
                          <a16:colId xmlns:a16="http://schemas.microsoft.com/office/drawing/2014/main" val="4256392135"/>
                        </a:ext>
                      </a:extLst>
                    </a:gridCol>
                  </a:tblGrid>
                  <a:tr h="462549">
                    <a:tc>
                      <a:txBody>
                        <a:bodyPr/>
                        <a:lstStyle/>
                        <a:p>
                          <a:pPr algn="ctr"/>
                          <a:r>
                            <a:rPr lang="de-DE" sz="1400" dirty="0"/>
                            <a:t>Parameters</a:t>
                          </a:r>
                          <a:endParaRPr lang="en-US" sz="1400" dirty="0"/>
                        </a:p>
                      </a:txBody>
                      <a:tcPr anchor="ctr"/>
                    </a:tc>
                    <a:tc>
                      <a:txBody>
                        <a:bodyPr/>
                        <a:lstStyle/>
                        <a:p>
                          <a:pPr algn="ctr"/>
                          <a:r>
                            <a:rPr lang="de-DE" sz="1400" dirty="0"/>
                            <a:t>Values</a:t>
                          </a:r>
                          <a:endParaRPr lang="en-US" sz="1400" dirty="0"/>
                        </a:p>
                      </a:txBody>
                      <a:tcPr anchor="ctr"/>
                    </a:tc>
                    <a:extLst>
                      <a:ext uri="{0D108BD9-81ED-4DB2-BD59-A6C34878D82A}">
                        <a16:rowId xmlns:a16="http://schemas.microsoft.com/office/drawing/2014/main" val="1179595933"/>
                      </a:ext>
                    </a:extLst>
                  </a:tr>
                  <a:tr h="462549">
                    <a:tc>
                      <a:txBody>
                        <a:bodyPr/>
                        <a:lstStyle/>
                        <a:p>
                          <a:pPr algn="l"/>
                          <a:r>
                            <a:rPr lang="de-DE" sz="1400" dirty="0" err="1"/>
                            <a:t>Discretization</a:t>
                          </a:r>
                          <a:endParaRPr lang="en-US" sz="1400" dirty="0"/>
                        </a:p>
                      </a:txBody>
                      <a:tcPr anchor="ctr"/>
                    </a:tc>
                    <a:tc>
                      <a:txBody>
                        <a:bodyPr/>
                        <a:lstStyle/>
                        <a:p>
                          <a:r>
                            <a:rPr lang="de-DE" sz="1400" dirty="0"/>
                            <a:t>D31</a:t>
                          </a:r>
                          <a:endParaRPr lang="en-US" sz="1400" dirty="0"/>
                        </a:p>
                      </a:txBody>
                      <a:tcPr anchor="ctr"/>
                    </a:tc>
                    <a:extLst>
                      <a:ext uri="{0D108BD9-81ED-4DB2-BD59-A6C34878D82A}">
                        <a16:rowId xmlns:a16="http://schemas.microsoft.com/office/drawing/2014/main" val="474353668"/>
                      </a:ext>
                    </a:extLst>
                  </a:tr>
                  <a:tr h="462549">
                    <a:tc>
                      <a:txBody>
                        <a:bodyPr/>
                        <a:lstStyle/>
                        <a:p>
                          <a:pPr marL="0" marR="0" lvl="0" indent="0" algn="l" defTabSz="914333" rtl="0" eaLnBrk="1" fontAlgn="auto" latinLnBrk="0" hangingPunct="1">
                            <a:lnSpc>
                              <a:spcPct val="100000"/>
                            </a:lnSpc>
                            <a:spcBef>
                              <a:spcPts val="0"/>
                            </a:spcBef>
                            <a:spcAft>
                              <a:spcPts val="0"/>
                            </a:spcAft>
                            <a:buClrTx/>
                            <a:buSzTx/>
                            <a:buFontTx/>
                            <a:buNone/>
                            <a:tabLst/>
                            <a:defRPr/>
                          </a:pPr>
                          <a:r>
                            <a:rPr lang="de-DE" sz="1400" dirty="0"/>
                            <a:t>Training ID</a:t>
                          </a:r>
                          <a:endParaRPr lang="en-US" sz="1400" dirty="0"/>
                        </a:p>
                      </a:txBody>
                      <a:tcPr anchor="ctr"/>
                    </a:tc>
                    <a:tc>
                      <a:txBody>
                        <a:bodyPr/>
                        <a:lstStyle/>
                        <a:p>
                          <a:r>
                            <a:rPr lang="de-DE" sz="1400" dirty="0"/>
                            <a:t>A_0031</a:t>
                          </a:r>
                          <a:endParaRPr lang="en-US" sz="1400" dirty="0"/>
                        </a:p>
                      </a:txBody>
                      <a:tcPr anchor="ctr"/>
                    </a:tc>
                    <a:extLst>
                      <a:ext uri="{0D108BD9-81ED-4DB2-BD59-A6C34878D82A}">
                        <a16:rowId xmlns:a16="http://schemas.microsoft.com/office/drawing/2014/main" val="805167128"/>
                      </a:ext>
                    </a:extLst>
                  </a:tr>
                  <a:tr h="518160">
                    <a:tc>
                      <a:txBody>
                        <a:bodyPr/>
                        <a:lstStyle/>
                        <a:p>
                          <a:pPr algn="l"/>
                          <a:r>
                            <a:rPr lang="en-US" sz="1400" b="0" dirty="0"/>
                            <a:t>Epoch state that passed the distillation</a:t>
                          </a:r>
                        </a:p>
                      </a:txBody>
                      <a:tcPr anchor="ctr"/>
                    </a:tc>
                    <a:tc>
                      <a:txBody>
                        <a:bodyPr/>
                        <a:lstStyle/>
                        <a:p>
                          <a:r>
                            <a:rPr lang="en-US" sz="1400" b="0" dirty="0"/>
                            <a:t>2650</a:t>
                          </a:r>
                        </a:p>
                      </a:txBody>
                      <a:tcPr anchor="ctr"/>
                    </a:tc>
                    <a:extLst>
                      <a:ext uri="{0D108BD9-81ED-4DB2-BD59-A6C34878D82A}">
                        <a16:rowId xmlns:a16="http://schemas.microsoft.com/office/drawing/2014/main" val="4134142454"/>
                      </a:ext>
                    </a:extLst>
                  </a:tr>
                  <a:tr h="462549">
                    <a:tc>
                      <a:txBody>
                        <a:bodyPr/>
                        <a:lstStyle/>
                        <a:p>
                          <a:pPr algn="l"/>
                          <a:r>
                            <a:rPr lang="de-DE" sz="1400" dirty="0" err="1"/>
                            <a:t>Smallest</a:t>
                          </a:r>
                          <a:r>
                            <a:rPr lang="de-DE" sz="1400" dirty="0"/>
                            <a:t> Loss</a:t>
                          </a:r>
                          <a:endParaRPr lang="en-US" sz="1400" dirty="0"/>
                        </a:p>
                      </a:txBody>
                      <a:tcPr anchor="ctr"/>
                    </a:tc>
                    <a:tc>
                      <a:txBody>
                        <a:bodyPr/>
                        <a:lstStyle/>
                        <a:p>
                          <a:r>
                            <a:rPr lang="de-DE" sz="1400" dirty="0"/>
                            <a:t>0.01108</a:t>
                          </a:r>
                          <a:endParaRPr lang="en-US" sz="1400" dirty="0"/>
                        </a:p>
                      </a:txBody>
                      <a:tcPr anchor="ctr"/>
                    </a:tc>
                    <a:extLst>
                      <a:ext uri="{0D108BD9-81ED-4DB2-BD59-A6C34878D82A}">
                        <a16:rowId xmlns:a16="http://schemas.microsoft.com/office/drawing/2014/main" val="822624018"/>
                      </a:ext>
                    </a:extLst>
                  </a:tr>
                  <a:tr h="462549">
                    <a:tc>
                      <a:txBody>
                        <a:bodyPr/>
                        <a:lstStyle/>
                        <a:p>
                          <a:pPr algn="l"/>
                          <a:r>
                            <a:rPr lang="de-DE" sz="1400" dirty="0"/>
                            <a:t>Mean </a:t>
                          </a:r>
                          <a:r>
                            <a:rPr lang="de-DE" sz="1400" dirty="0" err="1"/>
                            <a:t>validation</a:t>
                          </a:r>
                          <a:r>
                            <a:rPr lang="de-DE" sz="1400" dirty="0"/>
                            <a:t> </a:t>
                          </a:r>
                          <a:r>
                            <a:rPr lang="de-DE" sz="1400" dirty="0" err="1"/>
                            <a:t>error</a:t>
                          </a:r>
                          <a:endParaRPr lang="en-US" sz="1400" dirty="0"/>
                        </a:p>
                      </a:txBody>
                      <a:tcPr anchor="ctr"/>
                    </a:tc>
                    <a:tc>
                      <a:txBody>
                        <a:bodyPr/>
                        <a:lstStyle/>
                        <a:p>
                          <a:r>
                            <a:rPr lang="de-DE" sz="1400" dirty="0"/>
                            <a:t>0.01523</a:t>
                          </a:r>
                        </a:p>
                      </a:txBody>
                      <a:tcPr anchor="ctr"/>
                    </a:tc>
                    <a:extLst>
                      <a:ext uri="{0D108BD9-81ED-4DB2-BD59-A6C34878D82A}">
                        <a16:rowId xmlns:a16="http://schemas.microsoft.com/office/drawing/2014/main" val="175883235"/>
                      </a:ext>
                    </a:extLst>
                  </a:tr>
                  <a:tr h="462549">
                    <a:tc>
                      <a:txBody>
                        <a:bodyPr/>
                        <a:lstStyle/>
                        <a:p>
                          <a:endParaRPr lang="en-US"/>
                        </a:p>
                      </a:txBody>
                      <a:tcPr anchor="ctr">
                        <a:blipFill>
                          <a:blip r:embed="rId3"/>
                          <a:stretch>
                            <a:fillRect l="-223" t="-613158" r="-47545" b="-202632"/>
                          </a:stretch>
                        </a:blipFill>
                      </a:tcPr>
                    </a:tc>
                    <a:tc>
                      <a:txBody>
                        <a:bodyPr/>
                        <a:lstStyle/>
                        <a:p>
                          <a:r>
                            <a:rPr lang="de-DE" sz="1400" dirty="0"/>
                            <a:t>10.91 </a:t>
                          </a:r>
                          <a:r>
                            <a:rPr lang="en-US" sz="1400" b="0" kern="1200" dirty="0">
                              <a:solidFill>
                                <a:schemeClr val="dk1"/>
                              </a:solidFill>
                              <a:latin typeface="+mn-lt"/>
                              <a:ea typeface="+mn-ea"/>
                              <a:cs typeface="+mn-cs"/>
                            </a:rPr>
                            <a:t>%</a:t>
                          </a:r>
                          <a:endParaRPr lang="de-DE" sz="1400" dirty="0"/>
                        </a:p>
                      </a:txBody>
                      <a:tcPr anchor="ctr"/>
                    </a:tc>
                    <a:extLst>
                      <a:ext uri="{0D108BD9-81ED-4DB2-BD59-A6C34878D82A}">
                        <a16:rowId xmlns:a16="http://schemas.microsoft.com/office/drawing/2014/main" val="2370131327"/>
                      </a:ext>
                    </a:extLst>
                  </a:tr>
                  <a:tr h="462549">
                    <a:tc>
                      <a:txBody>
                        <a:bodyPr/>
                        <a:lstStyle/>
                        <a:p>
                          <a:endParaRPr lang="en-US"/>
                        </a:p>
                      </a:txBody>
                      <a:tcPr anchor="ctr">
                        <a:blipFill>
                          <a:blip r:embed="rId3"/>
                          <a:stretch>
                            <a:fillRect l="-223" t="-713158" r="-47545" b="-102632"/>
                          </a:stretch>
                        </a:blipFill>
                      </a:tcPr>
                    </a:tc>
                    <a:tc>
                      <a:txBody>
                        <a:bodyPr/>
                        <a:lstStyle/>
                        <a:p>
                          <a:r>
                            <a:rPr lang="de-DE" sz="1400" dirty="0"/>
                            <a:t>7.31 %</a:t>
                          </a:r>
                        </a:p>
                      </a:txBody>
                      <a:tcPr anchor="ctr"/>
                    </a:tc>
                    <a:extLst>
                      <a:ext uri="{0D108BD9-81ED-4DB2-BD59-A6C34878D82A}">
                        <a16:rowId xmlns:a16="http://schemas.microsoft.com/office/drawing/2014/main" val="434617639"/>
                      </a:ext>
                    </a:extLst>
                  </a:tr>
                  <a:tr h="462549">
                    <a:tc>
                      <a:txBody>
                        <a:bodyPr/>
                        <a:lstStyle/>
                        <a:p>
                          <a:pPr algn="l"/>
                          <a:r>
                            <a:rPr lang="en-US" sz="1400" dirty="0">
                              <a:solidFill>
                                <a:schemeClr val="tx1"/>
                              </a:solidFill>
                            </a:rPr>
                            <a:t>Variance </a:t>
                          </a:r>
                          <a:r>
                            <a:rPr lang="en-IN" sz="1400" b="0" i="0" u="none" strike="noStrike" kern="1200" baseline="0" dirty="0">
                              <a:solidFill>
                                <a:schemeClr val="dk1"/>
                              </a:solidFill>
                              <a:latin typeface="+mn-lt"/>
                              <a:ea typeface="+mn-ea"/>
                              <a:cs typeface="+mn-cs"/>
                            </a:rPr>
                            <a:t>of the distribution</a:t>
                          </a:r>
                          <a:endParaRPr lang="en-US" sz="1400" dirty="0">
                            <a:solidFill>
                              <a:schemeClr val="tx1"/>
                            </a:solidFill>
                          </a:endParaRPr>
                        </a:p>
                      </a:txBody>
                      <a:tcPr anchor="ctr"/>
                    </a:tc>
                    <a:tc>
                      <a:txBody>
                        <a:bodyPr/>
                        <a:lstStyle/>
                        <a:p>
                          <a:r>
                            <a:rPr lang="en-IN" sz="1400" b="0" i="0" u="none" strike="noStrike" kern="1200" baseline="0" dirty="0">
                              <a:solidFill>
                                <a:schemeClr val="dk1"/>
                              </a:solidFill>
                              <a:latin typeface="+mn-lt"/>
                              <a:ea typeface="+mn-ea"/>
                              <a:cs typeface="+mn-cs"/>
                            </a:rPr>
                            <a:t>3.1287</a:t>
                          </a:r>
                          <a:endParaRPr lang="de-DE" sz="1400" dirty="0"/>
                        </a:p>
                      </a:txBody>
                      <a:tcPr anchor="ctr"/>
                    </a:tc>
                    <a:extLst>
                      <a:ext uri="{0D108BD9-81ED-4DB2-BD59-A6C34878D82A}">
                        <a16:rowId xmlns:a16="http://schemas.microsoft.com/office/drawing/2014/main" val="2850149977"/>
                      </a:ext>
                    </a:extLst>
                  </a:tr>
                </a:tbl>
              </a:graphicData>
            </a:graphic>
          </p:graphicFrame>
        </mc:Fallback>
      </mc:AlternateContent>
      <p:pic>
        <p:nvPicPr>
          <p:cNvPr id="10" name="Picture 9">
            <a:extLst>
              <a:ext uri="{FF2B5EF4-FFF2-40B4-BE49-F238E27FC236}">
                <a16:creationId xmlns:a16="http://schemas.microsoft.com/office/drawing/2014/main" id="{2A8B5E99-AA9A-4713-B298-26150199F62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21483" y="1108156"/>
            <a:ext cx="5486411" cy="3657607"/>
          </a:xfrm>
          <a:prstGeom prst="rect">
            <a:avLst/>
          </a:prstGeom>
        </p:spPr>
      </p:pic>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551BA740-595D-4E4B-AFE1-3FB1CE0A7DB5}"/>
                  </a:ext>
                </a:extLst>
              </p:cNvPr>
              <p:cNvSpPr/>
              <p:nvPr/>
            </p:nvSpPr>
            <p:spPr>
              <a:xfrm>
                <a:off x="9438753" y="2639793"/>
                <a:ext cx="975883" cy="445513"/>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l"/>
                <a:r>
                  <a:rPr lang="en-US" sz="1800" b="1" kern="0" dirty="0">
                    <a:solidFill>
                      <a:schemeClr val="tx1"/>
                    </a:solidFill>
                  </a:rPr>
                  <a:t>max </a:t>
                </a:r>
                <a14:m>
                  <m:oMath xmlns:m="http://schemas.openxmlformats.org/officeDocument/2006/math">
                    <m:sSubSup>
                      <m:sSubSupPr>
                        <m:ctrlPr>
                          <a:rPr lang="en-US" sz="1800" b="1" i="1" kern="0" smtClean="0">
                            <a:solidFill>
                              <a:schemeClr val="tx1"/>
                            </a:solidFill>
                            <a:latin typeface="Cambria Math" panose="02040503050406030204" pitchFamily="18" charset="0"/>
                          </a:rPr>
                        </m:ctrlPr>
                      </m:sSubSupPr>
                      <m:e>
                        <m:r>
                          <a:rPr lang="de-DE" sz="1800" b="1" i="0" kern="0" smtClean="0">
                            <a:solidFill>
                              <a:schemeClr val="tx1"/>
                            </a:solidFill>
                            <a:latin typeface="Cambria Math" panose="02040503050406030204" pitchFamily="18" charset="0"/>
                          </a:rPr>
                          <m:t>𝐞</m:t>
                        </m:r>
                      </m:e>
                      <m:sub>
                        <m:r>
                          <a:rPr lang="de-DE" sz="1800" b="1" i="1" kern="0" smtClean="0">
                            <a:solidFill>
                              <a:schemeClr val="tx1"/>
                            </a:solidFill>
                            <a:latin typeface="Cambria Math" panose="02040503050406030204" pitchFamily="18" charset="0"/>
                          </a:rPr>
                          <m:t>𝒊𝒊</m:t>
                        </m:r>
                      </m:sub>
                      <m:sup>
                        <m:r>
                          <a:rPr lang="de-DE" sz="1800" b="1" i="1" kern="0" smtClean="0">
                            <a:solidFill>
                              <a:schemeClr val="tx1"/>
                            </a:solidFill>
                            <a:latin typeface="Cambria Math" panose="02040503050406030204" pitchFamily="18" charset="0"/>
                          </a:rPr>
                          <m:t>𝒑</m:t>
                        </m:r>
                      </m:sup>
                    </m:sSubSup>
                  </m:oMath>
                </a14:m>
                <a:endParaRPr lang="en-US" sz="1800" dirty="0">
                  <a:solidFill>
                    <a:schemeClr val="tx1"/>
                  </a:solidFill>
                </a:endParaRPr>
              </a:p>
            </p:txBody>
          </p:sp>
        </mc:Choice>
        <mc:Fallback xmlns="">
          <p:sp>
            <p:nvSpPr>
              <p:cNvPr id="12" name="Rectangle 11">
                <a:extLst>
                  <a:ext uri="{FF2B5EF4-FFF2-40B4-BE49-F238E27FC236}">
                    <a16:creationId xmlns:a16="http://schemas.microsoft.com/office/drawing/2014/main" id="{551BA740-595D-4E4B-AFE1-3FB1CE0A7DB5}"/>
                  </a:ext>
                </a:extLst>
              </p:cNvPr>
              <p:cNvSpPr>
                <a:spLocks noRot="1" noChangeAspect="1" noMove="1" noResize="1" noEditPoints="1" noAdjustHandles="1" noChangeArrowheads="1" noChangeShapeType="1" noTextEdit="1"/>
              </p:cNvSpPr>
              <p:nvPr/>
            </p:nvSpPr>
            <p:spPr>
              <a:xfrm>
                <a:off x="9438753" y="2639793"/>
                <a:ext cx="975883" cy="445513"/>
              </a:xfrm>
              <a:prstGeom prst="rect">
                <a:avLst/>
              </a:prstGeom>
              <a:blipFill>
                <a:blip r:embed="rId5"/>
                <a:stretch>
                  <a:fillRect l="-5000" b="-13699"/>
                </a:stretch>
              </a:blipFill>
              <a:ln>
                <a:noFill/>
              </a:ln>
            </p:spPr>
            <p:txBody>
              <a:bodyPr/>
              <a:lstStyle/>
              <a:p>
                <a:r>
                  <a:rPr lang="en-IN">
                    <a:noFill/>
                  </a:rPr>
                  <a:t> </a:t>
                </a:r>
              </a:p>
            </p:txBody>
          </p:sp>
        </mc:Fallback>
      </mc:AlternateContent>
      <p:pic>
        <p:nvPicPr>
          <p:cNvPr id="8" name="Picture 2" descr="See the source image">
            <a:extLst>
              <a:ext uri="{FF2B5EF4-FFF2-40B4-BE49-F238E27FC236}">
                <a16:creationId xmlns:a16="http://schemas.microsoft.com/office/drawing/2014/main" id="{9AE67A61-327D-47C3-AEFB-5F91EBDA2F9E}"/>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28533" b="26648"/>
          <a:stretch/>
        </p:blipFill>
        <p:spPr bwMode="auto">
          <a:xfrm>
            <a:off x="10156366" y="21168"/>
            <a:ext cx="813259" cy="3644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967134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a:t>Error </a:t>
            </a:r>
            <a:r>
              <a:rPr lang="de-DE" dirty="0" err="1"/>
              <a:t>distribution</a:t>
            </a:r>
            <a:r>
              <a:rPr lang="de-DE" dirty="0"/>
              <a:t> </a:t>
            </a:r>
            <a:r>
              <a:rPr lang="de-DE" dirty="0" err="1"/>
              <a:t>plot-plasticity</a:t>
            </a:r>
            <a:r>
              <a:rPr lang="de-DE" dirty="0"/>
              <a:t> and FFT </a:t>
            </a:r>
            <a:r>
              <a:rPr lang="de-DE" dirty="0" err="1"/>
              <a:t>vs</a:t>
            </a:r>
            <a:r>
              <a:rPr lang="de-DE" dirty="0"/>
              <a:t> DMN </a:t>
            </a:r>
            <a:r>
              <a:rPr lang="de-DE" dirty="0" err="1"/>
              <a:t>speedup</a:t>
            </a:r>
            <a:endParaRPr lang="en-US" dirty="0"/>
          </a:p>
        </p:txBody>
      </p:sp>
      <p:sp>
        <p:nvSpPr>
          <p:cNvPr id="3" name="Text Placeholder 2"/>
          <p:cNvSpPr>
            <a:spLocks noGrp="1"/>
          </p:cNvSpPr>
          <p:nvPr>
            <p:ph type="body" sz="quarter" idx="15"/>
          </p:nvPr>
        </p:nvSpPr>
        <p:spPr>
          <a:xfrm>
            <a:off x="259200" y="132484"/>
            <a:ext cx="10450800" cy="388800"/>
          </a:xfrm>
        </p:spPr>
        <p:txBody>
          <a:bodyPr/>
          <a:lstStyle/>
          <a:p>
            <a:r>
              <a:rPr lang="en-US" dirty="0"/>
              <a:t>Numerical Investigations using DMN</a:t>
            </a:r>
          </a:p>
          <a:p>
            <a:endParaRPr lang="en-US" dirty="0"/>
          </a:p>
        </p:txBody>
      </p:sp>
      <p:sp>
        <p:nvSpPr>
          <p:cNvPr id="4" name="Slide Number Placeholder 3"/>
          <p:cNvSpPr>
            <a:spLocks noGrp="1"/>
          </p:cNvSpPr>
          <p:nvPr>
            <p:ph type="sldNum" sz="quarter" idx="12"/>
          </p:nvPr>
        </p:nvSpPr>
        <p:spPr/>
        <p:txBody>
          <a:bodyPr/>
          <a:lstStyle/>
          <a:p>
            <a:fld id="{4898AEC0-503E-4FA4-859C-D0F72D6E3F79}" type="slidenum">
              <a:rPr lang="en-US" noProof="1" smtClean="0"/>
              <a:pPr/>
              <a:t>38</a:t>
            </a:fld>
            <a:endParaRPr lang="en-US" noProof="1"/>
          </a:p>
        </p:txBody>
      </p:sp>
      <mc:AlternateContent xmlns:mc="http://schemas.openxmlformats.org/markup-compatibility/2006" xmlns:a14="http://schemas.microsoft.com/office/drawing/2010/main">
        <mc:Choice Requires="a14">
          <p:graphicFrame>
            <p:nvGraphicFramePr>
              <p:cNvPr id="22" name="Table 21"/>
              <p:cNvGraphicFramePr>
                <a:graphicFrameLocks noGrp="1"/>
              </p:cNvGraphicFramePr>
              <p:nvPr>
                <p:extLst>
                  <p:ext uri="{D42A27DB-BD31-4B8C-83A1-F6EECF244321}">
                    <p14:modId xmlns:p14="http://schemas.microsoft.com/office/powerpoint/2010/main" val="3466358454"/>
                  </p:ext>
                </p:extLst>
              </p:nvPr>
            </p:nvGraphicFramePr>
            <p:xfrm>
              <a:off x="554989" y="1290233"/>
              <a:ext cx="4001107" cy="4218552"/>
            </p:xfrm>
            <a:graphic>
              <a:graphicData uri="http://schemas.openxmlformats.org/drawingml/2006/table">
                <a:tbl>
                  <a:tblPr firstRow="1" bandRow="1">
                    <a:tableStyleId>{5C22544A-7EE6-4342-B048-85BDC9FD1C3A}</a:tableStyleId>
                  </a:tblPr>
                  <a:tblGrid>
                    <a:gridCol w="2726864">
                      <a:extLst>
                        <a:ext uri="{9D8B030D-6E8A-4147-A177-3AD203B41FA5}">
                          <a16:colId xmlns:a16="http://schemas.microsoft.com/office/drawing/2014/main" val="515830635"/>
                        </a:ext>
                      </a:extLst>
                    </a:gridCol>
                    <a:gridCol w="1274243">
                      <a:extLst>
                        <a:ext uri="{9D8B030D-6E8A-4147-A177-3AD203B41FA5}">
                          <a16:colId xmlns:a16="http://schemas.microsoft.com/office/drawing/2014/main" val="4256392135"/>
                        </a:ext>
                      </a:extLst>
                    </a:gridCol>
                  </a:tblGrid>
                  <a:tr h="462549">
                    <a:tc>
                      <a:txBody>
                        <a:bodyPr/>
                        <a:lstStyle/>
                        <a:p>
                          <a:pPr algn="ctr"/>
                          <a:r>
                            <a:rPr lang="de-DE" sz="1400" dirty="0"/>
                            <a:t>Parameters</a:t>
                          </a:r>
                          <a:endParaRPr lang="en-US" sz="1400" dirty="0"/>
                        </a:p>
                      </a:txBody>
                      <a:tcPr anchor="ctr"/>
                    </a:tc>
                    <a:tc>
                      <a:txBody>
                        <a:bodyPr/>
                        <a:lstStyle/>
                        <a:p>
                          <a:pPr algn="ctr"/>
                          <a:r>
                            <a:rPr lang="de-DE" sz="1400" dirty="0"/>
                            <a:t>Values</a:t>
                          </a:r>
                          <a:endParaRPr lang="en-US" sz="1400" dirty="0"/>
                        </a:p>
                      </a:txBody>
                      <a:tcPr anchor="ctr"/>
                    </a:tc>
                    <a:extLst>
                      <a:ext uri="{0D108BD9-81ED-4DB2-BD59-A6C34878D82A}">
                        <a16:rowId xmlns:a16="http://schemas.microsoft.com/office/drawing/2014/main" val="1179595933"/>
                      </a:ext>
                    </a:extLst>
                  </a:tr>
                  <a:tr h="462549">
                    <a:tc>
                      <a:txBody>
                        <a:bodyPr/>
                        <a:lstStyle/>
                        <a:p>
                          <a:pPr algn="l"/>
                          <a:r>
                            <a:rPr lang="de-DE" sz="1400" dirty="0" err="1"/>
                            <a:t>Discretization</a:t>
                          </a:r>
                          <a:endParaRPr lang="en-US" sz="1400" dirty="0"/>
                        </a:p>
                      </a:txBody>
                      <a:tcPr anchor="ctr"/>
                    </a:tc>
                    <a:tc>
                      <a:txBody>
                        <a:bodyPr/>
                        <a:lstStyle/>
                        <a:p>
                          <a:r>
                            <a:rPr lang="de-DE" sz="1400" dirty="0"/>
                            <a:t>D31</a:t>
                          </a:r>
                          <a:endParaRPr lang="en-US" sz="1400" dirty="0"/>
                        </a:p>
                      </a:txBody>
                      <a:tcPr anchor="ctr"/>
                    </a:tc>
                    <a:extLst>
                      <a:ext uri="{0D108BD9-81ED-4DB2-BD59-A6C34878D82A}">
                        <a16:rowId xmlns:a16="http://schemas.microsoft.com/office/drawing/2014/main" val="474353668"/>
                      </a:ext>
                    </a:extLst>
                  </a:tr>
                  <a:tr h="462549">
                    <a:tc>
                      <a:txBody>
                        <a:bodyPr/>
                        <a:lstStyle/>
                        <a:p>
                          <a:pPr marL="0" marR="0" lvl="0" indent="0" algn="l" defTabSz="914333" rtl="0" eaLnBrk="1" fontAlgn="auto" latinLnBrk="0" hangingPunct="1">
                            <a:lnSpc>
                              <a:spcPct val="100000"/>
                            </a:lnSpc>
                            <a:spcBef>
                              <a:spcPts val="0"/>
                            </a:spcBef>
                            <a:spcAft>
                              <a:spcPts val="0"/>
                            </a:spcAft>
                            <a:buClrTx/>
                            <a:buSzTx/>
                            <a:buFontTx/>
                            <a:buNone/>
                            <a:tabLst/>
                            <a:defRPr/>
                          </a:pPr>
                          <a:r>
                            <a:rPr lang="de-DE" sz="1400" dirty="0"/>
                            <a:t>Training ID</a:t>
                          </a:r>
                          <a:endParaRPr lang="en-US" sz="1400" dirty="0"/>
                        </a:p>
                      </a:txBody>
                      <a:tcPr anchor="ctr"/>
                    </a:tc>
                    <a:tc>
                      <a:txBody>
                        <a:bodyPr/>
                        <a:lstStyle/>
                        <a:p>
                          <a:r>
                            <a:rPr lang="de-DE" sz="1400" dirty="0"/>
                            <a:t>A_0031</a:t>
                          </a:r>
                          <a:endParaRPr lang="en-US" sz="1400" dirty="0"/>
                        </a:p>
                      </a:txBody>
                      <a:tcPr anchor="ctr"/>
                    </a:tc>
                    <a:extLst>
                      <a:ext uri="{0D108BD9-81ED-4DB2-BD59-A6C34878D82A}">
                        <a16:rowId xmlns:a16="http://schemas.microsoft.com/office/drawing/2014/main" val="805167128"/>
                      </a:ext>
                    </a:extLst>
                  </a:tr>
                  <a:tr h="462549">
                    <a:tc>
                      <a:txBody>
                        <a:bodyPr/>
                        <a:lstStyle/>
                        <a:p>
                          <a:pPr algn="l"/>
                          <a:r>
                            <a:rPr lang="en-US" sz="1400" b="0" dirty="0"/>
                            <a:t>Epoch state that passed the distillation</a:t>
                          </a:r>
                        </a:p>
                      </a:txBody>
                      <a:tcPr anchor="ctr"/>
                    </a:tc>
                    <a:tc>
                      <a:txBody>
                        <a:bodyPr/>
                        <a:lstStyle/>
                        <a:p>
                          <a:r>
                            <a:rPr lang="en-US" sz="1400" b="0" dirty="0"/>
                            <a:t>2650</a:t>
                          </a:r>
                        </a:p>
                      </a:txBody>
                      <a:tcPr anchor="ctr"/>
                    </a:tc>
                    <a:extLst>
                      <a:ext uri="{0D108BD9-81ED-4DB2-BD59-A6C34878D82A}">
                        <a16:rowId xmlns:a16="http://schemas.microsoft.com/office/drawing/2014/main" val="4134142454"/>
                      </a:ext>
                    </a:extLst>
                  </a:tr>
                  <a:tr h="462549">
                    <a:tc>
                      <a:txBody>
                        <a:bodyPr/>
                        <a:lstStyle/>
                        <a:p>
                          <a:pPr algn="l"/>
                          <a:r>
                            <a:rPr lang="de-DE" sz="1400" dirty="0" err="1"/>
                            <a:t>Smallest</a:t>
                          </a:r>
                          <a:r>
                            <a:rPr lang="de-DE" sz="1400" dirty="0"/>
                            <a:t> Loss</a:t>
                          </a:r>
                          <a:endParaRPr lang="en-US" sz="1400" dirty="0"/>
                        </a:p>
                      </a:txBody>
                      <a:tcPr anchor="ctr"/>
                    </a:tc>
                    <a:tc>
                      <a:txBody>
                        <a:bodyPr/>
                        <a:lstStyle/>
                        <a:p>
                          <a:r>
                            <a:rPr lang="de-DE" sz="1400" dirty="0"/>
                            <a:t>0.01108</a:t>
                          </a:r>
                          <a:endParaRPr lang="en-US" sz="1400" dirty="0"/>
                        </a:p>
                      </a:txBody>
                      <a:tcPr anchor="ctr"/>
                    </a:tc>
                    <a:extLst>
                      <a:ext uri="{0D108BD9-81ED-4DB2-BD59-A6C34878D82A}">
                        <a16:rowId xmlns:a16="http://schemas.microsoft.com/office/drawing/2014/main" val="822624018"/>
                      </a:ext>
                    </a:extLst>
                  </a:tr>
                  <a:tr h="462549">
                    <a:tc>
                      <a:txBody>
                        <a:bodyPr/>
                        <a:lstStyle/>
                        <a:p>
                          <a:pPr algn="l"/>
                          <a:r>
                            <a:rPr lang="de-DE" sz="1400" dirty="0"/>
                            <a:t>Mean </a:t>
                          </a:r>
                          <a:r>
                            <a:rPr lang="de-DE" sz="1400" dirty="0" err="1"/>
                            <a:t>validation</a:t>
                          </a:r>
                          <a:r>
                            <a:rPr lang="de-DE" sz="1400" dirty="0"/>
                            <a:t> </a:t>
                          </a:r>
                          <a:r>
                            <a:rPr lang="de-DE" sz="1400" dirty="0" err="1"/>
                            <a:t>error</a:t>
                          </a:r>
                          <a:endParaRPr lang="en-US" sz="1400" dirty="0"/>
                        </a:p>
                      </a:txBody>
                      <a:tcPr anchor="ctr"/>
                    </a:tc>
                    <a:tc>
                      <a:txBody>
                        <a:bodyPr/>
                        <a:lstStyle/>
                        <a:p>
                          <a:r>
                            <a:rPr lang="de-DE" sz="1400" dirty="0"/>
                            <a:t>0.01523</a:t>
                          </a:r>
                        </a:p>
                      </a:txBody>
                      <a:tcPr anchor="ctr"/>
                    </a:tc>
                    <a:extLst>
                      <a:ext uri="{0D108BD9-81ED-4DB2-BD59-A6C34878D82A}">
                        <a16:rowId xmlns:a16="http://schemas.microsoft.com/office/drawing/2014/main" val="175883235"/>
                      </a:ext>
                    </a:extLst>
                  </a:tr>
                  <a:tr h="462549">
                    <a:tc>
                      <a:txBody>
                        <a:bodyPr/>
                        <a:lstStyle/>
                        <a:p>
                          <a:pPr algn="l"/>
                          <a:r>
                            <a:rPr lang="en-US" sz="1400" b="0" kern="0" dirty="0">
                              <a:solidFill>
                                <a:schemeClr val="tx1"/>
                              </a:solidFill>
                            </a:rPr>
                            <a:t>max </a:t>
                          </a:r>
                          <a14:m>
                            <m:oMath xmlns:m="http://schemas.openxmlformats.org/officeDocument/2006/math">
                              <m:sSubSup>
                                <m:sSubSupPr>
                                  <m:ctrlPr>
                                    <a:rPr lang="en-US" sz="1400" b="0" i="1" kern="0" smtClean="0">
                                      <a:solidFill>
                                        <a:schemeClr val="tx1"/>
                                      </a:solidFill>
                                      <a:latin typeface="Cambria Math" panose="02040503050406030204" pitchFamily="18" charset="0"/>
                                    </a:rPr>
                                  </m:ctrlPr>
                                </m:sSubSupPr>
                                <m:e>
                                  <m:r>
                                    <m:rPr>
                                      <m:sty m:val="p"/>
                                    </m:rPr>
                                    <a:rPr lang="de-DE" sz="1400" b="0" i="0" kern="0" smtClean="0">
                                      <a:solidFill>
                                        <a:schemeClr val="tx1"/>
                                      </a:solidFill>
                                      <a:latin typeface="Cambria Math" panose="02040503050406030204" pitchFamily="18" charset="0"/>
                                    </a:rPr>
                                    <m:t>e</m:t>
                                  </m:r>
                                </m:e>
                                <m:sub>
                                  <m:r>
                                    <a:rPr lang="de-DE" sz="1400" b="0" i="1" kern="0" smtClean="0">
                                      <a:solidFill>
                                        <a:schemeClr val="tx1"/>
                                      </a:solidFill>
                                      <a:latin typeface="Cambria Math" panose="02040503050406030204" pitchFamily="18" charset="0"/>
                                    </a:rPr>
                                    <m:t>𝑖𝑖</m:t>
                                  </m:r>
                                </m:sub>
                                <m:sup>
                                  <m:r>
                                    <a:rPr lang="de-DE" sz="1400" b="0" i="1" kern="0" smtClean="0">
                                      <a:solidFill>
                                        <a:schemeClr val="tx1"/>
                                      </a:solidFill>
                                      <a:latin typeface="Cambria Math" panose="02040503050406030204" pitchFamily="18" charset="0"/>
                                    </a:rPr>
                                    <m:t>𝑝</m:t>
                                  </m:r>
                                </m:sup>
                              </m:sSubSup>
                            </m:oMath>
                          </a14:m>
                          <a:endParaRPr lang="en-US" sz="1400" b="0" dirty="0">
                            <a:solidFill>
                              <a:schemeClr val="tx1"/>
                            </a:solidFill>
                          </a:endParaRPr>
                        </a:p>
                      </a:txBody>
                      <a:tcPr anchor="ctr"/>
                    </a:tc>
                    <a:tc>
                      <a:txBody>
                        <a:bodyPr/>
                        <a:lstStyle/>
                        <a:p>
                          <a:r>
                            <a:rPr lang="de-DE" sz="1400" dirty="0"/>
                            <a:t>10.91 </a:t>
                          </a:r>
                          <a:r>
                            <a:rPr lang="en-US" sz="1400" b="0" kern="1200" dirty="0">
                              <a:solidFill>
                                <a:schemeClr val="dk1"/>
                              </a:solidFill>
                              <a:latin typeface="+mn-lt"/>
                              <a:ea typeface="+mn-ea"/>
                              <a:cs typeface="+mn-cs"/>
                            </a:rPr>
                            <a:t>%</a:t>
                          </a:r>
                          <a:endParaRPr lang="de-DE" sz="1400" dirty="0"/>
                        </a:p>
                      </a:txBody>
                      <a:tcPr anchor="ctr"/>
                    </a:tc>
                    <a:extLst>
                      <a:ext uri="{0D108BD9-81ED-4DB2-BD59-A6C34878D82A}">
                        <a16:rowId xmlns:a16="http://schemas.microsoft.com/office/drawing/2014/main" val="2370131327"/>
                      </a:ext>
                    </a:extLst>
                  </a:tr>
                  <a:tr h="462549">
                    <a:tc>
                      <a:txBody>
                        <a:bodyPr/>
                        <a:lstStyle/>
                        <a:p>
                          <a:pPr algn="l"/>
                          <a:r>
                            <a:rPr lang="en-US" sz="1400" b="1" dirty="0">
                              <a:solidFill>
                                <a:schemeClr val="tx1"/>
                              </a:solidFill>
                            </a:rPr>
                            <a:t>mean </a:t>
                          </a:r>
                          <a14:m>
                            <m:oMath xmlns:m="http://schemas.openxmlformats.org/officeDocument/2006/math">
                              <m:sSubSup>
                                <m:sSubSupPr>
                                  <m:ctrlPr>
                                    <a:rPr lang="en-US" sz="1400" b="1" i="1" kern="0" smtClean="0">
                                      <a:solidFill>
                                        <a:schemeClr val="tx1"/>
                                      </a:solidFill>
                                      <a:latin typeface="Cambria Math" panose="02040503050406030204" pitchFamily="18" charset="0"/>
                                    </a:rPr>
                                  </m:ctrlPr>
                                </m:sSubSupPr>
                                <m:e>
                                  <m:r>
                                    <a:rPr lang="de-DE" sz="1400" b="1" i="0" kern="0" smtClean="0">
                                      <a:solidFill>
                                        <a:schemeClr val="tx1"/>
                                      </a:solidFill>
                                      <a:latin typeface="Cambria Math" panose="02040503050406030204" pitchFamily="18" charset="0"/>
                                    </a:rPr>
                                    <m:t>𝐞</m:t>
                                  </m:r>
                                </m:e>
                                <m:sub>
                                  <m:r>
                                    <a:rPr lang="de-DE" sz="1400" b="1" i="1" kern="0" smtClean="0">
                                      <a:solidFill>
                                        <a:schemeClr val="tx1"/>
                                      </a:solidFill>
                                      <a:latin typeface="Cambria Math" panose="02040503050406030204" pitchFamily="18" charset="0"/>
                                    </a:rPr>
                                    <m:t>𝒊𝒊</m:t>
                                  </m:r>
                                </m:sub>
                                <m:sup>
                                  <m:r>
                                    <a:rPr lang="de-DE" sz="1400" b="1" i="1" kern="0" smtClean="0">
                                      <a:solidFill>
                                        <a:schemeClr val="tx1"/>
                                      </a:solidFill>
                                      <a:latin typeface="Cambria Math" panose="02040503050406030204" pitchFamily="18" charset="0"/>
                                    </a:rPr>
                                    <m:t>𝒑</m:t>
                                  </m:r>
                                </m:sup>
                              </m:sSubSup>
                            </m:oMath>
                          </a14:m>
                          <a:endParaRPr lang="en-US" sz="1400" b="1" dirty="0">
                            <a:solidFill>
                              <a:schemeClr val="tx1"/>
                            </a:solidFill>
                          </a:endParaRPr>
                        </a:p>
                      </a:txBody>
                      <a:tcPr anchor="ctr"/>
                    </a:tc>
                    <a:tc>
                      <a:txBody>
                        <a:bodyPr/>
                        <a:lstStyle/>
                        <a:p>
                          <a:r>
                            <a:rPr lang="de-DE" sz="1400" dirty="0"/>
                            <a:t>7.31 %</a:t>
                          </a:r>
                        </a:p>
                      </a:txBody>
                      <a:tcPr anchor="ctr"/>
                    </a:tc>
                    <a:extLst>
                      <a:ext uri="{0D108BD9-81ED-4DB2-BD59-A6C34878D82A}">
                        <a16:rowId xmlns:a16="http://schemas.microsoft.com/office/drawing/2014/main" val="434617639"/>
                      </a:ext>
                    </a:extLst>
                  </a:tr>
                  <a:tr h="462549">
                    <a:tc>
                      <a:txBody>
                        <a:bodyPr/>
                        <a:lstStyle/>
                        <a:p>
                          <a:pPr algn="l"/>
                          <a:r>
                            <a:rPr lang="en-US" sz="1400" b="0" dirty="0">
                              <a:solidFill>
                                <a:schemeClr val="tx1"/>
                              </a:solidFill>
                            </a:rPr>
                            <a:t>Variance of the distribution</a:t>
                          </a:r>
                        </a:p>
                      </a:txBody>
                      <a:tcPr anchor="ctr"/>
                    </a:tc>
                    <a:tc>
                      <a:txBody>
                        <a:bodyPr/>
                        <a:lstStyle/>
                        <a:p>
                          <a:r>
                            <a:rPr lang="en-IN" sz="1400" b="0" i="0" u="none" strike="noStrike" kern="1200" baseline="0" dirty="0">
                              <a:solidFill>
                                <a:schemeClr val="dk1"/>
                              </a:solidFill>
                              <a:latin typeface="+mn-lt"/>
                              <a:ea typeface="+mn-ea"/>
                              <a:cs typeface="+mn-cs"/>
                            </a:rPr>
                            <a:t>3.1287</a:t>
                          </a:r>
                          <a:endParaRPr lang="de-DE" sz="1400" b="0" dirty="0"/>
                        </a:p>
                      </a:txBody>
                      <a:tcPr anchor="ctr"/>
                    </a:tc>
                    <a:extLst>
                      <a:ext uri="{0D108BD9-81ED-4DB2-BD59-A6C34878D82A}">
                        <a16:rowId xmlns:a16="http://schemas.microsoft.com/office/drawing/2014/main" val="2731467744"/>
                      </a:ext>
                    </a:extLst>
                  </a:tr>
                </a:tbl>
              </a:graphicData>
            </a:graphic>
          </p:graphicFrame>
        </mc:Choice>
        <mc:Fallback xmlns="">
          <p:graphicFrame>
            <p:nvGraphicFramePr>
              <p:cNvPr id="22" name="Table 21"/>
              <p:cNvGraphicFramePr>
                <a:graphicFrameLocks noGrp="1"/>
              </p:cNvGraphicFramePr>
              <p:nvPr>
                <p:extLst>
                  <p:ext uri="{D42A27DB-BD31-4B8C-83A1-F6EECF244321}">
                    <p14:modId xmlns:p14="http://schemas.microsoft.com/office/powerpoint/2010/main" val="3466358454"/>
                  </p:ext>
                </p:extLst>
              </p:nvPr>
            </p:nvGraphicFramePr>
            <p:xfrm>
              <a:off x="554989" y="1290233"/>
              <a:ext cx="4001107" cy="4218552"/>
            </p:xfrm>
            <a:graphic>
              <a:graphicData uri="http://schemas.openxmlformats.org/drawingml/2006/table">
                <a:tbl>
                  <a:tblPr firstRow="1" bandRow="1">
                    <a:tableStyleId>{5C22544A-7EE6-4342-B048-85BDC9FD1C3A}</a:tableStyleId>
                  </a:tblPr>
                  <a:tblGrid>
                    <a:gridCol w="2726864">
                      <a:extLst>
                        <a:ext uri="{9D8B030D-6E8A-4147-A177-3AD203B41FA5}">
                          <a16:colId xmlns:a16="http://schemas.microsoft.com/office/drawing/2014/main" val="515830635"/>
                        </a:ext>
                      </a:extLst>
                    </a:gridCol>
                    <a:gridCol w="1274243">
                      <a:extLst>
                        <a:ext uri="{9D8B030D-6E8A-4147-A177-3AD203B41FA5}">
                          <a16:colId xmlns:a16="http://schemas.microsoft.com/office/drawing/2014/main" val="4256392135"/>
                        </a:ext>
                      </a:extLst>
                    </a:gridCol>
                  </a:tblGrid>
                  <a:tr h="462549">
                    <a:tc>
                      <a:txBody>
                        <a:bodyPr/>
                        <a:lstStyle/>
                        <a:p>
                          <a:pPr algn="ctr"/>
                          <a:r>
                            <a:rPr lang="de-DE" sz="1400" dirty="0"/>
                            <a:t>Parameters</a:t>
                          </a:r>
                          <a:endParaRPr lang="en-US" sz="1400" dirty="0"/>
                        </a:p>
                      </a:txBody>
                      <a:tcPr anchor="ctr"/>
                    </a:tc>
                    <a:tc>
                      <a:txBody>
                        <a:bodyPr/>
                        <a:lstStyle/>
                        <a:p>
                          <a:pPr algn="ctr"/>
                          <a:r>
                            <a:rPr lang="de-DE" sz="1400" dirty="0"/>
                            <a:t>Values</a:t>
                          </a:r>
                          <a:endParaRPr lang="en-US" sz="1400" dirty="0"/>
                        </a:p>
                      </a:txBody>
                      <a:tcPr anchor="ctr"/>
                    </a:tc>
                    <a:extLst>
                      <a:ext uri="{0D108BD9-81ED-4DB2-BD59-A6C34878D82A}">
                        <a16:rowId xmlns:a16="http://schemas.microsoft.com/office/drawing/2014/main" val="1179595933"/>
                      </a:ext>
                    </a:extLst>
                  </a:tr>
                  <a:tr h="462549">
                    <a:tc>
                      <a:txBody>
                        <a:bodyPr/>
                        <a:lstStyle/>
                        <a:p>
                          <a:pPr algn="l"/>
                          <a:r>
                            <a:rPr lang="de-DE" sz="1400" dirty="0" err="1"/>
                            <a:t>Discretization</a:t>
                          </a:r>
                          <a:endParaRPr lang="en-US" sz="1400" dirty="0"/>
                        </a:p>
                      </a:txBody>
                      <a:tcPr anchor="ctr"/>
                    </a:tc>
                    <a:tc>
                      <a:txBody>
                        <a:bodyPr/>
                        <a:lstStyle/>
                        <a:p>
                          <a:r>
                            <a:rPr lang="de-DE" sz="1400" dirty="0"/>
                            <a:t>D31</a:t>
                          </a:r>
                          <a:endParaRPr lang="en-US" sz="1400" dirty="0"/>
                        </a:p>
                      </a:txBody>
                      <a:tcPr anchor="ctr"/>
                    </a:tc>
                    <a:extLst>
                      <a:ext uri="{0D108BD9-81ED-4DB2-BD59-A6C34878D82A}">
                        <a16:rowId xmlns:a16="http://schemas.microsoft.com/office/drawing/2014/main" val="474353668"/>
                      </a:ext>
                    </a:extLst>
                  </a:tr>
                  <a:tr h="462549">
                    <a:tc>
                      <a:txBody>
                        <a:bodyPr/>
                        <a:lstStyle/>
                        <a:p>
                          <a:pPr marL="0" marR="0" lvl="0" indent="0" algn="l" defTabSz="914333" rtl="0" eaLnBrk="1" fontAlgn="auto" latinLnBrk="0" hangingPunct="1">
                            <a:lnSpc>
                              <a:spcPct val="100000"/>
                            </a:lnSpc>
                            <a:spcBef>
                              <a:spcPts val="0"/>
                            </a:spcBef>
                            <a:spcAft>
                              <a:spcPts val="0"/>
                            </a:spcAft>
                            <a:buClrTx/>
                            <a:buSzTx/>
                            <a:buFontTx/>
                            <a:buNone/>
                            <a:tabLst/>
                            <a:defRPr/>
                          </a:pPr>
                          <a:r>
                            <a:rPr lang="de-DE" sz="1400" dirty="0"/>
                            <a:t>Training ID</a:t>
                          </a:r>
                          <a:endParaRPr lang="en-US" sz="1400" dirty="0"/>
                        </a:p>
                      </a:txBody>
                      <a:tcPr anchor="ctr"/>
                    </a:tc>
                    <a:tc>
                      <a:txBody>
                        <a:bodyPr/>
                        <a:lstStyle/>
                        <a:p>
                          <a:r>
                            <a:rPr lang="de-DE" sz="1400" dirty="0"/>
                            <a:t>A_0031</a:t>
                          </a:r>
                          <a:endParaRPr lang="en-US" sz="1400" dirty="0"/>
                        </a:p>
                      </a:txBody>
                      <a:tcPr anchor="ctr"/>
                    </a:tc>
                    <a:extLst>
                      <a:ext uri="{0D108BD9-81ED-4DB2-BD59-A6C34878D82A}">
                        <a16:rowId xmlns:a16="http://schemas.microsoft.com/office/drawing/2014/main" val="805167128"/>
                      </a:ext>
                    </a:extLst>
                  </a:tr>
                  <a:tr h="518160">
                    <a:tc>
                      <a:txBody>
                        <a:bodyPr/>
                        <a:lstStyle/>
                        <a:p>
                          <a:pPr algn="l"/>
                          <a:r>
                            <a:rPr lang="en-US" sz="1400" b="0" dirty="0"/>
                            <a:t>Epoch state that passed the distillation</a:t>
                          </a:r>
                        </a:p>
                      </a:txBody>
                      <a:tcPr anchor="ctr"/>
                    </a:tc>
                    <a:tc>
                      <a:txBody>
                        <a:bodyPr/>
                        <a:lstStyle/>
                        <a:p>
                          <a:r>
                            <a:rPr lang="en-US" sz="1400" b="0" dirty="0"/>
                            <a:t>2650</a:t>
                          </a:r>
                        </a:p>
                      </a:txBody>
                      <a:tcPr anchor="ctr"/>
                    </a:tc>
                    <a:extLst>
                      <a:ext uri="{0D108BD9-81ED-4DB2-BD59-A6C34878D82A}">
                        <a16:rowId xmlns:a16="http://schemas.microsoft.com/office/drawing/2014/main" val="4134142454"/>
                      </a:ext>
                    </a:extLst>
                  </a:tr>
                  <a:tr h="462549">
                    <a:tc>
                      <a:txBody>
                        <a:bodyPr/>
                        <a:lstStyle/>
                        <a:p>
                          <a:pPr algn="l"/>
                          <a:r>
                            <a:rPr lang="de-DE" sz="1400" dirty="0" err="1"/>
                            <a:t>Smallest</a:t>
                          </a:r>
                          <a:r>
                            <a:rPr lang="de-DE" sz="1400" dirty="0"/>
                            <a:t> Loss</a:t>
                          </a:r>
                          <a:endParaRPr lang="en-US" sz="1400" dirty="0"/>
                        </a:p>
                      </a:txBody>
                      <a:tcPr anchor="ctr"/>
                    </a:tc>
                    <a:tc>
                      <a:txBody>
                        <a:bodyPr/>
                        <a:lstStyle/>
                        <a:p>
                          <a:r>
                            <a:rPr lang="de-DE" sz="1400" dirty="0"/>
                            <a:t>0.01108</a:t>
                          </a:r>
                          <a:endParaRPr lang="en-US" sz="1400" dirty="0"/>
                        </a:p>
                      </a:txBody>
                      <a:tcPr anchor="ctr"/>
                    </a:tc>
                    <a:extLst>
                      <a:ext uri="{0D108BD9-81ED-4DB2-BD59-A6C34878D82A}">
                        <a16:rowId xmlns:a16="http://schemas.microsoft.com/office/drawing/2014/main" val="822624018"/>
                      </a:ext>
                    </a:extLst>
                  </a:tr>
                  <a:tr h="462549">
                    <a:tc>
                      <a:txBody>
                        <a:bodyPr/>
                        <a:lstStyle/>
                        <a:p>
                          <a:pPr algn="l"/>
                          <a:r>
                            <a:rPr lang="de-DE" sz="1400" dirty="0"/>
                            <a:t>Mean </a:t>
                          </a:r>
                          <a:r>
                            <a:rPr lang="de-DE" sz="1400" dirty="0" err="1"/>
                            <a:t>validation</a:t>
                          </a:r>
                          <a:r>
                            <a:rPr lang="de-DE" sz="1400" dirty="0"/>
                            <a:t> </a:t>
                          </a:r>
                          <a:r>
                            <a:rPr lang="de-DE" sz="1400" dirty="0" err="1"/>
                            <a:t>error</a:t>
                          </a:r>
                          <a:endParaRPr lang="en-US" sz="1400" dirty="0"/>
                        </a:p>
                      </a:txBody>
                      <a:tcPr anchor="ctr"/>
                    </a:tc>
                    <a:tc>
                      <a:txBody>
                        <a:bodyPr/>
                        <a:lstStyle/>
                        <a:p>
                          <a:r>
                            <a:rPr lang="de-DE" sz="1400" dirty="0"/>
                            <a:t>0.01523</a:t>
                          </a:r>
                        </a:p>
                      </a:txBody>
                      <a:tcPr anchor="ctr"/>
                    </a:tc>
                    <a:extLst>
                      <a:ext uri="{0D108BD9-81ED-4DB2-BD59-A6C34878D82A}">
                        <a16:rowId xmlns:a16="http://schemas.microsoft.com/office/drawing/2014/main" val="175883235"/>
                      </a:ext>
                    </a:extLst>
                  </a:tr>
                  <a:tr h="462549">
                    <a:tc>
                      <a:txBody>
                        <a:bodyPr/>
                        <a:lstStyle/>
                        <a:p>
                          <a:endParaRPr lang="en-US"/>
                        </a:p>
                      </a:txBody>
                      <a:tcPr anchor="ctr">
                        <a:blipFill>
                          <a:blip r:embed="rId3"/>
                          <a:stretch>
                            <a:fillRect l="-223" t="-613158" r="-47545" b="-202632"/>
                          </a:stretch>
                        </a:blipFill>
                      </a:tcPr>
                    </a:tc>
                    <a:tc>
                      <a:txBody>
                        <a:bodyPr/>
                        <a:lstStyle/>
                        <a:p>
                          <a:r>
                            <a:rPr lang="de-DE" sz="1400" dirty="0"/>
                            <a:t>10.91 </a:t>
                          </a:r>
                          <a:r>
                            <a:rPr lang="en-US" sz="1400" b="0" kern="1200" dirty="0">
                              <a:solidFill>
                                <a:schemeClr val="dk1"/>
                              </a:solidFill>
                              <a:latin typeface="+mn-lt"/>
                              <a:ea typeface="+mn-ea"/>
                              <a:cs typeface="+mn-cs"/>
                            </a:rPr>
                            <a:t>%</a:t>
                          </a:r>
                          <a:endParaRPr lang="de-DE" sz="1400" dirty="0"/>
                        </a:p>
                      </a:txBody>
                      <a:tcPr anchor="ctr"/>
                    </a:tc>
                    <a:extLst>
                      <a:ext uri="{0D108BD9-81ED-4DB2-BD59-A6C34878D82A}">
                        <a16:rowId xmlns:a16="http://schemas.microsoft.com/office/drawing/2014/main" val="2370131327"/>
                      </a:ext>
                    </a:extLst>
                  </a:tr>
                  <a:tr h="462549">
                    <a:tc>
                      <a:txBody>
                        <a:bodyPr/>
                        <a:lstStyle/>
                        <a:p>
                          <a:endParaRPr lang="en-US"/>
                        </a:p>
                      </a:txBody>
                      <a:tcPr anchor="ctr">
                        <a:blipFill>
                          <a:blip r:embed="rId3"/>
                          <a:stretch>
                            <a:fillRect l="-223" t="-713158" r="-47545" b="-102632"/>
                          </a:stretch>
                        </a:blipFill>
                      </a:tcPr>
                    </a:tc>
                    <a:tc>
                      <a:txBody>
                        <a:bodyPr/>
                        <a:lstStyle/>
                        <a:p>
                          <a:r>
                            <a:rPr lang="de-DE" sz="1400" dirty="0"/>
                            <a:t>7.31 %</a:t>
                          </a:r>
                        </a:p>
                      </a:txBody>
                      <a:tcPr anchor="ctr"/>
                    </a:tc>
                    <a:extLst>
                      <a:ext uri="{0D108BD9-81ED-4DB2-BD59-A6C34878D82A}">
                        <a16:rowId xmlns:a16="http://schemas.microsoft.com/office/drawing/2014/main" val="434617639"/>
                      </a:ext>
                    </a:extLst>
                  </a:tr>
                  <a:tr h="462549">
                    <a:tc>
                      <a:txBody>
                        <a:bodyPr/>
                        <a:lstStyle/>
                        <a:p>
                          <a:pPr algn="l"/>
                          <a:r>
                            <a:rPr lang="en-US" sz="1400" b="0" dirty="0">
                              <a:solidFill>
                                <a:schemeClr val="tx1"/>
                              </a:solidFill>
                            </a:rPr>
                            <a:t>Variance of the distribution</a:t>
                          </a:r>
                        </a:p>
                      </a:txBody>
                      <a:tcPr anchor="ctr"/>
                    </a:tc>
                    <a:tc>
                      <a:txBody>
                        <a:bodyPr/>
                        <a:lstStyle/>
                        <a:p>
                          <a:r>
                            <a:rPr lang="en-IN" sz="1400" b="0" i="0" u="none" strike="noStrike" kern="1200" baseline="0" dirty="0">
                              <a:solidFill>
                                <a:schemeClr val="dk1"/>
                              </a:solidFill>
                              <a:latin typeface="+mn-lt"/>
                              <a:ea typeface="+mn-ea"/>
                              <a:cs typeface="+mn-cs"/>
                            </a:rPr>
                            <a:t>3.1287</a:t>
                          </a:r>
                          <a:endParaRPr lang="de-DE" sz="1400" b="0" dirty="0"/>
                        </a:p>
                      </a:txBody>
                      <a:tcPr anchor="ctr"/>
                    </a:tc>
                    <a:extLst>
                      <a:ext uri="{0D108BD9-81ED-4DB2-BD59-A6C34878D82A}">
                        <a16:rowId xmlns:a16="http://schemas.microsoft.com/office/drawing/2014/main" val="2731467744"/>
                      </a:ext>
                    </a:extLst>
                  </a:tr>
                </a:tbl>
              </a:graphicData>
            </a:graphic>
          </p:graphicFrame>
        </mc:Fallback>
      </mc:AlternateContent>
      <p:pic>
        <p:nvPicPr>
          <p:cNvPr id="6" name="Picture 5">
            <a:extLst>
              <a:ext uri="{FF2B5EF4-FFF2-40B4-BE49-F238E27FC236}">
                <a16:creationId xmlns:a16="http://schemas.microsoft.com/office/drawing/2014/main" id="{CB0D7E29-C719-4EA3-B78E-F0E991750D7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87965" y="1036800"/>
            <a:ext cx="5486411" cy="3657607"/>
          </a:xfrm>
          <a:prstGeom prst="rect">
            <a:avLst/>
          </a:prstGeom>
        </p:spPr>
      </p:pic>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551BA740-595D-4E4B-AFE1-3FB1CE0A7DB5}"/>
                  </a:ext>
                </a:extLst>
              </p:cNvPr>
              <p:cNvSpPr/>
              <p:nvPr/>
            </p:nvSpPr>
            <p:spPr>
              <a:xfrm>
                <a:off x="9438753" y="2639793"/>
                <a:ext cx="1271247" cy="445513"/>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l"/>
                <a:r>
                  <a:rPr lang="en-US" sz="1800" b="1" kern="0" dirty="0">
                    <a:solidFill>
                      <a:schemeClr val="tx1"/>
                    </a:solidFill>
                  </a:rPr>
                  <a:t>mean </a:t>
                </a:r>
                <a14:m>
                  <m:oMath xmlns:m="http://schemas.openxmlformats.org/officeDocument/2006/math">
                    <m:sSubSup>
                      <m:sSubSupPr>
                        <m:ctrlPr>
                          <a:rPr lang="en-US" sz="1800" b="1" i="1" kern="0" smtClean="0">
                            <a:solidFill>
                              <a:schemeClr val="tx1"/>
                            </a:solidFill>
                            <a:latin typeface="Cambria Math" panose="02040503050406030204" pitchFamily="18" charset="0"/>
                          </a:rPr>
                        </m:ctrlPr>
                      </m:sSubSupPr>
                      <m:e>
                        <m:r>
                          <a:rPr lang="de-DE" sz="1800" b="1" i="0" kern="0" smtClean="0">
                            <a:solidFill>
                              <a:schemeClr val="tx1"/>
                            </a:solidFill>
                            <a:latin typeface="Cambria Math" panose="02040503050406030204" pitchFamily="18" charset="0"/>
                          </a:rPr>
                          <m:t>𝐞</m:t>
                        </m:r>
                      </m:e>
                      <m:sub>
                        <m:r>
                          <a:rPr lang="de-DE" sz="1800" b="1" i="1" kern="0" smtClean="0">
                            <a:solidFill>
                              <a:schemeClr val="tx1"/>
                            </a:solidFill>
                            <a:latin typeface="Cambria Math" panose="02040503050406030204" pitchFamily="18" charset="0"/>
                          </a:rPr>
                          <m:t>𝒊𝒊</m:t>
                        </m:r>
                      </m:sub>
                      <m:sup>
                        <m:r>
                          <a:rPr lang="de-DE" sz="1800" b="1" i="1" kern="0" smtClean="0">
                            <a:solidFill>
                              <a:schemeClr val="tx1"/>
                            </a:solidFill>
                            <a:latin typeface="Cambria Math" panose="02040503050406030204" pitchFamily="18" charset="0"/>
                          </a:rPr>
                          <m:t>𝒑</m:t>
                        </m:r>
                      </m:sup>
                    </m:sSubSup>
                  </m:oMath>
                </a14:m>
                <a:endParaRPr lang="en-US" sz="1800" dirty="0">
                  <a:solidFill>
                    <a:schemeClr val="tx1"/>
                  </a:solidFill>
                </a:endParaRPr>
              </a:p>
            </p:txBody>
          </p:sp>
        </mc:Choice>
        <mc:Fallback xmlns="">
          <p:sp>
            <p:nvSpPr>
              <p:cNvPr id="12" name="Rectangle 11">
                <a:extLst>
                  <a:ext uri="{FF2B5EF4-FFF2-40B4-BE49-F238E27FC236}">
                    <a16:creationId xmlns:a16="http://schemas.microsoft.com/office/drawing/2014/main" id="{551BA740-595D-4E4B-AFE1-3FB1CE0A7DB5}"/>
                  </a:ext>
                </a:extLst>
              </p:cNvPr>
              <p:cNvSpPr>
                <a:spLocks noRot="1" noChangeAspect="1" noMove="1" noResize="1" noEditPoints="1" noAdjustHandles="1" noChangeArrowheads="1" noChangeShapeType="1" noTextEdit="1"/>
              </p:cNvSpPr>
              <p:nvPr/>
            </p:nvSpPr>
            <p:spPr>
              <a:xfrm>
                <a:off x="9438753" y="2639793"/>
                <a:ext cx="1271247" cy="445513"/>
              </a:xfrm>
              <a:prstGeom prst="rect">
                <a:avLst/>
              </a:prstGeom>
              <a:blipFill>
                <a:blip r:embed="rId5"/>
                <a:stretch>
                  <a:fillRect l="-3828" b="-13699"/>
                </a:stretch>
              </a:blipFill>
              <a:ln>
                <a:noFill/>
              </a:ln>
            </p:spPr>
            <p:txBody>
              <a:bodyPr/>
              <a:lstStyle/>
              <a:p>
                <a:r>
                  <a:rPr lang="en-IN">
                    <a:noFill/>
                  </a:rPr>
                  <a:t> </a:t>
                </a:r>
              </a:p>
            </p:txBody>
          </p:sp>
        </mc:Fallback>
      </mc:AlternateContent>
      <p:pic>
        <p:nvPicPr>
          <p:cNvPr id="8" name="Picture 2" descr="See the source image">
            <a:extLst>
              <a:ext uri="{FF2B5EF4-FFF2-40B4-BE49-F238E27FC236}">
                <a16:creationId xmlns:a16="http://schemas.microsoft.com/office/drawing/2014/main" id="{74235FE8-03A0-4AA7-B7AA-67361C6D6AB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28533" b="26648"/>
          <a:stretch/>
        </p:blipFill>
        <p:spPr bwMode="auto">
          <a:xfrm>
            <a:off x="10156366" y="21168"/>
            <a:ext cx="813259" cy="3644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181172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a:t>Error </a:t>
            </a:r>
            <a:r>
              <a:rPr lang="de-DE" dirty="0" err="1"/>
              <a:t>distribution</a:t>
            </a:r>
            <a:r>
              <a:rPr lang="de-DE" dirty="0"/>
              <a:t> </a:t>
            </a:r>
            <a:r>
              <a:rPr lang="de-DE" dirty="0" err="1"/>
              <a:t>plot-plasticity</a:t>
            </a:r>
            <a:r>
              <a:rPr lang="de-DE" dirty="0"/>
              <a:t> and FFT </a:t>
            </a:r>
            <a:r>
              <a:rPr lang="de-DE" dirty="0" err="1"/>
              <a:t>vs</a:t>
            </a:r>
            <a:r>
              <a:rPr lang="de-DE" dirty="0"/>
              <a:t> DMN </a:t>
            </a:r>
            <a:r>
              <a:rPr lang="de-DE" dirty="0" err="1"/>
              <a:t>speedup</a:t>
            </a:r>
            <a:endParaRPr lang="en-US" dirty="0"/>
          </a:p>
        </p:txBody>
      </p:sp>
      <p:sp>
        <p:nvSpPr>
          <p:cNvPr id="3" name="Text Placeholder 2"/>
          <p:cNvSpPr>
            <a:spLocks noGrp="1"/>
          </p:cNvSpPr>
          <p:nvPr>
            <p:ph type="body" sz="quarter" idx="15"/>
          </p:nvPr>
        </p:nvSpPr>
        <p:spPr>
          <a:xfrm>
            <a:off x="259200" y="132484"/>
            <a:ext cx="10450800" cy="388800"/>
          </a:xfrm>
        </p:spPr>
        <p:txBody>
          <a:bodyPr/>
          <a:lstStyle/>
          <a:p>
            <a:r>
              <a:rPr lang="en-US" dirty="0"/>
              <a:t>Numerical Investigations using DMN</a:t>
            </a:r>
          </a:p>
          <a:p>
            <a:endParaRPr lang="en-US" dirty="0"/>
          </a:p>
        </p:txBody>
      </p:sp>
      <p:sp>
        <p:nvSpPr>
          <p:cNvPr id="4" name="Slide Number Placeholder 3"/>
          <p:cNvSpPr>
            <a:spLocks noGrp="1"/>
          </p:cNvSpPr>
          <p:nvPr>
            <p:ph type="sldNum" sz="quarter" idx="12"/>
          </p:nvPr>
        </p:nvSpPr>
        <p:spPr/>
        <p:txBody>
          <a:bodyPr/>
          <a:lstStyle/>
          <a:p>
            <a:fld id="{4898AEC0-503E-4FA4-859C-D0F72D6E3F79}" type="slidenum">
              <a:rPr lang="en-US" noProof="1" smtClean="0"/>
              <a:pPr/>
              <a:t>39</a:t>
            </a:fld>
            <a:endParaRPr lang="en-US" noProof="1"/>
          </a:p>
        </p:txBody>
      </p:sp>
      <mc:AlternateContent xmlns:mc="http://schemas.openxmlformats.org/markup-compatibility/2006" xmlns:a14="http://schemas.microsoft.com/office/drawing/2010/main">
        <mc:Choice Requires="a14">
          <p:graphicFrame>
            <p:nvGraphicFramePr>
              <p:cNvPr id="22" name="Table 21"/>
              <p:cNvGraphicFramePr>
                <a:graphicFrameLocks noGrp="1"/>
              </p:cNvGraphicFramePr>
              <p:nvPr>
                <p:extLst>
                  <p:ext uri="{D42A27DB-BD31-4B8C-83A1-F6EECF244321}">
                    <p14:modId xmlns:p14="http://schemas.microsoft.com/office/powerpoint/2010/main" val="2069276846"/>
                  </p:ext>
                </p:extLst>
              </p:nvPr>
            </p:nvGraphicFramePr>
            <p:xfrm>
              <a:off x="554989" y="1290233"/>
              <a:ext cx="4001107" cy="3293454"/>
            </p:xfrm>
            <a:graphic>
              <a:graphicData uri="http://schemas.openxmlformats.org/drawingml/2006/table">
                <a:tbl>
                  <a:tblPr firstRow="1" bandRow="1">
                    <a:tableStyleId>{5C22544A-7EE6-4342-B048-85BDC9FD1C3A}</a:tableStyleId>
                  </a:tblPr>
                  <a:tblGrid>
                    <a:gridCol w="2726864">
                      <a:extLst>
                        <a:ext uri="{9D8B030D-6E8A-4147-A177-3AD203B41FA5}">
                          <a16:colId xmlns:a16="http://schemas.microsoft.com/office/drawing/2014/main" val="515830635"/>
                        </a:ext>
                      </a:extLst>
                    </a:gridCol>
                    <a:gridCol w="1274243">
                      <a:extLst>
                        <a:ext uri="{9D8B030D-6E8A-4147-A177-3AD203B41FA5}">
                          <a16:colId xmlns:a16="http://schemas.microsoft.com/office/drawing/2014/main" val="4256392135"/>
                        </a:ext>
                      </a:extLst>
                    </a:gridCol>
                  </a:tblGrid>
                  <a:tr h="462549">
                    <a:tc>
                      <a:txBody>
                        <a:bodyPr/>
                        <a:lstStyle/>
                        <a:p>
                          <a:pPr algn="ctr"/>
                          <a:r>
                            <a:rPr lang="de-DE" sz="1400" dirty="0"/>
                            <a:t>Parameters</a:t>
                          </a:r>
                          <a:endParaRPr lang="en-US" sz="1400" dirty="0"/>
                        </a:p>
                      </a:txBody>
                      <a:tcPr anchor="ctr"/>
                    </a:tc>
                    <a:tc>
                      <a:txBody>
                        <a:bodyPr/>
                        <a:lstStyle/>
                        <a:p>
                          <a:pPr algn="ctr"/>
                          <a:r>
                            <a:rPr lang="de-DE" sz="1400" dirty="0"/>
                            <a:t>Values</a:t>
                          </a:r>
                          <a:endParaRPr lang="en-US" sz="1400" dirty="0"/>
                        </a:p>
                      </a:txBody>
                      <a:tcPr anchor="ctr"/>
                    </a:tc>
                    <a:extLst>
                      <a:ext uri="{0D108BD9-81ED-4DB2-BD59-A6C34878D82A}">
                        <a16:rowId xmlns:a16="http://schemas.microsoft.com/office/drawing/2014/main" val="1179595933"/>
                      </a:ext>
                    </a:extLst>
                  </a:tr>
                  <a:tr h="462549">
                    <a:tc>
                      <a:txBody>
                        <a:bodyPr/>
                        <a:lstStyle/>
                        <a:p>
                          <a:pPr algn="l"/>
                          <a:r>
                            <a:rPr lang="de-DE" sz="1400" dirty="0" err="1"/>
                            <a:t>Discretization</a:t>
                          </a:r>
                          <a:endParaRPr lang="en-US" sz="1400" dirty="0"/>
                        </a:p>
                      </a:txBody>
                      <a:tcPr anchor="ctr"/>
                    </a:tc>
                    <a:tc>
                      <a:txBody>
                        <a:bodyPr/>
                        <a:lstStyle/>
                        <a:p>
                          <a:r>
                            <a:rPr lang="de-DE" sz="1400" dirty="0"/>
                            <a:t>D31</a:t>
                          </a:r>
                          <a:endParaRPr lang="en-US" sz="1400" dirty="0"/>
                        </a:p>
                      </a:txBody>
                      <a:tcPr anchor="ctr"/>
                    </a:tc>
                    <a:extLst>
                      <a:ext uri="{0D108BD9-81ED-4DB2-BD59-A6C34878D82A}">
                        <a16:rowId xmlns:a16="http://schemas.microsoft.com/office/drawing/2014/main" val="474353668"/>
                      </a:ext>
                    </a:extLst>
                  </a:tr>
                  <a:tr h="462549">
                    <a:tc>
                      <a:txBody>
                        <a:bodyPr/>
                        <a:lstStyle/>
                        <a:p>
                          <a:pPr marL="0" marR="0" lvl="0" indent="0" algn="l" defTabSz="914333" rtl="0" eaLnBrk="1" fontAlgn="auto" latinLnBrk="0" hangingPunct="1">
                            <a:lnSpc>
                              <a:spcPct val="100000"/>
                            </a:lnSpc>
                            <a:spcBef>
                              <a:spcPts val="0"/>
                            </a:spcBef>
                            <a:spcAft>
                              <a:spcPts val="0"/>
                            </a:spcAft>
                            <a:buClrTx/>
                            <a:buSzTx/>
                            <a:buFontTx/>
                            <a:buNone/>
                            <a:tabLst/>
                            <a:defRPr/>
                          </a:pPr>
                          <a:r>
                            <a:rPr lang="de-DE" sz="1400" dirty="0"/>
                            <a:t>Training ID</a:t>
                          </a:r>
                          <a:endParaRPr lang="en-US" sz="1400" dirty="0"/>
                        </a:p>
                      </a:txBody>
                      <a:tcPr anchor="ctr"/>
                    </a:tc>
                    <a:tc>
                      <a:txBody>
                        <a:bodyPr/>
                        <a:lstStyle/>
                        <a:p>
                          <a:r>
                            <a:rPr lang="de-DE" sz="1400" dirty="0"/>
                            <a:t>A_0031</a:t>
                          </a:r>
                          <a:endParaRPr lang="en-US" sz="1400" dirty="0"/>
                        </a:p>
                      </a:txBody>
                      <a:tcPr anchor="ctr"/>
                    </a:tc>
                    <a:extLst>
                      <a:ext uri="{0D108BD9-81ED-4DB2-BD59-A6C34878D82A}">
                        <a16:rowId xmlns:a16="http://schemas.microsoft.com/office/drawing/2014/main" val="805167128"/>
                      </a:ext>
                    </a:extLst>
                  </a:tr>
                  <a:tr h="462549">
                    <a:tc>
                      <a:txBody>
                        <a:bodyPr/>
                        <a:lstStyle/>
                        <a:p>
                          <a:pPr algn="l"/>
                          <a:r>
                            <a:rPr lang="en-US" sz="1400" b="0" dirty="0"/>
                            <a:t>Epoch state that passed the distillation</a:t>
                          </a:r>
                        </a:p>
                      </a:txBody>
                      <a:tcPr anchor="ctr"/>
                    </a:tc>
                    <a:tc>
                      <a:txBody>
                        <a:bodyPr/>
                        <a:lstStyle/>
                        <a:p>
                          <a:r>
                            <a:rPr lang="en-US" sz="1400" b="0" dirty="0"/>
                            <a:t>2650</a:t>
                          </a:r>
                        </a:p>
                      </a:txBody>
                      <a:tcPr anchor="ctr"/>
                    </a:tc>
                    <a:extLst>
                      <a:ext uri="{0D108BD9-81ED-4DB2-BD59-A6C34878D82A}">
                        <a16:rowId xmlns:a16="http://schemas.microsoft.com/office/drawing/2014/main" val="4134142454"/>
                      </a:ext>
                    </a:extLst>
                  </a:tr>
                  <a:tr h="462549">
                    <a:tc>
                      <a:txBody>
                        <a:bodyPr/>
                        <a:lstStyle/>
                        <a:p>
                          <a:pPr algn="l"/>
                          <a:r>
                            <a:rPr lang="de-DE" sz="1400" dirty="0" err="1"/>
                            <a:t>Smallest</a:t>
                          </a:r>
                          <a:r>
                            <a:rPr lang="de-DE" sz="1400" dirty="0"/>
                            <a:t> Loss</a:t>
                          </a:r>
                          <a:endParaRPr lang="en-US" sz="1400" dirty="0"/>
                        </a:p>
                      </a:txBody>
                      <a:tcPr anchor="ctr"/>
                    </a:tc>
                    <a:tc>
                      <a:txBody>
                        <a:bodyPr/>
                        <a:lstStyle/>
                        <a:p>
                          <a:r>
                            <a:rPr lang="de-DE" sz="1400" dirty="0"/>
                            <a:t>0.01108</a:t>
                          </a:r>
                          <a:endParaRPr lang="en-US" sz="1400" dirty="0"/>
                        </a:p>
                      </a:txBody>
                      <a:tcPr anchor="ctr"/>
                    </a:tc>
                    <a:extLst>
                      <a:ext uri="{0D108BD9-81ED-4DB2-BD59-A6C34878D82A}">
                        <a16:rowId xmlns:a16="http://schemas.microsoft.com/office/drawing/2014/main" val="822624018"/>
                      </a:ext>
                    </a:extLst>
                  </a:tr>
                  <a:tr h="462549">
                    <a:tc>
                      <a:txBody>
                        <a:bodyPr/>
                        <a:lstStyle/>
                        <a:p>
                          <a:pPr algn="l"/>
                          <a:r>
                            <a:rPr lang="de-DE" sz="1400" dirty="0"/>
                            <a:t>Mean </a:t>
                          </a:r>
                          <a:r>
                            <a:rPr lang="de-DE" sz="1400" dirty="0" err="1"/>
                            <a:t>validation</a:t>
                          </a:r>
                          <a:r>
                            <a:rPr lang="de-DE" sz="1400" dirty="0"/>
                            <a:t> </a:t>
                          </a:r>
                          <a:r>
                            <a:rPr lang="de-DE" sz="1400" dirty="0" err="1"/>
                            <a:t>error</a:t>
                          </a:r>
                          <a:endParaRPr lang="en-US" sz="1400" dirty="0"/>
                        </a:p>
                      </a:txBody>
                      <a:tcPr anchor="ctr"/>
                    </a:tc>
                    <a:tc>
                      <a:txBody>
                        <a:bodyPr/>
                        <a:lstStyle/>
                        <a:p>
                          <a:r>
                            <a:rPr lang="de-DE" sz="1400" dirty="0"/>
                            <a:t>0.01523</a:t>
                          </a:r>
                        </a:p>
                      </a:txBody>
                      <a:tcPr anchor="ctr"/>
                    </a:tc>
                    <a:extLst>
                      <a:ext uri="{0D108BD9-81ED-4DB2-BD59-A6C34878D82A}">
                        <a16:rowId xmlns:a16="http://schemas.microsoft.com/office/drawing/2014/main" val="175883235"/>
                      </a:ext>
                    </a:extLst>
                  </a:tr>
                  <a:tr h="462549">
                    <a:tc>
                      <a:txBody>
                        <a:bodyPr/>
                        <a:lstStyle/>
                        <a:p>
                          <a:pPr algn="l"/>
                          <a:r>
                            <a:rPr lang="en-US" sz="1400" b="1" kern="0" dirty="0">
                              <a:solidFill>
                                <a:schemeClr val="tx1"/>
                              </a:solidFill>
                            </a:rPr>
                            <a:t>max </a:t>
                          </a:r>
                          <a14:m>
                            <m:oMath xmlns:m="http://schemas.openxmlformats.org/officeDocument/2006/math">
                              <m:sSubSup>
                                <m:sSubSupPr>
                                  <m:ctrlPr>
                                    <a:rPr lang="en-US" sz="1400" b="1" i="1" kern="0" smtClean="0">
                                      <a:solidFill>
                                        <a:schemeClr val="tx1"/>
                                      </a:solidFill>
                                      <a:latin typeface="Cambria Math" panose="02040503050406030204" pitchFamily="18" charset="0"/>
                                    </a:rPr>
                                  </m:ctrlPr>
                                </m:sSubSupPr>
                                <m:e>
                                  <m:r>
                                    <a:rPr lang="de-DE" sz="1400" b="1" i="0" kern="0" smtClean="0">
                                      <a:solidFill>
                                        <a:schemeClr val="tx1"/>
                                      </a:solidFill>
                                      <a:latin typeface="Cambria Math" panose="02040503050406030204" pitchFamily="18" charset="0"/>
                                    </a:rPr>
                                    <m:t>𝐞</m:t>
                                  </m:r>
                                </m:e>
                                <m:sub>
                                  <m:r>
                                    <a:rPr lang="de-DE" sz="1400" b="1" i="1" kern="0" smtClean="0">
                                      <a:solidFill>
                                        <a:schemeClr val="tx1"/>
                                      </a:solidFill>
                                      <a:latin typeface="Cambria Math" panose="02040503050406030204" pitchFamily="18" charset="0"/>
                                    </a:rPr>
                                    <m:t>𝒊𝒊</m:t>
                                  </m:r>
                                </m:sub>
                                <m:sup>
                                  <m:r>
                                    <a:rPr lang="de-DE" sz="1400" b="1" i="1" kern="0" smtClean="0">
                                      <a:solidFill>
                                        <a:schemeClr val="tx1"/>
                                      </a:solidFill>
                                      <a:latin typeface="Cambria Math" panose="02040503050406030204" pitchFamily="18" charset="0"/>
                                    </a:rPr>
                                    <m:t>𝒑</m:t>
                                  </m:r>
                                </m:sup>
                              </m:sSubSup>
                            </m:oMath>
                          </a14:m>
                          <a:endParaRPr lang="en-US" sz="1400" dirty="0">
                            <a:solidFill>
                              <a:schemeClr val="tx1"/>
                            </a:solidFill>
                          </a:endParaRPr>
                        </a:p>
                      </a:txBody>
                      <a:tcPr anchor="ctr"/>
                    </a:tc>
                    <a:tc>
                      <a:txBody>
                        <a:bodyPr/>
                        <a:lstStyle/>
                        <a:p>
                          <a:r>
                            <a:rPr lang="de-DE" sz="1400" dirty="0"/>
                            <a:t>10.91 </a:t>
                          </a:r>
                          <a:r>
                            <a:rPr lang="en-US" sz="1400" b="0" kern="1200" dirty="0">
                              <a:solidFill>
                                <a:schemeClr val="dk1"/>
                              </a:solidFill>
                              <a:latin typeface="+mn-lt"/>
                              <a:ea typeface="+mn-ea"/>
                              <a:cs typeface="+mn-cs"/>
                            </a:rPr>
                            <a:t>%</a:t>
                          </a:r>
                          <a:endParaRPr lang="de-DE" sz="1400" dirty="0"/>
                        </a:p>
                      </a:txBody>
                      <a:tcPr anchor="ctr"/>
                    </a:tc>
                    <a:extLst>
                      <a:ext uri="{0D108BD9-81ED-4DB2-BD59-A6C34878D82A}">
                        <a16:rowId xmlns:a16="http://schemas.microsoft.com/office/drawing/2014/main" val="2370131327"/>
                      </a:ext>
                    </a:extLst>
                  </a:tr>
                </a:tbl>
              </a:graphicData>
            </a:graphic>
          </p:graphicFrame>
        </mc:Choice>
        <mc:Fallback xmlns="">
          <p:graphicFrame>
            <p:nvGraphicFramePr>
              <p:cNvPr id="22" name="Table 21"/>
              <p:cNvGraphicFramePr>
                <a:graphicFrameLocks noGrp="1"/>
              </p:cNvGraphicFramePr>
              <p:nvPr>
                <p:extLst>
                  <p:ext uri="{D42A27DB-BD31-4B8C-83A1-F6EECF244321}">
                    <p14:modId xmlns:p14="http://schemas.microsoft.com/office/powerpoint/2010/main" val="2069276846"/>
                  </p:ext>
                </p:extLst>
              </p:nvPr>
            </p:nvGraphicFramePr>
            <p:xfrm>
              <a:off x="554989" y="1290233"/>
              <a:ext cx="4001107" cy="3293454"/>
            </p:xfrm>
            <a:graphic>
              <a:graphicData uri="http://schemas.openxmlformats.org/drawingml/2006/table">
                <a:tbl>
                  <a:tblPr firstRow="1" bandRow="1">
                    <a:tableStyleId>{5C22544A-7EE6-4342-B048-85BDC9FD1C3A}</a:tableStyleId>
                  </a:tblPr>
                  <a:tblGrid>
                    <a:gridCol w="2726864">
                      <a:extLst>
                        <a:ext uri="{9D8B030D-6E8A-4147-A177-3AD203B41FA5}">
                          <a16:colId xmlns:a16="http://schemas.microsoft.com/office/drawing/2014/main" val="515830635"/>
                        </a:ext>
                      </a:extLst>
                    </a:gridCol>
                    <a:gridCol w="1274243">
                      <a:extLst>
                        <a:ext uri="{9D8B030D-6E8A-4147-A177-3AD203B41FA5}">
                          <a16:colId xmlns:a16="http://schemas.microsoft.com/office/drawing/2014/main" val="4256392135"/>
                        </a:ext>
                      </a:extLst>
                    </a:gridCol>
                  </a:tblGrid>
                  <a:tr h="462549">
                    <a:tc>
                      <a:txBody>
                        <a:bodyPr/>
                        <a:lstStyle/>
                        <a:p>
                          <a:pPr algn="ctr"/>
                          <a:r>
                            <a:rPr lang="de-DE" sz="1400" dirty="0"/>
                            <a:t>Parameters</a:t>
                          </a:r>
                          <a:endParaRPr lang="en-US" sz="1400" dirty="0"/>
                        </a:p>
                      </a:txBody>
                      <a:tcPr anchor="ctr"/>
                    </a:tc>
                    <a:tc>
                      <a:txBody>
                        <a:bodyPr/>
                        <a:lstStyle/>
                        <a:p>
                          <a:pPr algn="ctr"/>
                          <a:r>
                            <a:rPr lang="de-DE" sz="1400" dirty="0"/>
                            <a:t>Values</a:t>
                          </a:r>
                          <a:endParaRPr lang="en-US" sz="1400" dirty="0"/>
                        </a:p>
                      </a:txBody>
                      <a:tcPr anchor="ctr"/>
                    </a:tc>
                    <a:extLst>
                      <a:ext uri="{0D108BD9-81ED-4DB2-BD59-A6C34878D82A}">
                        <a16:rowId xmlns:a16="http://schemas.microsoft.com/office/drawing/2014/main" val="1179595933"/>
                      </a:ext>
                    </a:extLst>
                  </a:tr>
                  <a:tr h="462549">
                    <a:tc>
                      <a:txBody>
                        <a:bodyPr/>
                        <a:lstStyle/>
                        <a:p>
                          <a:pPr algn="l"/>
                          <a:r>
                            <a:rPr lang="de-DE" sz="1400" dirty="0" err="1"/>
                            <a:t>Discretization</a:t>
                          </a:r>
                          <a:endParaRPr lang="en-US" sz="1400" dirty="0"/>
                        </a:p>
                      </a:txBody>
                      <a:tcPr anchor="ctr"/>
                    </a:tc>
                    <a:tc>
                      <a:txBody>
                        <a:bodyPr/>
                        <a:lstStyle/>
                        <a:p>
                          <a:r>
                            <a:rPr lang="de-DE" sz="1400" dirty="0"/>
                            <a:t>D31</a:t>
                          </a:r>
                          <a:endParaRPr lang="en-US" sz="1400" dirty="0"/>
                        </a:p>
                      </a:txBody>
                      <a:tcPr anchor="ctr"/>
                    </a:tc>
                    <a:extLst>
                      <a:ext uri="{0D108BD9-81ED-4DB2-BD59-A6C34878D82A}">
                        <a16:rowId xmlns:a16="http://schemas.microsoft.com/office/drawing/2014/main" val="474353668"/>
                      </a:ext>
                    </a:extLst>
                  </a:tr>
                  <a:tr h="462549">
                    <a:tc>
                      <a:txBody>
                        <a:bodyPr/>
                        <a:lstStyle/>
                        <a:p>
                          <a:pPr marL="0" marR="0" lvl="0" indent="0" algn="l" defTabSz="914333" rtl="0" eaLnBrk="1" fontAlgn="auto" latinLnBrk="0" hangingPunct="1">
                            <a:lnSpc>
                              <a:spcPct val="100000"/>
                            </a:lnSpc>
                            <a:spcBef>
                              <a:spcPts val="0"/>
                            </a:spcBef>
                            <a:spcAft>
                              <a:spcPts val="0"/>
                            </a:spcAft>
                            <a:buClrTx/>
                            <a:buSzTx/>
                            <a:buFontTx/>
                            <a:buNone/>
                            <a:tabLst/>
                            <a:defRPr/>
                          </a:pPr>
                          <a:r>
                            <a:rPr lang="de-DE" sz="1400" dirty="0"/>
                            <a:t>Training ID</a:t>
                          </a:r>
                          <a:endParaRPr lang="en-US" sz="1400" dirty="0"/>
                        </a:p>
                      </a:txBody>
                      <a:tcPr anchor="ctr"/>
                    </a:tc>
                    <a:tc>
                      <a:txBody>
                        <a:bodyPr/>
                        <a:lstStyle/>
                        <a:p>
                          <a:r>
                            <a:rPr lang="de-DE" sz="1400" dirty="0"/>
                            <a:t>A_0031</a:t>
                          </a:r>
                          <a:endParaRPr lang="en-US" sz="1400" dirty="0"/>
                        </a:p>
                      </a:txBody>
                      <a:tcPr anchor="ctr"/>
                    </a:tc>
                    <a:extLst>
                      <a:ext uri="{0D108BD9-81ED-4DB2-BD59-A6C34878D82A}">
                        <a16:rowId xmlns:a16="http://schemas.microsoft.com/office/drawing/2014/main" val="805167128"/>
                      </a:ext>
                    </a:extLst>
                  </a:tr>
                  <a:tr h="518160">
                    <a:tc>
                      <a:txBody>
                        <a:bodyPr/>
                        <a:lstStyle/>
                        <a:p>
                          <a:pPr algn="l"/>
                          <a:r>
                            <a:rPr lang="en-US" sz="1400" b="0" dirty="0"/>
                            <a:t>Epoch state that passed the distillation</a:t>
                          </a:r>
                        </a:p>
                      </a:txBody>
                      <a:tcPr anchor="ctr"/>
                    </a:tc>
                    <a:tc>
                      <a:txBody>
                        <a:bodyPr/>
                        <a:lstStyle/>
                        <a:p>
                          <a:r>
                            <a:rPr lang="en-US" sz="1400" b="0" dirty="0"/>
                            <a:t>2650</a:t>
                          </a:r>
                        </a:p>
                      </a:txBody>
                      <a:tcPr anchor="ctr"/>
                    </a:tc>
                    <a:extLst>
                      <a:ext uri="{0D108BD9-81ED-4DB2-BD59-A6C34878D82A}">
                        <a16:rowId xmlns:a16="http://schemas.microsoft.com/office/drawing/2014/main" val="4134142454"/>
                      </a:ext>
                    </a:extLst>
                  </a:tr>
                  <a:tr h="462549">
                    <a:tc>
                      <a:txBody>
                        <a:bodyPr/>
                        <a:lstStyle/>
                        <a:p>
                          <a:pPr algn="l"/>
                          <a:r>
                            <a:rPr lang="de-DE" sz="1400" dirty="0" err="1"/>
                            <a:t>Smallest</a:t>
                          </a:r>
                          <a:r>
                            <a:rPr lang="de-DE" sz="1400" dirty="0"/>
                            <a:t> Loss</a:t>
                          </a:r>
                          <a:endParaRPr lang="en-US" sz="1400" dirty="0"/>
                        </a:p>
                      </a:txBody>
                      <a:tcPr anchor="ctr"/>
                    </a:tc>
                    <a:tc>
                      <a:txBody>
                        <a:bodyPr/>
                        <a:lstStyle/>
                        <a:p>
                          <a:r>
                            <a:rPr lang="de-DE" sz="1400" dirty="0"/>
                            <a:t>0.01108</a:t>
                          </a:r>
                          <a:endParaRPr lang="en-US" sz="1400" dirty="0"/>
                        </a:p>
                      </a:txBody>
                      <a:tcPr anchor="ctr"/>
                    </a:tc>
                    <a:extLst>
                      <a:ext uri="{0D108BD9-81ED-4DB2-BD59-A6C34878D82A}">
                        <a16:rowId xmlns:a16="http://schemas.microsoft.com/office/drawing/2014/main" val="822624018"/>
                      </a:ext>
                    </a:extLst>
                  </a:tr>
                  <a:tr h="462549">
                    <a:tc>
                      <a:txBody>
                        <a:bodyPr/>
                        <a:lstStyle/>
                        <a:p>
                          <a:pPr algn="l"/>
                          <a:r>
                            <a:rPr lang="de-DE" sz="1400" dirty="0"/>
                            <a:t>Mean </a:t>
                          </a:r>
                          <a:r>
                            <a:rPr lang="de-DE" sz="1400" dirty="0" err="1"/>
                            <a:t>validation</a:t>
                          </a:r>
                          <a:r>
                            <a:rPr lang="de-DE" sz="1400" dirty="0"/>
                            <a:t> </a:t>
                          </a:r>
                          <a:r>
                            <a:rPr lang="de-DE" sz="1400" dirty="0" err="1"/>
                            <a:t>error</a:t>
                          </a:r>
                          <a:endParaRPr lang="en-US" sz="1400" dirty="0"/>
                        </a:p>
                      </a:txBody>
                      <a:tcPr anchor="ctr"/>
                    </a:tc>
                    <a:tc>
                      <a:txBody>
                        <a:bodyPr/>
                        <a:lstStyle/>
                        <a:p>
                          <a:r>
                            <a:rPr lang="de-DE" sz="1400" dirty="0"/>
                            <a:t>0.01523</a:t>
                          </a:r>
                        </a:p>
                      </a:txBody>
                      <a:tcPr anchor="ctr"/>
                    </a:tc>
                    <a:extLst>
                      <a:ext uri="{0D108BD9-81ED-4DB2-BD59-A6C34878D82A}">
                        <a16:rowId xmlns:a16="http://schemas.microsoft.com/office/drawing/2014/main" val="175883235"/>
                      </a:ext>
                    </a:extLst>
                  </a:tr>
                  <a:tr h="462549">
                    <a:tc>
                      <a:txBody>
                        <a:bodyPr/>
                        <a:lstStyle/>
                        <a:p>
                          <a:endParaRPr lang="en-US"/>
                        </a:p>
                      </a:txBody>
                      <a:tcPr anchor="ctr">
                        <a:blipFill>
                          <a:blip r:embed="rId3"/>
                          <a:stretch>
                            <a:fillRect l="-223" t="-613158" r="-47545" b="-2632"/>
                          </a:stretch>
                        </a:blipFill>
                      </a:tcPr>
                    </a:tc>
                    <a:tc>
                      <a:txBody>
                        <a:bodyPr/>
                        <a:lstStyle/>
                        <a:p>
                          <a:r>
                            <a:rPr lang="de-DE" sz="1400" dirty="0"/>
                            <a:t>10.91 </a:t>
                          </a:r>
                          <a:r>
                            <a:rPr lang="en-US" sz="1400" b="0" kern="1200" dirty="0">
                              <a:solidFill>
                                <a:schemeClr val="dk1"/>
                              </a:solidFill>
                              <a:latin typeface="+mn-lt"/>
                              <a:ea typeface="+mn-ea"/>
                              <a:cs typeface="+mn-cs"/>
                            </a:rPr>
                            <a:t>%</a:t>
                          </a:r>
                          <a:endParaRPr lang="de-DE" sz="1400" dirty="0"/>
                        </a:p>
                      </a:txBody>
                      <a:tcPr anchor="ctr"/>
                    </a:tc>
                    <a:extLst>
                      <a:ext uri="{0D108BD9-81ED-4DB2-BD59-A6C34878D82A}">
                        <a16:rowId xmlns:a16="http://schemas.microsoft.com/office/drawing/2014/main" val="2370131327"/>
                      </a:ext>
                    </a:extLst>
                  </a:tr>
                </a:tbl>
              </a:graphicData>
            </a:graphic>
          </p:graphicFrame>
        </mc:Fallback>
      </mc:AlternateContent>
      <p:graphicFrame>
        <p:nvGraphicFramePr>
          <p:cNvPr id="15" name="Table 14">
            <a:extLst>
              <a:ext uri="{FF2B5EF4-FFF2-40B4-BE49-F238E27FC236}">
                <a16:creationId xmlns:a16="http://schemas.microsoft.com/office/drawing/2014/main" id="{74AAC474-4F09-4EF1-8422-5E884EA4F904}"/>
              </a:ext>
            </a:extLst>
          </p:cNvPr>
          <p:cNvGraphicFramePr>
            <a:graphicFrameLocks noGrp="1"/>
          </p:cNvGraphicFramePr>
          <p:nvPr>
            <p:extLst>
              <p:ext uri="{D42A27DB-BD31-4B8C-83A1-F6EECF244321}">
                <p14:modId xmlns:p14="http://schemas.microsoft.com/office/powerpoint/2010/main" val="1583986741"/>
              </p:ext>
            </p:extLst>
          </p:nvPr>
        </p:nvGraphicFramePr>
        <p:xfrm>
          <a:off x="554988" y="4703023"/>
          <a:ext cx="7356560" cy="914400"/>
        </p:xfrm>
        <a:graphic>
          <a:graphicData uri="http://schemas.openxmlformats.org/drawingml/2006/table">
            <a:tbl>
              <a:tblPr firstRow="1" bandRow="1">
                <a:tableStyleId>{5C22544A-7EE6-4342-B048-85BDC9FD1C3A}</a:tableStyleId>
              </a:tblPr>
              <a:tblGrid>
                <a:gridCol w="1940431">
                  <a:extLst>
                    <a:ext uri="{9D8B030D-6E8A-4147-A177-3AD203B41FA5}">
                      <a16:colId xmlns:a16="http://schemas.microsoft.com/office/drawing/2014/main" val="2520946764"/>
                    </a:ext>
                  </a:extLst>
                </a:gridCol>
                <a:gridCol w="2120843">
                  <a:extLst>
                    <a:ext uri="{9D8B030D-6E8A-4147-A177-3AD203B41FA5}">
                      <a16:colId xmlns:a16="http://schemas.microsoft.com/office/drawing/2014/main" val="515830635"/>
                    </a:ext>
                  </a:extLst>
                </a:gridCol>
                <a:gridCol w="1647643">
                  <a:extLst>
                    <a:ext uri="{9D8B030D-6E8A-4147-A177-3AD203B41FA5}">
                      <a16:colId xmlns:a16="http://schemas.microsoft.com/office/drawing/2014/main" val="4256392135"/>
                    </a:ext>
                  </a:extLst>
                </a:gridCol>
                <a:gridCol w="1647643">
                  <a:extLst>
                    <a:ext uri="{9D8B030D-6E8A-4147-A177-3AD203B41FA5}">
                      <a16:colId xmlns:a16="http://schemas.microsoft.com/office/drawing/2014/main" val="558729470"/>
                    </a:ext>
                  </a:extLst>
                </a:gridCol>
              </a:tblGrid>
              <a:tr h="444548">
                <a:tc>
                  <a:txBody>
                    <a:bodyPr/>
                    <a:lstStyle/>
                    <a:p>
                      <a:pPr algn="ctr"/>
                      <a:r>
                        <a:rPr lang="en-US" sz="1200" dirty="0"/>
                        <a:t>Process of interest</a:t>
                      </a:r>
                    </a:p>
                  </a:txBody>
                  <a:tcPr anchor="ctr"/>
                </a:tc>
                <a:tc>
                  <a:txBody>
                    <a:bodyPr/>
                    <a:lstStyle/>
                    <a:p>
                      <a:pPr algn="ctr"/>
                      <a:r>
                        <a:rPr lang="de-DE" sz="1200" dirty="0"/>
                        <a:t>FFT</a:t>
                      </a:r>
                      <a:endParaRPr lang="en-US" sz="1200" dirty="0"/>
                    </a:p>
                  </a:txBody>
                  <a:tcPr anchor="ctr"/>
                </a:tc>
                <a:tc>
                  <a:txBody>
                    <a:bodyPr/>
                    <a:lstStyle/>
                    <a:p>
                      <a:pPr algn="ctr"/>
                      <a:r>
                        <a:rPr lang="de-DE" sz="1200" dirty="0"/>
                        <a:t>DMN</a:t>
                      </a:r>
                      <a:endParaRPr lang="en-US" sz="1200" dirty="0"/>
                    </a:p>
                  </a:txBody>
                  <a:tcPr anchor="ctr"/>
                </a:tc>
                <a:tc>
                  <a:txBody>
                    <a:bodyPr/>
                    <a:lstStyle/>
                    <a:p>
                      <a:pPr algn="ctr"/>
                      <a:r>
                        <a:rPr lang="en-US" sz="1200" dirty="0"/>
                        <a:t>Speed up factor for multiscale simulations</a:t>
                      </a:r>
                    </a:p>
                  </a:txBody>
                  <a:tcPr anchor="ctr"/>
                </a:tc>
                <a:extLst>
                  <a:ext uri="{0D108BD9-81ED-4DB2-BD59-A6C34878D82A}">
                    <a16:rowId xmlns:a16="http://schemas.microsoft.com/office/drawing/2014/main" val="1179595933"/>
                  </a:ext>
                </a:extLst>
              </a:tr>
              <a:tr h="214180">
                <a:tc>
                  <a:txBody>
                    <a:bodyPr/>
                    <a:lstStyle/>
                    <a:p>
                      <a:pPr algn="l"/>
                      <a:r>
                        <a:rPr lang="en-US" sz="1200" dirty="0"/>
                        <a:t>Prediction time</a:t>
                      </a:r>
                    </a:p>
                  </a:txBody>
                  <a:tcPr anchor="ctr"/>
                </a:tc>
                <a:tc>
                  <a:txBody>
                    <a:bodyPr/>
                    <a:lstStyle/>
                    <a:p>
                      <a:r>
                        <a:rPr lang="de-DE" sz="1200" dirty="0"/>
                        <a:t>30 </a:t>
                      </a:r>
                      <a:r>
                        <a:rPr lang="de-DE" sz="1200" dirty="0" err="1"/>
                        <a:t>minutes</a:t>
                      </a:r>
                      <a:r>
                        <a:rPr lang="de-DE" sz="1200" dirty="0"/>
                        <a:t> </a:t>
                      </a:r>
                      <a:r>
                        <a:rPr lang="de-DE" sz="1200" dirty="0" err="1"/>
                        <a:t>to</a:t>
                      </a:r>
                      <a:r>
                        <a:rPr lang="de-DE" sz="1200" dirty="0"/>
                        <a:t> 4 </a:t>
                      </a:r>
                      <a:r>
                        <a:rPr lang="de-DE" sz="1200" dirty="0" err="1"/>
                        <a:t>hours</a:t>
                      </a:r>
                      <a:endParaRPr lang="en-US" sz="1200" dirty="0"/>
                    </a:p>
                  </a:txBody>
                  <a:tcPr anchor="ctr"/>
                </a:tc>
                <a:tc>
                  <a:txBody>
                    <a:bodyPr/>
                    <a:lstStyle/>
                    <a:p>
                      <a:pPr marL="0" marR="0" lvl="0" indent="0" algn="l" defTabSz="914333" rtl="0" eaLnBrk="1" fontAlgn="auto" latinLnBrk="0" hangingPunct="1">
                        <a:lnSpc>
                          <a:spcPct val="100000"/>
                        </a:lnSpc>
                        <a:spcBef>
                          <a:spcPts val="0"/>
                        </a:spcBef>
                        <a:spcAft>
                          <a:spcPts val="0"/>
                        </a:spcAft>
                        <a:buClrTx/>
                        <a:buSzTx/>
                        <a:buFontTx/>
                        <a:buNone/>
                        <a:tabLst/>
                        <a:defRPr/>
                      </a:pPr>
                      <a:r>
                        <a:rPr lang="de-DE" sz="1200" dirty="0"/>
                        <a:t>&lt;1 </a:t>
                      </a:r>
                      <a:r>
                        <a:rPr lang="de-DE" sz="1200" dirty="0" err="1"/>
                        <a:t>minute</a:t>
                      </a:r>
                      <a:endParaRPr lang="en-US" sz="1200" dirty="0"/>
                    </a:p>
                  </a:txBody>
                  <a:tcPr anchor="ctr"/>
                </a:tc>
                <a:tc>
                  <a:txBody>
                    <a:bodyPr/>
                    <a:lstStyle/>
                    <a:p>
                      <a:pPr marL="0" marR="0" lvl="0" indent="0" algn="l" defTabSz="914333" rtl="0" eaLnBrk="1" fontAlgn="auto" latinLnBrk="0" hangingPunct="1">
                        <a:lnSpc>
                          <a:spcPct val="100000"/>
                        </a:lnSpc>
                        <a:spcBef>
                          <a:spcPts val="0"/>
                        </a:spcBef>
                        <a:spcAft>
                          <a:spcPts val="0"/>
                        </a:spcAft>
                        <a:buClrTx/>
                        <a:buSzTx/>
                        <a:buFontTx/>
                        <a:buNone/>
                        <a:tabLst/>
                        <a:defRPr/>
                      </a:pPr>
                      <a:r>
                        <a:rPr lang="en-US" sz="1200" b="1" dirty="0">
                          <a:solidFill>
                            <a:schemeClr val="tx1"/>
                          </a:solidFill>
                        </a:rPr>
                        <a:t>&gt;30</a:t>
                      </a:r>
                    </a:p>
                  </a:txBody>
                  <a:tcPr anchor="ctr"/>
                </a:tc>
                <a:extLst>
                  <a:ext uri="{0D108BD9-81ED-4DB2-BD59-A6C34878D82A}">
                    <a16:rowId xmlns:a16="http://schemas.microsoft.com/office/drawing/2014/main" val="429063908"/>
                  </a:ext>
                </a:extLst>
              </a:tr>
            </a:tbl>
          </a:graphicData>
        </a:graphic>
      </p:graphicFrame>
      <p:pic>
        <p:nvPicPr>
          <p:cNvPr id="8" name="Picture 7">
            <a:extLst>
              <a:ext uri="{FF2B5EF4-FFF2-40B4-BE49-F238E27FC236}">
                <a16:creationId xmlns:a16="http://schemas.microsoft.com/office/drawing/2014/main" id="{32CF31C0-3FF4-4C38-A02E-99C072A418D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64413" y="1273639"/>
            <a:ext cx="4557557" cy="3418167"/>
          </a:xfrm>
          <a:prstGeom prst="rect">
            <a:avLst/>
          </a:prstGeom>
        </p:spPr>
      </p:pic>
      <p:pic>
        <p:nvPicPr>
          <p:cNvPr id="9" name="Picture 2" descr="See the source image">
            <a:extLst>
              <a:ext uri="{FF2B5EF4-FFF2-40B4-BE49-F238E27FC236}">
                <a16:creationId xmlns:a16="http://schemas.microsoft.com/office/drawing/2014/main" id="{E70015F9-BDDC-4767-BB51-54378BE7147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28533" b="26648"/>
          <a:stretch/>
        </p:blipFill>
        <p:spPr bwMode="auto">
          <a:xfrm>
            <a:off x="10156366" y="21168"/>
            <a:ext cx="813259" cy="3644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91775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6A5AC9-52ED-4BF6-8347-E6DAB08747F7}"/>
              </a:ext>
            </a:extLst>
          </p:cNvPr>
          <p:cNvSpPr>
            <a:spLocks noGrp="1"/>
          </p:cNvSpPr>
          <p:nvPr>
            <p:ph type="title"/>
          </p:nvPr>
        </p:nvSpPr>
        <p:spPr>
          <a:xfrm>
            <a:off x="259200" y="619592"/>
            <a:ext cx="10450800" cy="388800"/>
          </a:xfrm>
        </p:spPr>
        <p:txBody>
          <a:bodyPr/>
          <a:lstStyle/>
          <a:p>
            <a:r>
              <a:rPr lang="de-DE" dirty="0"/>
              <a:t>An intuitive </a:t>
            </a:r>
            <a:r>
              <a:rPr lang="de-DE" dirty="0" err="1"/>
              <a:t>understanding</a:t>
            </a:r>
            <a:endParaRPr lang="en-IN" dirty="0"/>
          </a:p>
        </p:txBody>
      </p:sp>
      <p:sp>
        <p:nvSpPr>
          <p:cNvPr id="3" name="Text Placeholder 2">
            <a:extLst>
              <a:ext uri="{FF2B5EF4-FFF2-40B4-BE49-F238E27FC236}">
                <a16:creationId xmlns:a16="http://schemas.microsoft.com/office/drawing/2014/main" id="{63910236-78D1-4D1D-AE05-CAAEB0C578B0}"/>
              </a:ext>
            </a:extLst>
          </p:cNvPr>
          <p:cNvSpPr>
            <a:spLocks noGrp="1"/>
          </p:cNvSpPr>
          <p:nvPr>
            <p:ph type="body" sz="quarter" idx="15"/>
          </p:nvPr>
        </p:nvSpPr>
        <p:spPr/>
        <p:txBody>
          <a:bodyPr/>
          <a:lstStyle/>
          <a:p>
            <a:r>
              <a:rPr lang="en-US" dirty="0"/>
              <a:t>Offline phase-Direct DMN</a:t>
            </a:r>
            <a:endParaRPr lang="en-IN" dirty="0"/>
          </a:p>
        </p:txBody>
      </p:sp>
      <p:sp>
        <p:nvSpPr>
          <p:cNvPr id="4" name="Slide Number Placeholder 3">
            <a:extLst>
              <a:ext uri="{FF2B5EF4-FFF2-40B4-BE49-F238E27FC236}">
                <a16:creationId xmlns:a16="http://schemas.microsoft.com/office/drawing/2014/main" id="{084BF8F2-FE6F-4B37-971D-95B9ACF314EE}"/>
              </a:ext>
            </a:extLst>
          </p:cNvPr>
          <p:cNvSpPr>
            <a:spLocks noGrp="1"/>
          </p:cNvSpPr>
          <p:nvPr>
            <p:ph type="sldNum" sz="quarter" idx="12"/>
          </p:nvPr>
        </p:nvSpPr>
        <p:spPr/>
        <p:txBody>
          <a:bodyPr/>
          <a:lstStyle/>
          <a:p>
            <a:fld id="{4898AEC0-503E-4FA4-859C-D0F72D6E3F79}" type="slidenum">
              <a:rPr lang="en-US" noProof="1" smtClean="0"/>
              <a:pPr/>
              <a:t>4</a:t>
            </a:fld>
            <a:endParaRPr lang="en-US" noProof="1"/>
          </a:p>
        </p:txBody>
      </p:sp>
      <p:pic>
        <p:nvPicPr>
          <p:cNvPr id="6" name="Picture 5">
            <a:extLst>
              <a:ext uri="{FF2B5EF4-FFF2-40B4-BE49-F238E27FC236}">
                <a16:creationId xmlns:a16="http://schemas.microsoft.com/office/drawing/2014/main" id="{C39D4446-48D5-492E-A47F-8650218E58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94674" y="1288155"/>
            <a:ext cx="2725955" cy="1103843"/>
          </a:xfrm>
          <a:prstGeom prst="rect">
            <a:avLst/>
          </a:prstGeom>
        </p:spPr>
      </p:pic>
      <p:pic>
        <p:nvPicPr>
          <p:cNvPr id="7" name="Picture 6">
            <a:extLst>
              <a:ext uri="{FF2B5EF4-FFF2-40B4-BE49-F238E27FC236}">
                <a16:creationId xmlns:a16="http://schemas.microsoft.com/office/drawing/2014/main" id="{781419A4-0287-4618-A18A-9AE5F11CD5A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3312" y="941488"/>
            <a:ext cx="2664580" cy="1998435"/>
          </a:xfrm>
          <a:prstGeom prst="rect">
            <a:avLst/>
          </a:prstGeom>
        </p:spPr>
      </p:pic>
      <p:sp>
        <p:nvSpPr>
          <p:cNvPr id="8" name="Rectangle 7">
            <a:extLst>
              <a:ext uri="{FF2B5EF4-FFF2-40B4-BE49-F238E27FC236}">
                <a16:creationId xmlns:a16="http://schemas.microsoft.com/office/drawing/2014/main" id="{77450E83-A366-48D3-9DB3-12547E16217E}"/>
              </a:ext>
            </a:extLst>
          </p:cNvPr>
          <p:cNvSpPr/>
          <p:nvPr/>
        </p:nvSpPr>
        <p:spPr>
          <a:xfrm>
            <a:off x="3802546" y="1563183"/>
            <a:ext cx="1552405" cy="61300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de-DE" sz="1400" dirty="0">
                <a:solidFill>
                  <a:schemeClr val="tx1"/>
                </a:solidFill>
              </a:rPr>
              <a:t>Data</a:t>
            </a:r>
          </a:p>
          <a:p>
            <a:pPr algn="ctr"/>
            <a:r>
              <a:rPr lang="de-DE" sz="1400" dirty="0">
                <a:solidFill>
                  <a:schemeClr val="tx1"/>
                </a:solidFill>
              </a:rPr>
              <a:t>from curve</a:t>
            </a:r>
            <a:endParaRPr lang="en-IN" sz="1400" dirty="0">
              <a:solidFill>
                <a:schemeClr val="tx1"/>
              </a:solidFill>
            </a:endParaRPr>
          </a:p>
        </p:txBody>
      </p:sp>
      <p:sp>
        <p:nvSpPr>
          <p:cNvPr id="9" name="Arrow: Right 8">
            <a:extLst>
              <a:ext uri="{FF2B5EF4-FFF2-40B4-BE49-F238E27FC236}">
                <a16:creationId xmlns:a16="http://schemas.microsoft.com/office/drawing/2014/main" id="{16AE5D28-AE77-4AC7-8BB8-7C84B7310CF1}"/>
              </a:ext>
            </a:extLst>
          </p:cNvPr>
          <p:cNvSpPr/>
          <p:nvPr/>
        </p:nvSpPr>
        <p:spPr>
          <a:xfrm rot="16200000">
            <a:off x="7400634" y="1199270"/>
            <a:ext cx="309013" cy="346812"/>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10" name="Arrow: Right 9">
            <a:extLst>
              <a:ext uri="{FF2B5EF4-FFF2-40B4-BE49-F238E27FC236}">
                <a16:creationId xmlns:a16="http://schemas.microsoft.com/office/drawing/2014/main" id="{88B58451-39B9-4282-9D01-0722C90FF49A}"/>
              </a:ext>
            </a:extLst>
          </p:cNvPr>
          <p:cNvSpPr/>
          <p:nvPr/>
        </p:nvSpPr>
        <p:spPr>
          <a:xfrm>
            <a:off x="3393120" y="1700404"/>
            <a:ext cx="389543" cy="388800"/>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11" name="Arrow: Right 10">
            <a:extLst>
              <a:ext uri="{FF2B5EF4-FFF2-40B4-BE49-F238E27FC236}">
                <a16:creationId xmlns:a16="http://schemas.microsoft.com/office/drawing/2014/main" id="{2325EEFA-D3FE-4663-9813-8FDDADB29AD1}"/>
              </a:ext>
            </a:extLst>
          </p:cNvPr>
          <p:cNvSpPr/>
          <p:nvPr/>
        </p:nvSpPr>
        <p:spPr>
          <a:xfrm>
            <a:off x="5508037" y="1693522"/>
            <a:ext cx="314290" cy="340989"/>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dirty="0"/>
          </a:p>
        </p:txBody>
      </p:sp>
      <p:sp>
        <p:nvSpPr>
          <p:cNvPr id="12" name="Rectangle 11">
            <a:extLst>
              <a:ext uri="{FF2B5EF4-FFF2-40B4-BE49-F238E27FC236}">
                <a16:creationId xmlns:a16="http://schemas.microsoft.com/office/drawing/2014/main" id="{21D9F9BA-0036-489F-88A5-27EFDC103CC5}"/>
              </a:ext>
            </a:extLst>
          </p:cNvPr>
          <p:cNvSpPr/>
          <p:nvPr/>
        </p:nvSpPr>
        <p:spPr>
          <a:xfrm>
            <a:off x="5822327" y="990052"/>
            <a:ext cx="3467033" cy="21699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de-DE" dirty="0">
                <a:solidFill>
                  <a:schemeClr val="tx1"/>
                </a:solidFill>
              </a:rPr>
              <a:t>Off the shelf model</a:t>
            </a:r>
            <a:endParaRPr lang="en-IN" dirty="0">
              <a:solidFill>
                <a:schemeClr val="tx1"/>
              </a:solidFill>
            </a:endParaRPr>
          </a:p>
        </p:txBody>
      </p:sp>
      <p:sp>
        <p:nvSpPr>
          <p:cNvPr id="13" name="Rectangle: Rounded Corners 12">
            <a:extLst>
              <a:ext uri="{FF2B5EF4-FFF2-40B4-BE49-F238E27FC236}">
                <a16:creationId xmlns:a16="http://schemas.microsoft.com/office/drawing/2014/main" id="{5496709A-6214-46E5-8BD7-A133CF784D3E}"/>
              </a:ext>
            </a:extLst>
          </p:cNvPr>
          <p:cNvSpPr/>
          <p:nvPr/>
        </p:nvSpPr>
        <p:spPr>
          <a:xfrm>
            <a:off x="5527298" y="2333677"/>
            <a:ext cx="4012392" cy="347159"/>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de-DE" dirty="0"/>
              <a:t>Tune weights to fit complex curve</a:t>
            </a:r>
            <a:endParaRPr lang="en-IN" dirty="0"/>
          </a:p>
        </p:txBody>
      </p:sp>
      <p:cxnSp>
        <p:nvCxnSpPr>
          <p:cNvPr id="14" name="Straight Arrow Connector 13">
            <a:extLst>
              <a:ext uri="{FF2B5EF4-FFF2-40B4-BE49-F238E27FC236}">
                <a16:creationId xmlns:a16="http://schemas.microsoft.com/office/drawing/2014/main" id="{5017C8FF-6C90-4607-8603-7CAC0F67CDBB}"/>
              </a:ext>
            </a:extLst>
          </p:cNvPr>
          <p:cNvCxnSpPr>
            <a:cxnSpLocks/>
          </p:cNvCxnSpPr>
          <p:nvPr/>
        </p:nvCxnSpPr>
        <p:spPr>
          <a:xfrm>
            <a:off x="7274166" y="1869684"/>
            <a:ext cx="0" cy="43904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6847F68B-A34F-4462-9B0A-374076A65374}"/>
              </a:ext>
            </a:extLst>
          </p:cNvPr>
          <p:cNvCxnSpPr>
            <a:cxnSpLocks/>
          </p:cNvCxnSpPr>
          <p:nvPr/>
        </p:nvCxnSpPr>
        <p:spPr>
          <a:xfrm>
            <a:off x="7629988" y="1869685"/>
            <a:ext cx="0" cy="43904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E4658D49-7A87-4C81-87C6-8C436F8C1B71}"/>
              </a:ext>
            </a:extLst>
          </p:cNvPr>
          <p:cNvCxnSpPr>
            <a:cxnSpLocks/>
          </p:cNvCxnSpPr>
          <p:nvPr/>
        </p:nvCxnSpPr>
        <p:spPr>
          <a:xfrm>
            <a:off x="7958112" y="1869685"/>
            <a:ext cx="0" cy="43904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7" name="Rectangle 16">
            <a:extLst>
              <a:ext uri="{FF2B5EF4-FFF2-40B4-BE49-F238E27FC236}">
                <a16:creationId xmlns:a16="http://schemas.microsoft.com/office/drawing/2014/main" id="{02224FEB-D5D0-4E84-945F-2430C7DE2F87}"/>
              </a:ext>
            </a:extLst>
          </p:cNvPr>
          <p:cNvSpPr/>
          <p:nvPr/>
        </p:nvSpPr>
        <p:spPr>
          <a:xfrm>
            <a:off x="1274398" y="1083905"/>
            <a:ext cx="2063367" cy="34623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de-DE" dirty="0"/>
              <a:t>Complex function</a:t>
            </a:r>
            <a:endParaRPr lang="en-IN" dirty="0"/>
          </a:p>
        </p:txBody>
      </p:sp>
      <p:sp>
        <p:nvSpPr>
          <p:cNvPr id="24" name="Rectangle 23">
            <a:extLst>
              <a:ext uri="{FF2B5EF4-FFF2-40B4-BE49-F238E27FC236}">
                <a16:creationId xmlns:a16="http://schemas.microsoft.com/office/drawing/2014/main" id="{20CBC20C-48C5-485D-A9A6-16A0F023E9B3}"/>
              </a:ext>
            </a:extLst>
          </p:cNvPr>
          <p:cNvSpPr/>
          <p:nvPr/>
        </p:nvSpPr>
        <p:spPr>
          <a:xfrm>
            <a:off x="4181622" y="4018482"/>
            <a:ext cx="2235579" cy="75938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de-DE" dirty="0">
                <a:solidFill>
                  <a:schemeClr val="tx1"/>
                </a:solidFill>
              </a:rPr>
              <a:t>Data</a:t>
            </a:r>
          </a:p>
          <a:p>
            <a:pPr algn="ctr"/>
            <a:r>
              <a:rPr lang="de-DE" dirty="0">
                <a:solidFill>
                  <a:schemeClr val="tx1"/>
                </a:solidFill>
              </a:rPr>
              <a:t>from Linear FFT</a:t>
            </a:r>
            <a:endParaRPr lang="en-IN" dirty="0">
              <a:solidFill>
                <a:schemeClr val="tx1"/>
              </a:solidFill>
            </a:endParaRPr>
          </a:p>
        </p:txBody>
      </p:sp>
      <p:sp>
        <p:nvSpPr>
          <p:cNvPr id="25" name="Arrow: Right 24">
            <a:extLst>
              <a:ext uri="{FF2B5EF4-FFF2-40B4-BE49-F238E27FC236}">
                <a16:creationId xmlns:a16="http://schemas.microsoft.com/office/drawing/2014/main" id="{F329BD19-568D-4F02-AC2B-F3202D5FA4CB}"/>
              </a:ext>
            </a:extLst>
          </p:cNvPr>
          <p:cNvSpPr/>
          <p:nvPr/>
        </p:nvSpPr>
        <p:spPr>
          <a:xfrm rot="16200000">
            <a:off x="7329367" y="3628216"/>
            <a:ext cx="473043" cy="484632"/>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26" name="Arrow: Right 25">
            <a:extLst>
              <a:ext uri="{FF2B5EF4-FFF2-40B4-BE49-F238E27FC236}">
                <a16:creationId xmlns:a16="http://schemas.microsoft.com/office/drawing/2014/main" id="{8F8331FD-330B-4CF0-B60D-F1B8AB747658}"/>
              </a:ext>
            </a:extLst>
          </p:cNvPr>
          <p:cNvSpPr/>
          <p:nvPr/>
        </p:nvSpPr>
        <p:spPr>
          <a:xfrm>
            <a:off x="6449910" y="4163912"/>
            <a:ext cx="439186" cy="484632"/>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27" name="Rectangle 26">
            <a:extLst>
              <a:ext uri="{FF2B5EF4-FFF2-40B4-BE49-F238E27FC236}">
                <a16:creationId xmlns:a16="http://schemas.microsoft.com/office/drawing/2014/main" id="{FAAC5606-7D33-4F9D-BFA2-BB3054973670}"/>
              </a:ext>
            </a:extLst>
          </p:cNvPr>
          <p:cNvSpPr/>
          <p:nvPr/>
        </p:nvSpPr>
        <p:spPr>
          <a:xfrm>
            <a:off x="5508037" y="3260844"/>
            <a:ext cx="4176690" cy="34623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de-DE" dirty="0">
                <a:solidFill>
                  <a:schemeClr val="tx1"/>
                </a:solidFill>
              </a:rPr>
              <a:t>Off the shelf analytical model</a:t>
            </a:r>
            <a:endParaRPr lang="en-IN" dirty="0">
              <a:solidFill>
                <a:schemeClr val="tx1"/>
              </a:solidFill>
            </a:endParaRPr>
          </a:p>
        </p:txBody>
      </p:sp>
      <p:sp>
        <p:nvSpPr>
          <p:cNvPr id="28" name="Rectangle: Rounded Corners 27">
            <a:extLst>
              <a:ext uri="{FF2B5EF4-FFF2-40B4-BE49-F238E27FC236}">
                <a16:creationId xmlns:a16="http://schemas.microsoft.com/office/drawing/2014/main" id="{ACDBCD4B-09C9-4785-9AF8-E67D28D79C7B}"/>
              </a:ext>
            </a:extLst>
          </p:cNvPr>
          <p:cNvSpPr/>
          <p:nvPr/>
        </p:nvSpPr>
        <p:spPr>
          <a:xfrm>
            <a:off x="5062864" y="5131363"/>
            <a:ext cx="5028289" cy="484633"/>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de-DE" sz="1600" dirty="0"/>
              <a:t>Tune quantity and </a:t>
            </a:r>
            <a:r>
              <a:rPr lang="de-DE" sz="1600" dirty="0" err="1"/>
              <a:t>arrangement</a:t>
            </a:r>
            <a:r>
              <a:rPr lang="de-DE" sz="1600" dirty="0"/>
              <a:t> of laminate to fit complex microstructure</a:t>
            </a:r>
            <a:endParaRPr lang="en-IN" sz="1600" dirty="0"/>
          </a:p>
        </p:txBody>
      </p:sp>
      <p:cxnSp>
        <p:nvCxnSpPr>
          <p:cNvPr id="29" name="Straight Arrow Connector 28">
            <a:extLst>
              <a:ext uri="{FF2B5EF4-FFF2-40B4-BE49-F238E27FC236}">
                <a16:creationId xmlns:a16="http://schemas.microsoft.com/office/drawing/2014/main" id="{2F050F8D-A1B1-4739-BA58-A35712CA9D2C}"/>
              </a:ext>
            </a:extLst>
          </p:cNvPr>
          <p:cNvCxnSpPr/>
          <p:nvPr/>
        </p:nvCxnSpPr>
        <p:spPr>
          <a:xfrm>
            <a:off x="7119808" y="4472062"/>
            <a:ext cx="0" cy="62399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0" name="Straight Arrow Connector 29">
            <a:extLst>
              <a:ext uri="{FF2B5EF4-FFF2-40B4-BE49-F238E27FC236}">
                <a16:creationId xmlns:a16="http://schemas.microsoft.com/office/drawing/2014/main" id="{AB52CD33-0223-4090-89AC-E47F6CAB1579}"/>
              </a:ext>
            </a:extLst>
          </p:cNvPr>
          <p:cNvCxnSpPr/>
          <p:nvPr/>
        </p:nvCxnSpPr>
        <p:spPr>
          <a:xfrm>
            <a:off x="7424609" y="4472062"/>
            <a:ext cx="0" cy="62399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1" name="Straight Arrow Connector 30">
            <a:extLst>
              <a:ext uri="{FF2B5EF4-FFF2-40B4-BE49-F238E27FC236}">
                <a16:creationId xmlns:a16="http://schemas.microsoft.com/office/drawing/2014/main" id="{66F3D3BC-DEAE-4FFA-8481-E4BC1A39CE2D}"/>
              </a:ext>
            </a:extLst>
          </p:cNvPr>
          <p:cNvCxnSpPr/>
          <p:nvPr/>
        </p:nvCxnSpPr>
        <p:spPr>
          <a:xfrm>
            <a:off x="7729409" y="4489164"/>
            <a:ext cx="0" cy="62399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2" name="Rectangle 31">
            <a:extLst>
              <a:ext uri="{FF2B5EF4-FFF2-40B4-BE49-F238E27FC236}">
                <a16:creationId xmlns:a16="http://schemas.microsoft.com/office/drawing/2014/main" id="{C698DC00-B6F0-4E27-8209-747FDF8D1E6E}"/>
              </a:ext>
            </a:extLst>
          </p:cNvPr>
          <p:cNvSpPr/>
          <p:nvPr/>
        </p:nvSpPr>
        <p:spPr>
          <a:xfrm>
            <a:off x="1105378" y="3272999"/>
            <a:ext cx="2864859" cy="34623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de-DE" dirty="0"/>
              <a:t>Complex Microstructure</a:t>
            </a:r>
            <a:endParaRPr lang="en-IN" dirty="0"/>
          </a:p>
        </p:txBody>
      </p:sp>
      <p:sp>
        <p:nvSpPr>
          <p:cNvPr id="33" name="Rectangle 32">
            <a:extLst>
              <a:ext uri="{FF2B5EF4-FFF2-40B4-BE49-F238E27FC236}">
                <a16:creationId xmlns:a16="http://schemas.microsoft.com/office/drawing/2014/main" id="{7CE92048-D14D-48E4-83B3-92910209F243}"/>
              </a:ext>
            </a:extLst>
          </p:cNvPr>
          <p:cNvSpPr/>
          <p:nvPr/>
        </p:nvSpPr>
        <p:spPr>
          <a:xfrm>
            <a:off x="1105378" y="3603527"/>
            <a:ext cx="2864859" cy="193770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pic>
        <p:nvPicPr>
          <p:cNvPr id="34" name="Picture 33">
            <a:extLst>
              <a:ext uri="{FF2B5EF4-FFF2-40B4-BE49-F238E27FC236}">
                <a16:creationId xmlns:a16="http://schemas.microsoft.com/office/drawing/2014/main" id="{18B6BB18-37A2-4F4D-9027-9850ACA8CBB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63364" y="3751931"/>
            <a:ext cx="1948885" cy="1716812"/>
          </a:xfrm>
          <a:prstGeom prst="rect">
            <a:avLst/>
          </a:prstGeom>
        </p:spPr>
      </p:pic>
      <p:sp>
        <p:nvSpPr>
          <p:cNvPr id="35" name="Rectangle 34">
            <a:extLst>
              <a:ext uri="{FF2B5EF4-FFF2-40B4-BE49-F238E27FC236}">
                <a16:creationId xmlns:a16="http://schemas.microsoft.com/office/drawing/2014/main" id="{AB738E94-BD04-4B9E-8FD0-31D8A795D415}"/>
              </a:ext>
            </a:extLst>
          </p:cNvPr>
          <p:cNvSpPr/>
          <p:nvPr/>
        </p:nvSpPr>
        <p:spPr>
          <a:xfrm>
            <a:off x="6967407" y="4107057"/>
            <a:ext cx="141281" cy="828061"/>
          </a:xfrm>
          <a:prstGeom prst="rect">
            <a:avLst/>
          </a:prstGeom>
          <a:solidFill>
            <a:srgbClr val="6577F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Rectangle 35">
            <a:extLst>
              <a:ext uri="{FF2B5EF4-FFF2-40B4-BE49-F238E27FC236}">
                <a16:creationId xmlns:a16="http://schemas.microsoft.com/office/drawing/2014/main" id="{E869F891-54DB-4932-A695-FBD2632610D3}"/>
              </a:ext>
            </a:extLst>
          </p:cNvPr>
          <p:cNvSpPr/>
          <p:nvPr/>
        </p:nvSpPr>
        <p:spPr>
          <a:xfrm>
            <a:off x="7119807" y="4107056"/>
            <a:ext cx="141281" cy="828061"/>
          </a:xfrm>
          <a:prstGeom prst="rect">
            <a:avLst/>
          </a:prstGeom>
          <a:solidFill>
            <a:srgbClr val="F2214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Rectangle 36">
            <a:extLst>
              <a:ext uri="{FF2B5EF4-FFF2-40B4-BE49-F238E27FC236}">
                <a16:creationId xmlns:a16="http://schemas.microsoft.com/office/drawing/2014/main" id="{CB3446DF-E307-4622-8C19-A4A811E1FCB7}"/>
              </a:ext>
            </a:extLst>
          </p:cNvPr>
          <p:cNvSpPr/>
          <p:nvPr/>
        </p:nvSpPr>
        <p:spPr>
          <a:xfrm>
            <a:off x="7272208" y="4107056"/>
            <a:ext cx="141281" cy="828061"/>
          </a:xfrm>
          <a:prstGeom prst="rect">
            <a:avLst/>
          </a:prstGeom>
          <a:solidFill>
            <a:srgbClr val="6577F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Rectangle 37">
            <a:extLst>
              <a:ext uri="{FF2B5EF4-FFF2-40B4-BE49-F238E27FC236}">
                <a16:creationId xmlns:a16="http://schemas.microsoft.com/office/drawing/2014/main" id="{785F2653-746D-42B5-BFE2-0A9C6FD7F015}"/>
              </a:ext>
            </a:extLst>
          </p:cNvPr>
          <p:cNvSpPr/>
          <p:nvPr/>
        </p:nvSpPr>
        <p:spPr>
          <a:xfrm>
            <a:off x="7424608" y="4107055"/>
            <a:ext cx="141281" cy="828061"/>
          </a:xfrm>
          <a:prstGeom prst="rect">
            <a:avLst/>
          </a:prstGeom>
          <a:solidFill>
            <a:srgbClr val="F2214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Rectangle 38">
            <a:extLst>
              <a:ext uri="{FF2B5EF4-FFF2-40B4-BE49-F238E27FC236}">
                <a16:creationId xmlns:a16="http://schemas.microsoft.com/office/drawing/2014/main" id="{93F68F02-4A72-4A7D-8C7F-A6A93DC153C3}"/>
              </a:ext>
            </a:extLst>
          </p:cNvPr>
          <p:cNvSpPr/>
          <p:nvPr/>
        </p:nvSpPr>
        <p:spPr>
          <a:xfrm>
            <a:off x="7577009" y="4107056"/>
            <a:ext cx="141281" cy="828061"/>
          </a:xfrm>
          <a:prstGeom prst="rect">
            <a:avLst/>
          </a:prstGeom>
          <a:solidFill>
            <a:srgbClr val="6577F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7DC524ED-63BA-4A2C-84F6-E90E0C0F2720}"/>
              </a:ext>
            </a:extLst>
          </p:cNvPr>
          <p:cNvSpPr/>
          <p:nvPr/>
        </p:nvSpPr>
        <p:spPr>
          <a:xfrm>
            <a:off x="7729409" y="4107055"/>
            <a:ext cx="141281" cy="828061"/>
          </a:xfrm>
          <a:prstGeom prst="rect">
            <a:avLst/>
          </a:prstGeom>
          <a:solidFill>
            <a:srgbClr val="F2214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Arrow: Right 40">
            <a:extLst>
              <a:ext uri="{FF2B5EF4-FFF2-40B4-BE49-F238E27FC236}">
                <a16:creationId xmlns:a16="http://schemas.microsoft.com/office/drawing/2014/main" id="{8117E5BA-689E-4997-9F05-0E082277A20C}"/>
              </a:ext>
            </a:extLst>
          </p:cNvPr>
          <p:cNvSpPr/>
          <p:nvPr/>
        </p:nvSpPr>
        <p:spPr>
          <a:xfrm>
            <a:off x="3832404" y="4174023"/>
            <a:ext cx="439186" cy="484632"/>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42" name="Rectangle 41">
            <a:extLst>
              <a:ext uri="{FF2B5EF4-FFF2-40B4-BE49-F238E27FC236}">
                <a16:creationId xmlns:a16="http://schemas.microsoft.com/office/drawing/2014/main" id="{E91F3D38-0140-479A-87AC-909498495724}"/>
              </a:ext>
            </a:extLst>
          </p:cNvPr>
          <p:cNvSpPr/>
          <p:nvPr/>
        </p:nvSpPr>
        <p:spPr>
          <a:xfrm>
            <a:off x="7871711" y="4107055"/>
            <a:ext cx="141281" cy="828061"/>
          </a:xfrm>
          <a:prstGeom prst="rect">
            <a:avLst/>
          </a:prstGeom>
          <a:solidFill>
            <a:srgbClr val="6577F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Rectangle 42">
            <a:extLst>
              <a:ext uri="{FF2B5EF4-FFF2-40B4-BE49-F238E27FC236}">
                <a16:creationId xmlns:a16="http://schemas.microsoft.com/office/drawing/2014/main" id="{876B24D7-EE74-4BFD-9A9A-27F4155C415D}"/>
              </a:ext>
            </a:extLst>
          </p:cNvPr>
          <p:cNvSpPr/>
          <p:nvPr/>
        </p:nvSpPr>
        <p:spPr>
          <a:xfrm>
            <a:off x="8023090" y="4107054"/>
            <a:ext cx="141281" cy="828061"/>
          </a:xfrm>
          <a:prstGeom prst="rect">
            <a:avLst/>
          </a:prstGeom>
          <a:solidFill>
            <a:srgbClr val="F2214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44" name="Straight Arrow Connector 43">
            <a:extLst>
              <a:ext uri="{FF2B5EF4-FFF2-40B4-BE49-F238E27FC236}">
                <a16:creationId xmlns:a16="http://schemas.microsoft.com/office/drawing/2014/main" id="{4C9CCFD6-A19D-4684-8D8A-800FD806125D}"/>
              </a:ext>
            </a:extLst>
          </p:cNvPr>
          <p:cNvCxnSpPr/>
          <p:nvPr/>
        </p:nvCxnSpPr>
        <p:spPr>
          <a:xfrm>
            <a:off x="8023090" y="4489164"/>
            <a:ext cx="0" cy="62399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5" name="TextBox 44">
            <a:extLst>
              <a:ext uri="{FF2B5EF4-FFF2-40B4-BE49-F238E27FC236}">
                <a16:creationId xmlns:a16="http://schemas.microsoft.com/office/drawing/2014/main" id="{A22B239A-0B1A-494F-9235-6FCC3BDB6D1B}"/>
              </a:ext>
            </a:extLst>
          </p:cNvPr>
          <p:cNvSpPr txBox="1"/>
          <p:nvPr/>
        </p:nvSpPr>
        <p:spPr>
          <a:xfrm>
            <a:off x="6745477" y="311337"/>
            <a:ext cx="3178502" cy="218139"/>
          </a:xfrm>
          <a:prstGeom prst="rect">
            <a:avLst/>
          </a:prstGeom>
          <a:solidFill>
            <a:srgbClr val="FFC000"/>
          </a:solidFill>
        </p:spPr>
        <p:style>
          <a:lnRef idx="2">
            <a:schemeClr val="dk1"/>
          </a:lnRef>
          <a:fillRef idx="1">
            <a:schemeClr val="lt1"/>
          </a:fillRef>
          <a:effectRef idx="0">
            <a:schemeClr val="dk1"/>
          </a:effectRef>
          <a:fontRef idx="minor">
            <a:schemeClr val="dk1"/>
          </a:fontRef>
        </p:style>
        <p:txBody>
          <a:bodyPr wrap="square" lIns="0" tIns="0" rIns="0" bIns="0" rtlCol="0">
            <a:noAutofit/>
          </a:bodyPr>
          <a:lstStyle/>
          <a:p>
            <a:pPr marR="0" algn="ctr" defTabSz="914400" eaLnBrk="1" fontAlgn="auto" latinLnBrk="0" hangingPunct="1">
              <a:spcBef>
                <a:spcPts val="500"/>
              </a:spcBef>
              <a:spcAft>
                <a:spcPts val="0"/>
              </a:spcAft>
              <a:buClrTx/>
              <a:buSzTx/>
              <a:buFontTx/>
              <a:buNone/>
              <a:tabLst/>
            </a:pPr>
            <a:r>
              <a:rPr kumimoji="0" lang="de-DE" sz="1400" b="0" i="0" u="none" strike="noStrike" kern="0" cap="none" spc="0" normalizeH="0" baseline="0" noProof="0" dirty="0">
                <a:ln>
                  <a:noFill/>
                </a:ln>
                <a:solidFill>
                  <a:schemeClr val="bg1"/>
                </a:solidFill>
                <a:effectLst/>
                <a:uLnTx/>
                <a:uFillTx/>
              </a:rPr>
              <a:t>OFFLINE TRAINING</a:t>
            </a:r>
            <a:endParaRPr kumimoji="0" lang="en-IN" sz="1400" b="0" i="0" u="none" strike="noStrike" kern="0" cap="none" spc="0" normalizeH="0" baseline="0" noProof="0" dirty="0">
              <a:ln>
                <a:noFill/>
              </a:ln>
              <a:solidFill>
                <a:schemeClr val="bg1"/>
              </a:solidFill>
              <a:effectLst/>
              <a:uLnTx/>
              <a:uFillTx/>
            </a:endParaRPr>
          </a:p>
        </p:txBody>
      </p:sp>
      <p:sp>
        <p:nvSpPr>
          <p:cNvPr id="46" name="TextBox 45">
            <a:extLst>
              <a:ext uri="{FF2B5EF4-FFF2-40B4-BE49-F238E27FC236}">
                <a16:creationId xmlns:a16="http://schemas.microsoft.com/office/drawing/2014/main" id="{0AA25942-2E91-4080-9B19-0403963D05B9}"/>
              </a:ext>
            </a:extLst>
          </p:cNvPr>
          <p:cNvSpPr txBox="1"/>
          <p:nvPr/>
        </p:nvSpPr>
        <p:spPr>
          <a:xfrm>
            <a:off x="6745477" y="52685"/>
            <a:ext cx="3178502" cy="218139"/>
          </a:xfrm>
          <a:prstGeom prst="rect">
            <a:avLst/>
          </a:prstGeom>
          <a:solidFill>
            <a:srgbClr val="FFFF00"/>
          </a:solidFill>
        </p:spPr>
        <p:style>
          <a:lnRef idx="2">
            <a:schemeClr val="dk1"/>
          </a:lnRef>
          <a:fillRef idx="1">
            <a:schemeClr val="lt1"/>
          </a:fillRef>
          <a:effectRef idx="0">
            <a:schemeClr val="dk1"/>
          </a:effectRef>
          <a:fontRef idx="minor">
            <a:schemeClr val="dk1"/>
          </a:fontRef>
        </p:style>
        <p:txBody>
          <a:bodyPr wrap="square" lIns="0" tIns="0" rIns="0" bIns="0" rtlCol="0">
            <a:noAutofit/>
          </a:bodyPr>
          <a:lstStyle/>
          <a:p>
            <a:pPr marR="0" algn="ctr" defTabSz="914400" eaLnBrk="1" fontAlgn="auto" latinLnBrk="0" hangingPunct="1">
              <a:spcBef>
                <a:spcPts val="500"/>
              </a:spcBef>
              <a:spcAft>
                <a:spcPts val="0"/>
              </a:spcAft>
              <a:buClrTx/>
              <a:buSzTx/>
              <a:buFontTx/>
              <a:buNone/>
              <a:tabLst/>
            </a:pPr>
            <a:r>
              <a:rPr kumimoji="0" lang="de-DE" sz="1400" b="0" i="0" u="none" strike="noStrike" kern="0" cap="none" spc="0" normalizeH="0" baseline="0" noProof="0" dirty="0" err="1">
                <a:ln>
                  <a:noFill/>
                </a:ln>
                <a:solidFill>
                  <a:schemeClr val="tx1"/>
                </a:solidFill>
                <a:effectLst/>
                <a:uLnTx/>
                <a:uFillTx/>
              </a:rPr>
              <a:t>Direct</a:t>
            </a:r>
            <a:r>
              <a:rPr kumimoji="0" lang="de-DE" sz="1400" b="0" i="0" u="none" strike="noStrike" kern="0" cap="none" spc="0" normalizeH="0" baseline="0" noProof="0" dirty="0">
                <a:ln>
                  <a:noFill/>
                </a:ln>
                <a:solidFill>
                  <a:schemeClr val="tx1"/>
                </a:solidFill>
                <a:effectLst/>
                <a:uLnTx/>
                <a:uFillTx/>
              </a:rPr>
              <a:t> DMN</a:t>
            </a:r>
            <a:endParaRPr kumimoji="0" lang="en-IN" sz="1400" b="0" i="0" u="none" strike="noStrike" kern="0" cap="none" spc="0" normalizeH="0" baseline="0" noProof="0" dirty="0">
              <a:ln>
                <a:noFill/>
              </a:ln>
              <a:solidFill>
                <a:schemeClr val="tx1"/>
              </a:solidFill>
              <a:effectLst/>
              <a:uLnTx/>
              <a:uFillTx/>
            </a:endParaRPr>
          </a:p>
        </p:txBody>
      </p:sp>
      <p:pic>
        <p:nvPicPr>
          <p:cNvPr id="47" name="Picture 2" descr="See the source image">
            <a:extLst>
              <a:ext uri="{FF2B5EF4-FFF2-40B4-BE49-F238E27FC236}">
                <a16:creationId xmlns:a16="http://schemas.microsoft.com/office/drawing/2014/main" id="{24313092-7A91-4D5F-AA0A-D7739F313FCE}"/>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28533" b="26648"/>
          <a:stretch/>
        </p:blipFill>
        <p:spPr bwMode="auto">
          <a:xfrm>
            <a:off x="10156366" y="21168"/>
            <a:ext cx="813259" cy="3644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28200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a:t>Creep-</a:t>
            </a:r>
            <a:r>
              <a:rPr lang="de-DE" dirty="0" err="1"/>
              <a:t>Choosing</a:t>
            </a:r>
            <a:r>
              <a:rPr lang="de-DE" dirty="0"/>
              <a:t> </a:t>
            </a:r>
            <a:r>
              <a:rPr lang="de-DE" dirty="0" err="1"/>
              <a:t>load</a:t>
            </a:r>
            <a:r>
              <a:rPr lang="de-DE" dirty="0"/>
              <a:t> </a:t>
            </a:r>
            <a:r>
              <a:rPr lang="de-DE" dirty="0" err="1"/>
              <a:t>level</a:t>
            </a:r>
            <a:r>
              <a:rPr lang="de-DE" dirty="0"/>
              <a:t> and time</a:t>
            </a:r>
            <a:endParaRPr lang="en-US" dirty="0"/>
          </a:p>
        </p:txBody>
      </p:sp>
      <p:sp>
        <p:nvSpPr>
          <p:cNvPr id="3" name="Text Placeholder 2"/>
          <p:cNvSpPr>
            <a:spLocks noGrp="1"/>
          </p:cNvSpPr>
          <p:nvPr>
            <p:ph type="body" sz="quarter" idx="15"/>
          </p:nvPr>
        </p:nvSpPr>
        <p:spPr/>
        <p:txBody>
          <a:bodyPr/>
          <a:lstStyle/>
          <a:p>
            <a:r>
              <a:rPr lang="en-US" dirty="0"/>
              <a:t>Numerical Investigations using DMN</a:t>
            </a:r>
          </a:p>
          <a:p>
            <a:endParaRPr lang="en-US" dirty="0"/>
          </a:p>
        </p:txBody>
      </p:sp>
      <p:sp>
        <p:nvSpPr>
          <p:cNvPr id="4" name="Slide Number Placeholder 3"/>
          <p:cNvSpPr>
            <a:spLocks noGrp="1"/>
          </p:cNvSpPr>
          <p:nvPr>
            <p:ph type="sldNum" sz="quarter" idx="12"/>
          </p:nvPr>
        </p:nvSpPr>
        <p:spPr/>
        <p:txBody>
          <a:bodyPr/>
          <a:lstStyle/>
          <a:p>
            <a:fld id="{4898AEC0-503E-4FA4-859C-D0F72D6E3F79}" type="slidenum">
              <a:rPr lang="en-US" noProof="1" smtClean="0"/>
              <a:pPr/>
              <a:t>40</a:t>
            </a:fld>
            <a:endParaRPr lang="en-US" noProof="1"/>
          </a:p>
        </p:txBody>
      </p:sp>
      <p:sp>
        <p:nvSpPr>
          <p:cNvPr id="9" name="Content Placeholder 3">
            <a:extLst>
              <a:ext uri="{FF2B5EF4-FFF2-40B4-BE49-F238E27FC236}">
                <a16:creationId xmlns:a16="http://schemas.microsoft.com/office/drawing/2014/main" id="{4DBFACA3-B936-40CE-8CA1-267F61C5725E}"/>
              </a:ext>
            </a:extLst>
          </p:cNvPr>
          <p:cNvSpPr txBox="1">
            <a:spLocks/>
          </p:cNvSpPr>
          <p:nvPr/>
        </p:nvSpPr>
        <p:spPr>
          <a:xfrm>
            <a:off x="266700" y="1094557"/>
            <a:ext cx="10003790" cy="968806"/>
          </a:xfrm>
          <a:prstGeom prst="rect">
            <a:avLst/>
          </a:prstGeom>
        </p:spPr>
        <p:txBody>
          <a:bodyPr vert="horz" lIns="0" tIns="0" rIns="0" bIns="0" rtlCol="0">
            <a:noAutofit/>
          </a:bodyPr>
          <a:lstStyle>
            <a:lvl1pPr marL="251982" indent="-251982" algn="l" defTabSz="914333" rtl="0" eaLnBrk="1" latinLnBrk="0" hangingPunct="1">
              <a:lnSpc>
                <a:spcPct val="107000"/>
              </a:lnSpc>
              <a:spcBef>
                <a:spcPts val="500"/>
              </a:spcBef>
              <a:buFont typeface="Wingdings 3" panose="05040102010807070707" pitchFamily="18" charset="2"/>
              <a:buChar char=""/>
              <a:defRPr sz="1800" kern="1200">
                <a:solidFill>
                  <a:schemeClr val="tx1"/>
                </a:solidFill>
                <a:latin typeface="+mn-lt"/>
                <a:ea typeface="+mn-ea"/>
                <a:cs typeface="+mn-cs"/>
              </a:defRPr>
            </a:lvl1pPr>
            <a:lvl2pPr marL="507563" indent="-273580" algn="l" defTabSz="914333" rtl="0" eaLnBrk="1" latinLnBrk="0" hangingPunct="1">
              <a:lnSpc>
                <a:spcPct val="103000"/>
              </a:lnSpc>
              <a:spcBef>
                <a:spcPts val="500"/>
              </a:spcBef>
              <a:buFont typeface="Wingdings 3" panose="05040102010807070707" pitchFamily="18" charset="2"/>
              <a:buChar char=""/>
              <a:defRPr sz="1600" kern="1200">
                <a:solidFill>
                  <a:schemeClr val="tx1"/>
                </a:solidFill>
                <a:latin typeface="+mn-lt"/>
                <a:ea typeface="+mn-ea"/>
                <a:cs typeface="+mn-cs"/>
              </a:defRPr>
            </a:lvl2pPr>
            <a:lvl3pPr marL="730746" indent="-205185" algn="l" defTabSz="914333" rtl="0" eaLnBrk="1" latinLnBrk="0" hangingPunct="1">
              <a:lnSpc>
                <a:spcPct val="102000"/>
              </a:lnSpc>
              <a:spcBef>
                <a:spcPts val="500"/>
              </a:spcBef>
              <a:buFont typeface="Bosch Office Sans" pitchFamily="2" charset="0"/>
              <a:buChar char="‒"/>
              <a:defRPr sz="1400" kern="1200">
                <a:solidFill>
                  <a:schemeClr val="tx1"/>
                </a:solidFill>
                <a:latin typeface="+mn-lt"/>
                <a:ea typeface="+mn-ea"/>
                <a:cs typeface="+mn-cs"/>
              </a:defRPr>
            </a:lvl3pPr>
            <a:lvl4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4pPr>
            <a:lvl5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5pPr>
            <a:lvl6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6pPr>
            <a:lvl7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7pPr>
            <a:lvl8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8pPr>
            <a:lvl9pPr marL="932331" indent="-183586" algn="l" defTabSz="914333" rtl="0" eaLnBrk="1" latinLnBrk="0" hangingPunct="1">
              <a:lnSpc>
                <a:spcPct val="103000"/>
              </a:lnSpc>
              <a:spcBef>
                <a:spcPts val="500"/>
              </a:spcBef>
              <a:buFont typeface="Bosch Office Sans" pitchFamily="2" charset="0"/>
              <a:buChar char="‒"/>
              <a:defRPr sz="1300" kern="1200" baseline="0">
                <a:solidFill>
                  <a:schemeClr val="tx1"/>
                </a:solidFill>
                <a:latin typeface="+mn-lt"/>
                <a:ea typeface="+mn-ea"/>
                <a:cs typeface="+mn-cs"/>
              </a:defRPr>
            </a:lvl9pPr>
          </a:lstStyle>
          <a:p>
            <a:pPr fontAlgn="auto">
              <a:spcAft>
                <a:spcPts val="0"/>
              </a:spcAft>
              <a:buFont typeface="Wingdings" panose="05000000000000000000" pitchFamily="2" charset="2"/>
              <a:buChar char="§"/>
            </a:pPr>
            <a:r>
              <a:rPr lang="en-US" sz="1600" dirty="0"/>
              <a:t>We choose the Epoch state 2650 of A_0031 for the creep evaluation for convenience.</a:t>
            </a:r>
          </a:p>
          <a:p>
            <a:pPr fontAlgn="auto">
              <a:spcAft>
                <a:spcPts val="0"/>
              </a:spcAft>
              <a:buFont typeface="Wingdings" panose="05000000000000000000" pitchFamily="2" charset="2"/>
              <a:buChar char="§"/>
            </a:pPr>
            <a:r>
              <a:rPr lang="en-US" sz="1600" dirty="0"/>
              <a:t>As a postprocessing step, we evaluate the elastoplastic and the creep errors at this parameter state for three long term tensile tests as shown.</a:t>
            </a:r>
            <a:endParaRPr lang="de-DE" sz="1600" dirty="0"/>
          </a:p>
        </p:txBody>
      </p:sp>
      <p:grpSp>
        <p:nvGrpSpPr>
          <p:cNvPr id="5" name="Group 4">
            <a:extLst>
              <a:ext uri="{FF2B5EF4-FFF2-40B4-BE49-F238E27FC236}">
                <a16:creationId xmlns:a16="http://schemas.microsoft.com/office/drawing/2014/main" id="{CEA335BC-C554-49A4-B262-58B5F83B55DD}"/>
              </a:ext>
            </a:extLst>
          </p:cNvPr>
          <p:cNvGrpSpPr/>
          <p:nvPr/>
        </p:nvGrpSpPr>
        <p:grpSpPr>
          <a:xfrm>
            <a:off x="499257" y="2420836"/>
            <a:ext cx="9599614" cy="2285270"/>
            <a:chOff x="499257" y="2420836"/>
            <a:chExt cx="9599614" cy="2285270"/>
          </a:xfrm>
        </p:grpSpPr>
        <p:pic>
          <p:nvPicPr>
            <p:cNvPr id="15" name="Picture 14">
              <a:extLst>
                <a:ext uri="{FF2B5EF4-FFF2-40B4-BE49-F238E27FC236}">
                  <a16:creationId xmlns:a16="http://schemas.microsoft.com/office/drawing/2014/main" id="{B640CB06-9EA1-48CF-8D21-014A82F06A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51845" y="2420836"/>
              <a:ext cx="3047026" cy="2285270"/>
            </a:xfrm>
            <a:prstGeom prst="rect">
              <a:avLst/>
            </a:prstGeom>
          </p:spPr>
        </p:pic>
        <p:pic>
          <p:nvPicPr>
            <p:cNvPr id="6" name="Picture 5">
              <a:extLst>
                <a:ext uri="{FF2B5EF4-FFF2-40B4-BE49-F238E27FC236}">
                  <a16:creationId xmlns:a16="http://schemas.microsoft.com/office/drawing/2014/main" id="{D3DAB7CE-9B5C-4E2A-8B07-8F7B4F3D39D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9257" y="2420836"/>
              <a:ext cx="3047025" cy="2285269"/>
            </a:xfrm>
            <a:prstGeom prst="rect">
              <a:avLst/>
            </a:prstGeom>
          </p:spPr>
        </p:pic>
        <p:pic>
          <p:nvPicPr>
            <p:cNvPr id="12" name="Picture 11">
              <a:extLst>
                <a:ext uri="{FF2B5EF4-FFF2-40B4-BE49-F238E27FC236}">
                  <a16:creationId xmlns:a16="http://schemas.microsoft.com/office/drawing/2014/main" id="{3EB7EC09-8DB2-4CB7-9234-B33A25C9463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58784" y="3185402"/>
              <a:ext cx="792689" cy="698295"/>
            </a:xfrm>
            <a:prstGeom prst="rect">
              <a:avLst/>
            </a:prstGeom>
            <a:ln>
              <a:noFill/>
            </a:ln>
          </p:spPr>
        </p:pic>
        <p:sp>
          <p:nvSpPr>
            <p:cNvPr id="7" name="Arrow: Down 6">
              <a:extLst>
                <a:ext uri="{FF2B5EF4-FFF2-40B4-BE49-F238E27FC236}">
                  <a16:creationId xmlns:a16="http://schemas.microsoft.com/office/drawing/2014/main" id="{D07AB775-3831-42D3-9676-21B66CBF6A2B}"/>
                </a:ext>
              </a:extLst>
            </p:cNvPr>
            <p:cNvSpPr/>
            <p:nvPr/>
          </p:nvSpPr>
          <p:spPr>
            <a:xfrm rot="3138127">
              <a:off x="8397049" y="3547238"/>
              <a:ext cx="155051" cy="250466"/>
            </a:xfrm>
            <a:prstGeom prst="downArrow">
              <a:avLst/>
            </a:prstGeom>
            <a:ln/>
          </p:spPr>
          <p:style>
            <a:lnRef idx="2">
              <a:schemeClr val="dk1"/>
            </a:lnRef>
            <a:fillRef idx="1">
              <a:schemeClr val="lt1"/>
            </a:fillRef>
            <a:effectRef idx="0">
              <a:schemeClr val="dk1"/>
            </a:effectRef>
            <a:fontRef idx="minor">
              <a:schemeClr val="dk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IN" sz="1800" b="0" i="0" u="none" strike="noStrike" kern="0" cap="none" spc="0" normalizeH="0" baseline="0" noProof="0" dirty="0">
                <a:ln>
                  <a:noFill/>
                </a:ln>
                <a:solidFill>
                  <a:srgbClr val="000000"/>
                </a:solidFill>
                <a:effectLst/>
                <a:uLnTx/>
                <a:uFillTx/>
                <a:latin typeface="Bosch Office Sans"/>
                <a:ea typeface="+mn-ea"/>
                <a:cs typeface="+mn-cs"/>
              </a:endParaRPr>
            </a:p>
          </p:txBody>
        </p:sp>
        <p:sp>
          <p:nvSpPr>
            <p:cNvPr id="14" name="Arrow: Down 13">
              <a:extLst>
                <a:ext uri="{FF2B5EF4-FFF2-40B4-BE49-F238E27FC236}">
                  <a16:creationId xmlns:a16="http://schemas.microsoft.com/office/drawing/2014/main" id="{B5B8E358-A05F-4FF5-91AC-C70E4D2DF3B6}"/>
                </a:ext>
              </a:extLst>
            </p:cNvPr>
            <p:cNvSpPr/>
            <p:nvPr/>
          </p:nvSpPr>
          <p:spPr>
            <a:xfrm rot="14179869">
              <a:off x="8964736" y="3097482"/>
              <a:ext cx="155051" cy="250466"/>
            </a:xfrm>
            <a:prstGeom prst="downArrow">
              <a:avLst/>
            </a:prstGeom>
            <a:ln/>
          </p:spPr>
          <p:style>
            <a:lnRef idx="2">
              <a:schemeClr val="dk1"/>
            </a:lnRef>
            <a:fillRef idx="1">
              <a:schemeClr val="lt1"/>
            </a:fillRef>
            <a:effectRef idx="0">
              <a:schemeClr val="dk1"/>
            </a:effectRef>
            <a:fontRef idx="minor">
              <a:schemeClr val="dk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IN" sz="1800" b="0" i="0" u="none" strike="noStrike" kern="0" cap="none" spc="0" normalizeH="0" baseline="0" noProof="0" dirty="0">
                <a:ln>
                  <a:noFill/>
                </a:ln>
                <a:solidFill>
                  <a:srgbClr val="000000"/>
                </a:solidFill>
                <a:effectLst/>
                <a:uLnTx/>
                <a:uFillTx/>
                <a:latin typeface="Bosch Office Sans"/>
                <a:ea typeface="+mn-ea"/>
                <a:cs typeface="+mn-cs"/>
              </a:endParaRPr>
            </a:p>
          </p:txBody>
        </p:sp>
        <p:pic>
          <p:nvPicPr>
            <p:cNvPr id="10" name="Picture 9">
              <a:extLst>
                <a:ext uri="{FF2B5EF4-FFF2-40B4-BE49-F238E27FC236}">
                  <a16:creationId xmlns:a16="http://schemas.microsoft.com/office/drawing/2014/main" id="{2782D906-EB49-452F-81E1-554DE330DC2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87331" y="2420836"/>
              <a:ext cx="3047025" cy="2285269"/>
            </a:xfrm>
            <a:prstGeom prst="rect">
              <a:avLst/>
            </a:prstGeom>
          </p:spPr>
        </p:pic>
        <p:pic>
          <p:nvPicPr>
            <p:cNvPr id="17" name="Picture 16">
              <a:extLst>
                <a:ext uri="{FF2B5EF4-FFF2-40B4-BE49-F238E27FC236}">
                  <a16:creationId xmlns:a16="http://schemas.microsoft.com/office/drawing/2014/main" id="{8D7C06AC-F8A4-4E2F-AB62-8D2C972C4A3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31622" y="3251003"/>
              <a:ext cx="792689" cy="698295"/>
            </a:xfrm>
            <a:prstGeom prst="rect">
              <a:avLst/>
            </a:prstGeom>
            <a:ln>
              <a:noFill/>
            </a:ln>
          </p:spPr>
        </p:pic>
        <p:sp>
          <p:nvSpPr>
            <p:cNvPr id="19" name="Arrow: Down 18">
              <a:extLst>
                <a:ext uri="{FF2B5EF4-FFF2-40B4-BE49-F238E27FC236}">
                  <a16:creationId xmlns:a16="http://schemas.microsoft.com/office/drawing/2014/main" id="{363F72EA-BF5E-42A4-BC43-247DA51D18F3}"/>
                </a:ext>
              </a:extLst>
            </p:cNvPr>
            <p:cNvSpPr/>
            <p:nvPr/>
          </p:nvSpPr>
          <p:spPr>
            <a:xfrm rot="10800000">
              <a:off x="5450440" y="3156848"/>
              <a:ext cx="155051" cy="250466"/>
            </a:xfrm>
            <a:prstGeom prst="downArrow">
              <a:avLst/>
            </a:prstGeom>
            <a:ln/>
          </p:spPr>
          <p:style>
            <a:lnRef idx="2">
              <a:schemeClr val="dk1"/>
            </a:lnRef>
            <a:fillRef idx="1">
              <a:schemeClr val="lt1"/>
            </a:fillRef>
            <a:effectRef idx="0">
              <a:schemeClr val="dk1"/>
            </a:effectRef>
            <a:fontRef idx="minor">
              <a:schemeClr val="dk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IN" sz="1800" b="0" i="0" u="none" strike="noStrike" kern="0" cap="none" spc="0" normalizeH="0" baseline="0" noProof="0" dirty="0">
                <a:ln>
                  <a:noFill/>
                </a:ln>
                <a:solidFill>
                  <a:srgbClr val="000000"/>
                </a:solidFill>
                <a:effectLst/>
                <a:uLnTx/>
                <a:uFillTx/>
                <a:latin typeface="Bosch Office Sans"/>
                <a:ea typeface="+mn-ea"/>
                <a:cs typeface="+mn-cs"/>
              </a:endParaRPr>
            </a:p>
          </p:txBody>
        </p:sp>
        <p:sp>
          <p:nvSpPr>
            <p:cNvPr id="20" name="Arrow: Down 19">
              <a:extLst>
                <a:ext uri="{FF2B5EF4-FFF2-40B4-BE49-F238E27FC236}">
                  <a16:creationId xmlns:a16="http://schemas.microsoft.com/office/drawing/2014/main" id="{341D5E8F-119E-41D1-96BE-967D128B8A8B}"/>
                </a:ext>
              </a:extLst>
            </p:cNvPr>
            <p:cNvSpPr/>
            <p:nvPr/>
          </p:nvSpPr>
          <p:spPr>
            <a:xfrm>
              <a:off x="5450440" y="3941135"/>
              <a:ext cx="155051" cy="250466"/>
            </a:xfrm>
            <a:prstGeom prst="downArrow">
              <a:avLst/>
            </a:prstGeom>
            <a:ln/>
          </p:spPr>
          <p:style>
            <a:lnRef idx="2">
              <a:schemeClr val="dk1"/>
            </a:lnRef>
            <a:fillRef idx="1">
              <a:schemeClr val="lt1"/>
            </a:fillRef>
            <a:effectRef idx="0">
              <a:schemeClr val="dk1"/>
            </a:effectRef>
            <a:fontRef idx="minor">
              <a:schemeClr val="dk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IN" sz="1800" b="0" i="0" u="none" strike="noStrike" kern="0" cap="none" spc="0" normalizeH="0" baseline="0" noProof="0" dirty="0">
                <a:ln>
                  <a:noFill/>
                </a:ln>
                <a:solidFill>
                  <a:srgbClr val="000000"/>
                </a:solidFill>
                <a:effectLst/>
                <a:uLnTx/>
                <a:uFillTx/>
                <a:latin typeface="Bosch Office Sans"/>
                <a:ea typeface="+mn-ea"/>
                <a:cs typeface="+mn-cs"/>
              </a:endParaRPr>
            </a:p>
          </p:txBody>
        </p:sp>
        <p:pic>
          <p:nvPicPr>
            <p:cNvPr id="22" name="Picture 21">
              <a:extLst>
                <a:ext uri="{FF2B5EF4-FFF2-40B4-BE49-F238E27FC236}">
                  <a16:creationId xmlns:a16="http://schemas.microsoft.com/office/drawing/2014/main" id="{74012757-350A-49FA-89FA-245E641CAFC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68705" y="3242840"/>
              <a:ext cx="792689" cy="698295"/>
            </a:xfrm>
            <a:prstGeom prst="rect">
              <a:avLst/>
            </a:prstGeom>
            <a:ln>
              <a:noFill/>
            </a:ln>
          </p:spPr>
        </p:pic>
        <p:sp>
          <p:nvSpPr>
            <p:cNvPr id="23" name="Arrow: Down 22">
              <a:extLst>
                <a:ext uri="{FF2B5EF4-FFF2-40B4-BE49-F238E27FC236}">
                  <a16:creationId xmlns:a16="http://schemas.microsoft.com/office/drawing/2014/main" id="{CE9B2D6C-87A3-4AD7-8ECC-713B6D3C8AA4}"/>
                </a:ext>
              </a:extLst>
            </p:cNvPr>
            <p:cNvSpPr/>
            <p:nvPr/>
          </p:nvSpPr>
          <p:spPr>
            <a:xfrm rot="18790433">
              <a:off x="2258492" y="3602055"/>
              <a:ext cx="155051" cy="250466"/>
            </a:xfrm>
            <a:prstGeom prst="downArrow">
              <a:avLst/>
            </a:prstGeom>
            <a:ln/>
          </p:spPr>
          <p:style>
            <a:lnRef idx="2">
              <a:schemeClr val="dk1"/>
            </a:lnRef>
            <a:fillRef idx="1">
              <a:schemeClr val="lt1"/>
            </a:fillRef>
            <a:effectRef idx="0">
              <a:schemeClr val="dk1"/>
            </a:effectRef>
            <a:fontRef idx="minor">
              <a:schemeClr val="dk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IN" sz="1800" b="0" i="0" u="none" strike="noStrike" kern="0" cap="none" spc="0" normalizeH="0" baseline="0" noProof="0" dirty="0">
                <a:ln>
                  <a:noFill/>
                </a:ln>
                <a:solidFill>
                  <a:srgbClr val="000000"/>
                </a:solidFill>
                <a:effectLst/>
                <a:uLnTx/>
                <a:uFillTx/>
                <a:latin typeface="Bosch Office Sans"/>
                <a:ea typeface="+mn-ea"/>
                <a:cs typeface="+mn-cs"/>
              </a:endParaRPr>
            </a:p>
          </p:txBody>
        </p:sp>
        <p:sp>
          <p:nvSpPr>
            <p:cNvPr id="24" name="Arrow: Down 23">
              <a:extLst>
                <a:ext uri="{FF2B5EF4-FFF2-40B4-BE49-F238E27FC236}">
                  <a16:creationId xmlns:a16="http://schemas.microsoft.com/office/drawing/2014/main" id="{CB9814FD-75CF-47A0-8006-D930FAC9F843}"/>
                </a:ext>
              </a:extLst>
            </p:cNvPr>
            <p:cNvSpPr/>
            <p:nvPr/>
          </p:nvSpPr>
          <p:spPr>
            <a:xfrm rot="7772270">
              <a:off x="1644167" y="3171125"/>
              <a:ext cx="155051" cy="250466"/>
            </a:xfrm>
            <a:prstGeom prst="downArrow">
              <a:avLst/>
            </a:prstGeom>
            <a:ln/>
          </p:spPr>
          <p:style>
            <a:lnRef idx="2">
              <a:schemeClr val="dk1"/>
            </a:lnRef>
            <a:fillRef idx="1">
              <a:schemeClr val="lt1"/>
            </a:fillRef>
            <a:effectRef idx="0">
              <a:schemeClr val="dk1"/>
            </a:effectRef>
            <a:fontRef idx="minor">
              <a:schemeClr val="dk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IN" sz="1800" b="0" i="0" u="none" strike="noStrike" kern="0" cap="none" spc="0" normalizeH="0" baseline="0" noProof="0" dirty="0">
                <a:ln>
                  <a:noFill/>
                </a:ln>
                <a:solidFill>
                  <a:srgbClr val="000000"/>
                </a:solidFill>
                <a:effectLst/>
                <a:uLnTx/>
                <a:uFillTx/>
                <a:latin typeface="Bosch Office Sans"/>
                <a:ea typeface="+mn-ea"/>
                <a:cs typeface="+mn-cs"/>
              </a:endParaRPr>
            </a:p>
          </p:txBody>
        </p:sp>
      </p:grpSp>
      <p:pic>
        <p:nvPicPr>
          <p:cNvPr id="21" name="Picture 2" descr="See the source image">
            <a:extLst>
              <a:ext uri="{FF2B5EF4-FFF2-40B4-BE49-F238E27FC236}">
                <a16:creationId xmlns:a16="http://schemas.microsoft.com/office/drawing/2014/main" id="{BFF624B9-DDB1-45D6-A3EF-4CCE6BFEA2FE}"/>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28533" b="26648"/>
          <a:stretch/>
        </p:blipFill>
        <p:spPr bwMode="auto">
          <a:xfrm>
            <a:off x="10156366" y="21168"/>
            <a:ext cx="813259" cy="3644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046669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a:t>Creep </a:t>
            </a:r>
            <a:r>
              <a:rPr lang="de-DE" dirty="0" err="1"/>
              <a:t>testing</a:t>
            </a:r>
            <a:r>
              <a:rPr lang="de-DE" dirty="0"/>
              <a:t> Load </a:t>
            </a:r>
            <a:r>
              <a:rPr lang="de-DE" dirty="0" err="1"/>
              <a:t>levels</a:t>
            </a:r>
            <a:r>
              <a:rPr lang="de-DE" dirty="0"/>
              <a:t> and time</a:t>
            </a:r>
            <a:endParaRPr lang="en-US" dirty="0"/>
          </a:p>
        </p:txBody>
      </p:sp>
      <p:sp>
        <p:nvSpPr>
          <p:cNvPr id="3" name="Text Placeholder 2"/>
          <p:cNvSpPr>
            <a:spLocks noGrp="1"/>
          </p:cNvSpPr>
          <p:nvPr>
            <p:ph type="body" sz="quarter" idx="15"/>
          </p:nvPr>
        </p:nvSpPr>
        <p:spPr/>
        <p:txBody>
          <a:bodyPr/>
          <a:lstStyle/>
          <a:p>
            <a:r>
              <a:rPr lang="en-US" dirty="0"/>
              <a:t>Numerical Investigations using DMN</a:t>
            </a:r>
          </a:p>
          <a:p>
            <a:endParaRPr lang="en-US" dirty="0"/>
          </a:p>
        </p:txBody>
      </p:sp>
      <p:sp>
        <p:nvSpPr>
          <p:cNvPr id="4" name="Slide Number Placeholder 3"/>
          <p:cNvSpPr>
            <a:spLocks noGrp="1"/>
          </p:cNvSpPr>
          <p:nvPr>
            <p:ph type="sldNum" sz="quarter" idx="12"/>
          </p:nvPr>
        </p:nvSpPr>
        <p:spPr/>
        <p:txBody>
          <a:bodyPr/>
          <a:lstStyle/>
          <a:p>
            <a:fld id="{4898AEC0-503E-4FA4-859C-D0F72D6E3F79}" type="slidenum">
              <a:rPr lang="en-US" noProof="1" smtClean="0"/>
              <a:pPr/>
              <a:t>41</a:t>
            </a:fld>
            <a:endParaRPr lang="en-US" noProof="1"/>
          </a:p>
        </p:txBody>
      </p:sp>
      <p:graphicFrame>
        <p:nvGraphicFramePr>
          <p:cNvPr id="12" name="Table 11">
            <a:extLst>
              <a:ext uri="{FF2B5EF4-FFF2-40B4-BE49-F238E27FC236}">
                <a16:creationId xmlns:a16="http://schemas.microsoft.com/office/drawing/2014/main" id="{D5C28772-F118-41A0-8CEA-DB4D85F132DB}"/>
              </a:ext>
            </a:extLst>
          </p:cNvPr>
          <p:cNvGraphicFramePr>
            <a:graphicFrameLocks noGrp="1"/>
          </p:cNvGraphicFramePr>
          <p:nvPr>
            <p:extLst>
              <p:ext uri="{D42A27DB-BD31-4B8C-83A1-F6EECF244321}">
                <p14:modId xmlns:p14="http://schemas.microsoft.com/office/powerpoint/2010/main" val="1928186407"/>
              </p:ext>
            </p:extLst>
          </p:nvPr>
        </p:nvGraphicFramePr>
        <p:xfrm>
          <a:off x="336495" y="1256892"/>
          <a:ext cx="9721904" cy="2992356"/>
        </p:xfrm>
        <a:graphic>
          <a:graphicData uri="http://schemas.openxmlformats.org/drawingml/2006/table">
            <a:tbl>
              <a:tblPr firstRow="1" bandRow="1">
                <a:tableStyleId>{5C22544A-7EE6-4342-B048-85BDC9FD1C3A}</a:tableStyleId>
              </a:tblPr>
              <a:tblGrid>
                <a:gridCol w="1683780">
                  <a:extLst>
                    <a:ext uri="{9D8B030D-6E8A-4147-A177-3AD203B41FA5}">
                      <a16:colId xmlns:a16="http://schemas.microsoft.com/office/drawing/2014/main" val="509817787"/>
                    </a:ext>
                  </a:extLst>
                </a:gridCol>
                <a:gridCol w="1683780">
                  <a:extLst>
                    <a:ext uri="{9D8B030D-6E8A-4147-A177-3AD203B41FA5}">
                      <a16:colId xmlns:a16="http://schemas.microsoft.com/office/drawing/2014/main" val="2185690973"/>
                    </a:ext>
                  </a:extLst>
                </a:gridCol>
                <a:gridCol w="1619785">
                  <a:extLst>
                    <a:ext uri="{9D8B030D-6E8A-4147-A177-3AD203B41FA5}">
                      <a16:colId xmlns:a16="http://schemas.microsoft.com/office/drawing/2014/main" val="515830635"/>
                    </a:ext>
                  </a:extLst>
                </a:gridCol>
                <a:gridCol w="1564640">
                  <a:extLst>
                    <a:ext uri="{9D8B030D-6E8A-4147-A177-3AD203B41FA5}">
                      <a16:colId xmlns:a16="http://schemas.microsoft.com/office/drawing/2014/main" val="4256392135"/>
                    </a:ext>
                  </a:extLst>
                </a:gridCol>
                <a:gridCol w="1615440">
                  <a:extLst>
                    <a:ext uri="{9D8B030D-6E8A-4147-A177-3AD203B41FA5}">
                      <a16:colId xmlns:a16="http://schemas.microsoft.com/office/drawing/2014/main" val="2568230939"/>
                    </a:ext>
                  </a:extLst>
                </a:gridCol>
                <a:gridCol w="1554479">
                  <a:extLst>
                    <a:ext uri="{9D8B030D-6E8A-4147-A177-3AD203B41FA5}">
                      <a16:colId xmlns:a16="http://schemas.microsoft.com/office/drawing/2014/main" val="2855134194"/>
                    </a:ext>
                  </a:extLst>
                </a:gridCol>
              </a:tblGrid>
              <a:tr h="396518">
                <a:tc>
                  <a:txBody>
                    <a:bodyPr/>
                    <a:lstStyle/>
                    <a:p>
                      <a:pPr algn="ctr"/>
                      <a:r>
                        <a:rPr lang="en-US" sz="1400" dirty="0"/>
                        <a:t>Parameter</a:t>
                      </a:r>
                    </a:p>
                  </a:txBody>
                  <a:tcPr anchor="ctr"/>
                </a:tc>
                <a:tc>
                  <a:txBody>
                    <a:bodyPr/>
                    <a:lstStyle/>
                    <a:p>
                      <a:pPr algn="ctr"/>
                      <a:r>
                        <a:rPr lang="en-US" sz="1400" dirty="0"/>
                        <a:t>Load case</a:t>
                      </a:r>
                    </a:p>
                  </a:txBody>
                  <a:tcPr anchor="ctr"/>
                </a:tc>
                <a:tc>
                  <a:txBody>
                    <a:bodyPr/>
                    <a:lstStyle/>
                    <a:p>
                      <a:pPr algn="ctr"/>
                      <a:r>
                        <a:rPr lang="en-US" sz="1400" dirty="0"/>
                        <a:t>1_D4</a:t>
                      </a:r>
                    </a:p>
                  </a:txBody>
                  <a:tcPr anchor="ctr"/>
                </a:tc>
                <a:tc>
                  <a:txBody>
                    <a:bodyPr/>
                    <a:lstStyle/>
                    <a:p>
                      <a:pPr algn="ctr"/>
                      <a:r>
                        <a:rPr lang="en-US" sz="1400" dirty="0"/>
                        <a:t>2_D4</a:t>
                      </a:r>
                    </a:p>
                  </a:txBody>
                  <a:tcPr anchor="ctr"/>
                </a:tc>
                <a:tc>
                  <a:txBody>
                    <a:bodyPr/>
                    <a:lstStyle/>
                    <a:p>
                      <a:pPr algn="ctr"/>
                      <a:r>
                        <a:rPr lang="en-US" sz="1400" dirty="0"/>
                        <a:t>3_D4</a:t>
                      </a:r>
                    </a:p>
                  </a:txBody>
                  <a:tcPr anchor="ctr"/>
                </a:tc>
                <a:tc>
                  <a:txBody>
                    <a:bodyPr/>
                    <a:lstStyle/>
                    <a:p>
                      <a:pPr algn="ctr"/>
                      <a:r>
                        <a:rPr lang="en-US" sz="1400" dirty="0"/>
                        <a:t>a_4_D4</a:t>
                      </a:r>
                    </a:p>
                  </a:txBody>
                  <a:tcPr anchor="ctr"/>
                </a:tc>
                <a:extLst>
                  <a:ext uri="{0D108BD9-81ED-4DB2-BD59-A6C34878D82A}">
                    <a16:rowId xmlns:a16="http://schemas.microsoft.com/office/drawing/2014/main" val="1179595933"/>
                  </a:ext>
                </a:extLst>
              </a:tr>
              <a:tr h="396518">
                <a:tc rowSpan="3">
                  <a:txBody>
                    <a:bodyPr/>
                    <a:lstStyle/>
                    <a:p>
                      <a:pPr algn="l"/>
                      <a:r>
                        <a:rPr lang="en-US" sz="1400" dirty="0"/>
                        <a:t>Load Levels in MPa</a:t>
                      </a:r>
                    </a:p>
                  </a:txBody>
                  <a:tcPr anchor="ctr"/>
                </a:tc>
                <a:tc>
                  <a:txBody>
                    <a:bodyPr/>
                    <a:lstStyle/>
                    <a:p>
                      <a:pPr algn="l"/>
                      <a:r>
                        <a:rPr lang="en-US" sz="1400" dirty="0"/>
                        <a:t>T11</a:t>
                      </a:r>
                    </a:p>
                  </a:txBody>
                  <a:tcPr anchor="ctr"/>
                </a:tc>
                <a:tc>
                  <a:txBody>
                    <a:bodyPr/>
                    <a:lstStyle/>
                    <a:p>
                      <a:pPr algn="l"/>
                      <a:r>
                        <a:rPr lang="en-US" sz="1400" dirty="0"/>
                        <a:t>80</a:t>
                      </a:r>
                    </a:p>
                  </a:txBody>
                  <a:tcPr anchor="ctr"/>
                </a:tc>
                <a:tc>
                  <a:txBody>
                    <a:bodyPr/>
                    <a:lstStyle/>
                    <a:p>
                      <a:r>
                        <a:rPr lang="en-US" sz="1400" dirty="0"/>
                        <a:t>60</a:t>
                      </a:r>
                    </a:p>
                  </a:txBody>
                  <a:tcPr anchor="ctr"/>
                </a:tc>
                <a:tc>
                  <a:txBody>
                    <a:bodyPr/>
                    <a:lstStyle/>
                    <a:p>
                      <a:r>
                        <a:rPr lang="en-US" sz="1400" dirty="0"/>
                        <a:t>50</a:t>
                      </a:r>
                    </a:p>
                  </a:txBody>
                  <a:tcPr anchor="ctr"/>
                </a:tc>
                <a:tc>
                  <a:txBody>
                    <a:bodyPr/>
                    <a:lstStyle/>
                    <a:p>
                      <a:r>
                        <a:rPr lang="en-US" sz="1400" dirty="0"/>
                        <a:t>60</a:t>
                      </a:r>
                    </a:p>
                  </a:txBody>
                  <a:tcPr anchor="ctr"/>
                </a:tc>
                <a:extLst>
                  <a:ext uri="{0D108BD9-81ED-4DB2-BD59-A6C34878D82A}">
                    <a16:rowId xmlns:a16="http://schemas.microsoft.com/office/drawing/2014/main" val="474353668"/>
                  </a:ext>
                </a:extLst>
              </a:tr>
              <a:tr h="396518">
                <a:tc vMerge="1">
                  <a:txBody>
                    <a:bodyPr/>
                    <a:lstStyle/>
                    <a:p>
                      <a:pPr marL="0" marR="0" lvl="0" indent="0" algn="l" defTabSz="914333" rtl="0" eaLnBrk="1" fontAlgn="auto" latinLnBrk="0" hangingPunct="1">
                        <a:lnSpc>
                          <a:spcPct val="100000"/>
                        </a:lnSpc>
                        <a:spcBef>
                          <a:spcPts val="0"/>
                        </a:spcBef>
                        <a:spcAft>
                          <a:spcPts val="0"/>
                        </a:spcAft>
                        <a:buClrTx/>
                        <a:buSzTx/>
                        <a:buFontTx/>
                        <a:buNone/>
                        <a:tabLst/>
                        <a:defRPr/>
                      </a:pPr>
                      <a:endParaRPr lang="en-US" sz="1400" dirty="0"/>
                    </a:p>
                  </a:txBody>
                  <a:tcPr anchor="ctr"/>
                </a:tc>
                <a:tc>
                  <a:txBody>
                    <a:bodyPr/>
                    <a:lstStyle/>
                    <a:p>
                      <a:pPr marL="0" marR="0" lvl="0" indent="0" algn="l" defTabSz="914333" rtl="0" eaLnBrk="1" fontAlgn="auto" latinLnBrk="0" hangingPunct="1">
                        <a:lnSpc>
                          <a:spcPct val="100000"/>
                        </a:lnSpc>
                        <a:spcBef>
                          <a:spcPts val="0"/>
                        </a:spcBef>
                        <a:spcAft>
                          <a:spcPts val="0"/>
                        </a:spcAft>
                        <a:buClrTx/>
                        <a:buSzTx/>
                        <a:buFontTx/>
                        <a:buNone/>
                        <a:tabLst/>
                        <a:defRPr/>
                      </a:pPr>
                      <a:r>
                        <a:rPr lang="en-US" sz="1400" dirty="0"/>
                        <a:t>T22</a:t>
                      </a:r>
                    </a:p>
                  </a:txBody>
                  <a:tcPr anchor="ctr"/>
                </a:tc>
                <a:tc>
                  <a:txBody>
                    <a:bodyPr/>
                    <a:lstStyle/>
                    <a:p>
                      <a:pPr marL="0" marR="0" lvl="0" indent="0" algn="l" defTabSz="914333" rtl="0" eaLnBrk="1" fontAlgn="auto" latinLnBrk="0" hangingPunct="1">
                        <a:lnSpc>
                          <a:spcPct val="100000"/>
                        </a:lnSpc>
                        <a:spcBef>
                          <a:spcPts val="0"/>
                        </a:spcBef>
                        <a:spcAft>
                          <a:spcPts val="0"/>
                        </a:spcAft>
                        <a:buClrTx/>
                        <a:buSzTx/>
                        <a:buFontTx/>
                        <a:buNone/>
                        <a:tabLst/>
                        <a:defRPr/>
                      </a:pPr>
                      <a:r>
                        <a:rPr lang="en-US" sz="1400" dirty="0"/>
                        <a:t>50</a:t>
                      </a:r>
                    </a:p>
                  </a:txBody>
                  <a:tcPr anchor="ctr"/>
                </a:tc>
                <a:tc>
                  <a:txBody>
                    <a:bodyPr/>
                    <a:lstStyle/>
                    <a:p>
                      <a:pPr marL="0" marR="0" lvl="0" indent="0" algn="l" defTabSz="914333" rtl="0" eaLnBrk="1" fontAlgn="auto" latinLnBrk="0" hangingPunct="1">
                        <a:lnSpc>
                          <a:spcPct val="100000"/>
                        </a:lnSpc>
                        <a:spcBef>
                          <a:spcPts val="0"/>
                        </a:spcBef>
                        <a:spcAft>
                          <a:spcPts val="0"/>
                        </a:spcAft>
                        <a:buClrTx/>
                        <a:buSzTx/>
                        <a:buFontTx/>
                        <a:buNone/>
                        <a:tabLst/>
                        <a:defRPr/>
                      </a:pPr>
                      <a:r>
                        <a:rPr lang="de-DE" sz="1400" dirty="0"/>
                        <a:t>60</a:t>
                      </a:r>
                    </a:p>
                  </a:txBody>
                  <a:tcPr anchor="ctr"/>
                </a:tc>
                <a:tc>
                  <a:txBody>
                    <a:bodyPr/>
                    <a:lstStyle/>
                    <a:p>
                      <a:pPr marL="0" marR="0" lvl="0" indent="0" algn="l" defTabSz="914333" rtl="0" eaLnBrk="1" fontAlgn="auto" latinLnBrk="0" hangingPunct="1">
                        <a:lnSpc>
                          <a:spcPct val="100000"/>
                        </a:lnSpc>
                        <a:spcBef>
                          <a:spcPts val="0"/>
                        </a:spcBef>
                        <a:spcAft>
                          <a:spcPts val="0"/>
                        </a:spcAft>
                        <a:buClrTx/>
                        <a:buSzTx/>
                        <a:buFontTx/>
                        <a:buNone/>
                        <a:tabLst/>
                        <a:defRPr/>
                      </a:pPr>
                      <a:r>
                        <a:rPr lang="de-DE" sz="1400" dirty="0"/>
                        <a:t>50</a:t>
                      </a:r>
                    </a:p>
                  </a:txBody>
                  <a:tcPr anchor="ctr"/>
                </a:tc>
                <a:tc>
                  <a:txBody>
                    <a:bodyPr/>
                    <a:lstStyle/>
                    <a:p>
                      <a:pPr marL="0" marR="0" lvl="0" indent="0" algn="l" defTabSz="914333" rtl="0" eaLnBrk="1" fontAlgn="auto" latinLnBrk="0" hangingPunct="1">
                        <a:lnSpc>
                          <a:spcPct val="100000"/>
                        </a:lnSpc>
                        <a:spcBef>
                          <a:spcPts val="0"/>
                        </a:spcBef>
                        <a:spcAft>
                          <a:spcPts val="0"/>
                        </a:spcAft>
                        <a:buClrTx/>
                        <a:buSzTx/>
                        <a:buFontTx/>
                        <a:buNone/>
                        <a:tabLst/>
                        <a:defRPr/>
                      </a:pPr>
                      <a:r>
                        <a:rPr lang="de-DE" sz="1400" dirty="0"/>
                        <a:t>50</a:t>
                      </a:r>
                    </a:p>
                  </a:txBody>
                  <a:tcPr anchor="ctr"/>
                </a:tc>
                <a:extLst>
                  <a:ext uri="{0D108BD9-81ED-4DB2-BD59-A6C34878D82A}">
                    <a16:rowId xmlns:a16="http://schemas.microsoft.com/office/drawing/2014/main" val="420443026"/>
                  </a:ext>
                </a:extLst>
              </a:tr>
              <a:tr h="444190">
                <a:tc vMerge="1">
                  <a:txBody>
                    <a:bodyPr/>
                    <a:lstStyle/>
                    <a:p>
                      <a:pPr marL="0" marR="0" lvl="0" indent="0" algn="l" defTabSz="914333" rtl="0" eaLnBrk="1" fontAlgn="auto" latinLnBrk="0" hangingPunct="1">
                        <a:lnSpc>
                          <a:spcPct val="100000"/>
                        </a:lnSpc>
                        <a:spcBef>
                          <a:spcPts val="0"/>
                        </a:spcBef>
                        <a:spcAft>
                          <a:spcPts val="0"/>
                        </a:spcAft>
                        <a:buClrTx/>
                        <a:buSzTx/>
                        <a:buFontTx/>
                        <a:buNone/>
                        <a:tabLst/>
                        <a:defRPr/>
                      </a:pPr>
                      <a:endParaRPr lang="en-US" sz="1400" dirty="0"/>
                    </a:p>
                  </a:txBody>
                  <a:tcPr anchor="ctr"/>
                </a:tc>
                <a:tc>
                  <a:txBody>
                    <a:bodyPr/>
                    <a:lstStyle/>
                    <a:p>
                      <a:pPr marL="0" marR="0" lvl="0" indent="0" algn="l" defTabSz="914333" rtl="0" eaLnBrk="1" fontAlgn="auto" latinLnBrk="0" hangingPunct="1">
                        <a:lnSpc>
                          <a:spcPct val="100000"/>
                        </a:lnSpc>
                        <a:spcBef>
                          <a:spcPts val="0"/>
                        </a:spcBef>
                        <a:spcAft>
                          <a:spcPts val="0"/>
                        </a:spcAft>
                        <a:buClrTx/>
                        <a:buSzTx/>
                        <a:buFontTx/>
                        <a:buNone/>
                        <a:tabLst/>
                        <a:defRPr/>
                      </a:pPr>
                      <a:r>
                        <a:rPr lang="en-US" sz="1400" dirty="0"/>
                        <a:t>T33</a:t>
                      </a:r>
                    </a:p>
                  </a:txBody>
                  <a:tcPr anchor="ctr"/>
                </a:tc>
                <a:tc>
                  <a:txBody>
                    <a:bodyPr/>
                    <a:lstStyle/>
                    <a:p>
                      <a:pPr marL="0" marR="0" lvl="0" indent="0" algn="l" defTabSz="914333" rtl="0" eaLnBrk="1" fontAlgn="auto" latinLnBrk="0" hangingPunct="1">
                        <a:lnSpc>
                          <a:spcPct val="100000"/>
                        </a:lnSpc>
                        <a:spcBef>
                          <a:spcPts val="0"/>
                        </a:spcBef>
                        <a:spcAft>
                          <a:spcPts val="0"/>
                        </a:spcAft>
                        <a:buClrTx/>
                        <a:buSzTx/>
                        <a:buFontTx/>
                        <a:buNone/>
                        <a:tabLst/>
                        <a:defRPr/>
                      </a:pPr>
                      <a:r>
                        <a:rPr lang="en-US" sz="1400" dirty="0"/>
                        <a:t>50</a:t>
                      </a:r>
                    </a:p>
                  </a:txBody>
                  <a:tcPr anchor="ctr"/>
                </a:tc>
                <a:tc>
                  <a:txBody>
                    <a:bodyPr/>
                    <a:lstStyle/>
                    <a:p>
                      <a:r>
                        <a:rPr lang="en-US" sz="1400" dirty="0"/>
                        <a:t>50</a:t>
                      </a:r>
                    </a:p>
                  </a:txBody>
                  <a:tcPr anchor="ctr"/>
                </a:tc>
                <a:tc>
                  <a:txBody>
                    <a:bodyPr/>
                    <a:lstStyle/>
                    <a:p>
                      <a:r>
                        <a:rPr lang="en-US" sz="1400" dirty="0"/>
                        <a:t>50</a:t>
                      </a:r>
                    </a:p>
                  </a:txBody>
                  <a:tcPr anchor="ctr"/>
                </a:tc>
                <a:tc>
                  <a:txBody>
                    <a:bodyPr/>
                    <a:lstStyle/>
                    <a:p>
                      <a:r>
                        <a:rPr lang="en-US" sz="1400" dirty="0"/>
                        <a:t>50</a:t>
                      </a:r>
                    </a:p>
                  </a:txBody>
                  <a:tcPr anchor="ctr"/>
                </a:tc>
                <a:extLst>
                  <a:ext uri="{0D108BD9-81ED-4DB2-BD59-A6C34878D82A}">
                    <a16:rowId xmlns:a16="http://schemas.microsoft.com/office/drawing/2014/main" val="805167128"/>
                  </a:ext>
                </a:extLst>
              </a:tr>
              <a:tr h="627092">
                <a:tc>
                  <a:txBody>
                    <a:bodyPr/>
                    <a:lstStyle/>
                    <a:p>
                      <a:pPr algn="l"/>
                      <a:r>
                        <a:rPr lang="en-US" sz="1400" b="0" dirty="0"/>
                        <a:t>Number of time steps</a:t>
                      </a:r>
                    </a:p>
                  </a:txBody>
                  <a:tcPr anchor="ctr"/>
                </a:tc>
                <a:tc>
                  <a:txBody>
                    <a:bodyPr/>
                    <a:lstStyle/>
                    <a:p>
                      <a:pPr algn="l"/>
                      <a:r>
                        <a:rPr lang="en-US" sz="1400" b="0" dirty="0"/>
                        <a:t>All</a:t>
                      </a:r>
                    </a:p>
                  </a:txBody>
                  <a:tcPr anchor="ctr"/>
                </a:tc>
                <a:tc>
                  <a:txBody>
                    <a:bodyPr/>
                    <a:lstStyle/>
                    <a:p>
                      <a:pPr algn="l"/>
                      <a:r>
                        <a:rPr lang="en-US" sz="1400" b="0" dirty="0"/>
                        <a:t>32</a:t>
                      </a:r>
                    </a:p>
                  </a:txBody>
                  <a:tcPr anchor="ctr"/>
                </a:tc>
                <a:tc>
                  <a:txBody>
                    <a:bodyPr/>
                    <a:lstStyle/>
                    <a:p>
                      <a:r>
                        <a:rPr lang="en-US" sz="1400" b="0" dirty="0"/>
                        <a:t>32</a:t>
                      </a:r>
                    </a:p>
                  </a:txBody>
                  <a:tcPr anchor="ctr"/>
                </a:tc>
                <a:tc>
                  <a:txBody>
                    <a:bodyPr/>
                    <a:lstStyle/>
                    <a:p>
                      <a:r>
                        <a:rPr lang="en-US" sz="1400" b="0" dirty="0"/>
                        <a:t>32</a:t>
                      </a:r>
                    </a:p>
                  </a:txBody>
                  <a:tcPr anchor="ctr"/>
                </a:tc>
                <a:tc>
                  <a:txBody>
                    <a:bodyPr/>
                    <a:lstStyle/>
                    <a:p>
                      <a:r>
                        <a:rPr lang="en-US" sz="1400" b="0" dirty="0"/>
                        <a:t>32</a:t>
                      </a:r>
                    </a:p>
                  </a:txBody>
                  <a:tcPr anchor="ctr"/>
                </a:tc>
                <a:extLst>
                  <a:ext uri="{0D108BD9-81ED-4DB2-BD59-A6C34878D82A}">
                    <a16:rowId xmlns:a16="http://schemas.microsoft.com/office/drawing/2014/main" val="1828896130"/>
                  </a:ext>
                </a:extLst>
              </a:tr>
              <a:tr h="627092">
                <a:tc>
                  <a:txBody>
                    <a:bodyPr/>
                    <a:lstStyle/>
                    <a:p>
                      <a:pPr algn="l"/>
                      <a:r>
                        <a:rPr lang="en-US" sz="1400" b="0" dirty="0"/>
                        <a:t>Time of load application in seconds</a:t>
                      </a:r>
                    </a:p>
                  </a:txBody>
                  <a:tcPr anchor="ctr"/>
                </a:tc>
                <a:tc>
                  <a:txBody>
                    <a:bodyPr/>
                    <a:lstStyle/>
                    <a:p>
                      <a:pPr algn="l"/>
                      <a:r>
                        <a:rPr lang="en-US" sz="1400" b="0" dirty="0"/>
                        <a:t>All</a:t>
                      </a:r>
                    </a:p>
                  </a:txBody>
                  <a:tcPr anchor="ctr"/>
                </a:tc>
                <a:tc>
                  <a:txBody>
                    <a:bodyPr/>
                    <a:lstStyle/>
                    <a:p>
                      <a:pPr algn="l"/>
                      <a:r>
                        <a:rPr lang="en-US" sz="1400" b="0" dirty="0"/>
                        <a:t>1.48 x 10</a:t>
                      </a:r>
                      <a:r>
                        <a:rPr lang="en-US" sz="1400" b="0" baseline="30000" dirty="0"/>
                        <a:t>5 </a:t>
                      </a:r>
                    </a:p>
                  </a:txBody>
                  <a:tcPr anchor="ctr"/>
                </a:tc>
                <a:tc>
                  <a:txBody>
                    <a:bodyPr/>
                    <a:lstStyle/>
                    <a:p>
                      <a:pPr algn="l"/>
                      <a:r>
                        <a:rPr lang="en-US" sz="1400" b="0" dirty="0"/>
                        <a:t>1.48 x 10</a:t>
                      </a:r>
                      <a:r>
                        <a:rPr lang="en-US" sz="1400" b="0" baseline="30000" dirty="0"/>
                        <a:t>5 </a:t>
                      </a:r>
                    </a:p>
                  </a:txBody>
                  <a:tcPr anchor="ctr"/>
                </a:tc>
                <a:tc>
                  <a:txBody>
                    <a:bodyPr/>
                    <a:lstStyle/>
                    <a:p>
                      <a:pPr algn="l"/>
                      <a:r>
                        <a:rPr lang="en-US" sz="1400" b="0" dirty="0"/>
                        <a:t>1.48 x 10</a:t>
                      </a:r>
                      <a:r>
                        <a:rPr lang="en-US" sz="1400" b="0" baseline="30000" dirty="0"/>
                        <a:t>5 </a:t>
                      </a:r>
                    </a:p>
                  </a:txBody>
                  <a:tcPr anchor="ctr"/>
                </a:tc>
                <a:tc>
                  <a:txBody>
                    <a:bodyPr/>
                    <a:lstStyle/>
                    <a:p>
                      <a:pPr algn="l"/>
                      <a:r>
                        <a:rPr lang="en-US" sz="1400" b="0" dirty="0"/>
                        <a:t>1.48 x 10</a:t>
                      </a:r>
                      <a:r>
                        <a:rPr lang="en-US" sz="1400" b="0" baseline="30000" dirty="0"/>
                        <a:t>5 </a:t>
                      </a:r>
                    </a:p>
                  </a:txBody>
                  <a:tcPr anchor="ctr"/>
                </a:tc>
                <a:extLst>
                  <a:ext uri="{0D108BD9-81ED-4DB2-BD59-A6C34878D82A}">
                    <a16:rowId xmlns:a16="http://schemas.microsoft.com/office/drawing/2014/main" val="4134142454"/>
                  </a:ext>
                </a:extLst>
              </a:tr>
            </a:tbl>
          </a:graphicData>
        </a:graphic>
      </p:graphicFrame>
      <p:pic>
        <p:nvPicPr>
          <p:cNvPr id="6" name="Picture 2" descr="See the source image">
            <a:extLst>
              <a:ext uri="{FF2B5EF4-FFF2-40B4-BE49-F238E27FC236}">
                <a16:creationId xmlns:a16="http://schemas.microsoft.com/office/drawing/2014/main" id="{82630B63-5617-4AA0-9F4A-0DC292970A7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8533" b="26648"/>
          <a:stretch/>
        </p:blipFill>
        <p:spPr bwMode="auto">
          <a:xfrm>
            <a:off x="10156366" y="21168"/>
            <a:ext cx="813259" cy="3644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808417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a:t>Creep </a:t>
            </a:r>
            <a:r>
              <a:rPr lang="de-DE" dirty="0" err="1"/>
              <a:t>testing</a:t>
            </a:r>
            <a:r>
              <a:rPr lang="de-DE" dirty="0"/>
              <a:t> </a:t>
            </a:r>
            <a:r>
              <a:rPr lang="de-DE" dirty="0" err="1"/>
              <a:t>results</a:t>
            </a:r>
            <a:r>
              <a:rPr lang="de-DE" dirty="0"/>
              <a:t> 1_D4</a:t>
            </a:r>
            <a:endParaRPr lang="en-US" dirty="0"/>
          </a:p>
        </p:txBody>
      </p:sp>
      <p:sp>
        <p:nvSpPr>
          <p:cNvPr id="3" name="Text Placeholder 2"/>
          <p:cNvSpPr>
            <a:spLocks noGrp="1"/>
          </p:cNvSpPr>
          <p:nvPr>
            <p:ph type="body" sz="quarter" idx="15"/>
          </p:nvPr>
        </p:nvSpPr>
        <p:spPr/>
        <p:txBody>
          <a:bodyPr/>
          <a:lstStyle/>
          <a:p>
            <a:r>
              <a:rPr lang="en-US" dirty="0"/>
              <a:t>Numerical Investigations using DMN</a:t>
            </a:r>
          </a:p>
          <a:p>
            <a:endParaRPr lang="en-US" dirty="0"/>
          </a:p>
        </p:txBody>
      </p:sp>
      <p:sp>
        <p:nvSpPr>
          <p:cNvPr id="4" name="Slide Number Placeholder 3"/>
          <p:cNvSpPr>
            <a:spLocks noGrp="1"/>
          </p:cNvSpPr>
          <p:nvPr>
            <p:ph type="sldNum" sz="quarter" idx="12"/>
          </p:nvPr>
        </p:nvSpPr>
        <p:spPr/>
        <p:txBody>
          <a:bodyPr/>
          <a:lstStyle/>
          <a:p>
            <a:fld id="{4898AEC0-503E-4FA4-859C-D0F72D6E3F79}" type="slidenum">
              <a:rPr lang="en-US" noProof="1" smtClean="0"/>
              <a:pPr/>
              <a:t>42</a:t>
            </a:fld>
            <a:endParaRPr lang="en-US" noProof="1"/>
          </a:p>
        </p:txBody>
      </p:sp>
      <p:pic>
        <p:nvPicPr>
          <p:cNvPr id="9220" name="Picture 4" descr="Machine generated alternative text:&#10;0.035 &#10;0.030 &#10;— 0.025 &#10;0.020 &#10;0.015 &#10;0.010 &#10;0.005 &#10;o. 000 &#10;o &#10;maximum error:O.1141 &#10;20000 &#10;40000 &#10;dmn Til &#10;100000 120000 &#10;60000 80000 &#10;step time [s] &#10;140000 ">
            <a:extLst>
              <a:ext uri="{FF2B5EF4-FFF2-40B4-BE49-F238E27FC236}">
                <a16:creationId xmlns:a16="http://schemas.microsoft.com/office/drawing/2014/main" id="{7EA99F2E-63CC-4138-B300-136533FB91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4842" y="1276185"/>
            <a:ext cx="3331638" cy="2433915"/>
          </a:xfrm>
          <a:prstGeom prst="rect">
            <a:avLst/>
          </a:prstGeom>
          <a:noFill/>
          <a:extLst>
            <a:ext uri="{909E8E84-426E-40DD-AFC4-6F175D3DCCD1}">
              <a14:hiddenFill xmlns:a14="http://schemas.microsoft.com/office/drawing/2010/main">
                <a:solidFill>
                  <a:srgbClr val="FFFFFF"/>
                </a:solidFill>
              </a14:hiddenFill>
            </a:ext>
          </a:extLst>
        </p:spPr>
      </p:pic>
      <p:pic>
        <p:nvPicPr>
          <p:cNvPr id="9221" name="Picture 5" descr="Machine generated alternative text:&#10;FFT T22 &#10;fin_T22 &#10;20000 40000 0000 80000 100000 120000 140000 &#10;Step time [SI ">
            <a:extLst>
              <a:ext uri="{FF2B5EF4-FFF2-40B4-BE49-F238E27FC236}">
                <a16:creationId xmlns:a16="http://schemas.microsoft.com/office/drawing/2014/main" id="{AFF2595A-C932-4D26-AA28-8CE95BBFD5C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05308" y="1276185"/>
            <a:ext cx="3741089" cy="2494059"/>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descr="Machine generated alternative text:&#10;maximum error:0.2354 &#10;0.10 &#10;0.08 &#10;0.06 &#10;0.04 &#10;0.02 &#10;0.00 &#10;o &#10;FFT T 33 &#10;dmn T33 &#10;20000 &#10;40000 &#10;60000 80000 &#10;step time [s] &#10;100000 &#10;120000 &#10;140000 ">
            <a:extLst>
              <a:ext uri="{FF2B5EF4-FFF2-40B4-BE49-F238E27FC236}">
                <a16:creationId xmlns:a16="http://schemas.microsoft.com/office/drawing/2014/main" id="{F722B56B-1D55-4616-9E12-93A0A40A19C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58934" y="1396063"/>
            <a:ext cx="3246850" cy="2314037"/>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0" name="Table 9">
            <a:extLst>
              <a:ext uri="{FF2B5EF4-FFF2-40B4-BE49-F238E27FC236}">
                <a16:creationId xmlns:a16="http://schemas.microsoft.com/office/drawing/2014/main" id="{3E7915A5-51B2-4980-8C3B-31AC82E8D470}"/>
              </a:ext>
            </a:extLst>
          </p:cNvPr>
          <p:cNvGraphicFramePr>
            <a:graphicFrameLocks noGrp="1"/>
          </p:cNvGraphicFramePr>
          <p:nvPr>
            <p:extLst>
              <p:ext uri="{D42A27DB-BD31-4B8C-83A1-F6EECF244321}">
                <p14:modId xmlns:p14="http://schemas.microsoft.com/office/powerpoint/2010/main" val="3413106377"/>
              </p:ext>
            </p:extLst>
          </p:nvPr>
        </p:nvGraphicFramePr>
        <p:xfrm>
          <a:off x="2469920" y="3890122"/>
          <a:ext cx="5258356" cy="1633744"/>
        </p:xfrm>
        <a:graphic>
          <a:graphicData uri="http://schemas.openxmlformats.org/drawingml/2006/table">
            <a:tbl>
              <a:tblPr firstRow="1" bandRow="1">
                <a:tableStyleId>{5C22544A-7EE6-4342-B048-85BDC9FD1C3A}</a:tableStyleId>
              </a:tblPr>
              <a:tblGrid>
                <a:gridCol w="1558530">
                  <a:extLst>
                    <a:ext uri="{9D8B030D-6E8A-4147-A177-3AD203B41FA5}">
                      <a16:colId xmlns:a16="http://schemas.microsoft.com/office/drawing/2014/main" val="509817787"/>
                    </a:ext>
                  </a:extLst>
                </a:gridCol>
                <a:gridCol w="1874510">
                  <a:extLst>
                    <a:ext uri="{9D8B030D-6E8A-4147-A177-3AD203B41FA5}">
                      <a16:colId xmlns:a16="http://schemas.microsoft.com/office/drawing/2014/main" val="2185690973"/>
                    </a:ext>
                  </a:extLst>
                </a:gridCol>
                <a:gridCol w="1825316">
                  <a:extLst>
                    <a:ext uri="{9D8B030D-6E8A-4147-A177-3AD203B41FA5}">
                      <a16:colId xmlns:a16="http://schemas.microsoft.com/office/drawing/2014/main" val="515830635"/>
                    </a:ext>
                  </a:extLst>
                </a:gridCol>
              </a:tblGrid>
              <a:tr h="396518">
                <a:tc>
                  <a:txBody>
                    <a:bodyPr/>
                    <a:lstStyle/>
                    <a:p>
                      <a:pPr algn="ctr"/>
                      <a:r>
                        <a:rPr lang="en-US" sz="1400" dirty="0"/>
                        <a:t>Parameter</a:t>
                      </a:r>
                    </a:p>
                  </a:txBody>
                  <a:tcPr anchor="ctr"/>
                </a:tc>
                <a:tc>
                  <a:txBody>
                    <a:bodyPr/>
                    <a:lstStyle/>
                    <a:p>
                      <a:pPr algn="ctr"/>
                      <a:r>
                        <a:rPr lang="en-US" sz="1400" dirty="0"/>
                        <a:t>Load case</a:t>
                      </a:r>
                    </a:p>
                  </a:txBody>
                  <a:tcPr anchor="ctr"/>
                </a:tc>
                <a:tc>
                  <a:txBody>
                    <a:bodyPr/>
                    <a:lstStyle/>
                    <a:p>
                      <a:pPr algn="ctr"/>
                      <a:r>
                        <a:rPr lang="en-US" sz="1400" dirty="0"/>
                        <a:t>1_D4</a:t>
                      </a:r>
                    </a:p>
                  </a:txBody>
                  <a:tcPr anchor="ctr"/>
                </a:tc>
                <a:extLst>
                  <a:ext uri="{0D108BD9-81ED-4DB2-BD59-A6C34878D82A}">
                    <a16:rowId xmlns:a16="http://schemas.microsoft.com/office/drawing/2014/main" val="1179595933"/>
                  </a:ext>
                </a:extLst>
              </a:tr>
              <a:tr h="396518">
                <a:tc rowSpan="3">
                  <a:txBody>
                    <a:bodyPr/>
                    <a:lstStyle/>
                    <a:p>
                      <a:pPr algn="l"/>
                      <a:r>
                        <a:rPr lang="en-US" sz="1400" dirty="0"/>
                        <a:t>Error metric in %</a:t>
                      </a:r>
                    </a:p>
                  </a:txBody>
                  <a:tcPr anchor="ctr"/>
                </a:tc>
                <a:tc>
                  <a:txBody>
                    <a:bodyPr/>
                    <a:lstStyle/>
                    <a:p>
                      <a:pPr algn="l"/>
                      <a:r>
                        <a:rPr lang="en-US" sz="1400" dirty="0"/>
                        <a:t>T11</a:t>
                      </a:r>
                    </a:p>
                  </a:txBody>
                  <a:tcPr anchor="ctr"/>
                </a:tc>
                <a:tc>
                  <a:txBody>
                    <a:bodyPr/>
                    <a:lstStyle/>
                    <a:p>
                      <a:pPr algn="l"/>
                      <a:r>
                        <a:rPr lang="en-US" sz="1400" dirty="0"/>
                        <a:t>11.41</a:t>
                      </a:r>
                    </a:p>
                  </a:txBody>
                  <a:tcPr anchor="ctr"/>
                </a:tc>
                <a:extLst>
                  <a:ext uri="{0D108BD9-81ED-4DB2-BD59-A6C34878D82A}">
                    <a16:rowId xmlns:a16="http://schemas.microsoft.com/office/drawing/2014/main" val="474353668"/>
                  </a:ext>
                </a:extLst>
              </a:tr>
              <a:tr h="396518">
                <a:tc vMerge="1">
                  <a:txBody>
                    <a:bodyPr/>
                    <a:lstStyle/>
                    <a:p>
                      <a:pPr marL="0" marR="0" lvl="0" indent="0" algn="l" defTabSz="914333" rtl="0" eaLnBrk="1" fontAlgn="auto" latinLnBrk="0" hangingPunct="1">
                        <a:lnSpc>
                          <a:spcPct val="100000"/>
                        </a:lnSpc>
                        <a:spcBef>
                          <a:spcPts val="0"/>
                        </a:spcBef>
                        <a:spcAft>
                          <a:spcPts val="0"/>
                        </a:spcAft>
                        <a:buClrTx/>
                        <a:buSzTx/>
                        <a:buFontTx/>
                        <a:buNone/>
                        <a:tabLst/>
                        <a:defRPr/>
                      </a:pPr>
                      <a:endParaRPr lang="en-US" sz="1400" dirty="0"/>
                    </a:p>
                  </a:txBody>
                  <a:tcPr anchor="ctr"/>
                </a:tc>
                <a:tc>
                  <a:txBody>
                    <a:bodyPr/>
                    <a:lstStyle/>
                    <a:p>
                      <a:pPr marL="0" marR="0" lvl="0" indent="0" algn="l" defTabSz="914333" rtl="0" eaLnBrk="1" fontAlgn="auto" latinLnBrk="0" hangingPunct="1">
                        <a:lnSpc>
                          <a:spcPct val="100000"/>
                        </a:lnSpc>
                        <a:spcBef>
                          <a:spcPts val="0"/>
                        </a:spcBef>
                        <a:spcAft>
                          <a:spcPts val="0"/>
                        </a:spcAft>
                        <a:buClrTx/>
                        <a:buSzTx/>
                        <a:buFontTx/>
                        <a:buNone/>
                        <a:tabLst/>
                        <a:defRPr/>
                      </a:pPr>
                      <a:r>
                        <a:rPr lang="en-US" sz="1400" dirty="0"/>
                        <a:t>T22</a:t>
                      </a:r>
                    </a:p>
                  </a:txBody>
                  <a:tcPr anchor="ctr"/>
                </a:tc>
                <a:tc>
                  <a:txBody>
                    <a:bodyPr/>
                    <a:lstStyle/>
                    <a:p>
                      <a:pPr marL="0" marR="0" lvl="0" indent="0" algn="l" defTabSz="914333" rtl="0" eaLnBrk="1" fontAlgn="auto" latinLnBrk="0" hangingPunct="1">
                        <a:lnSpc>
                          <a:spcPct val="100000"/>
                        </a:lnSpc>
                        <a:spcBef>
                          <a:spcPts val="0"/>
                        </a:spcBef>
                        <a:spcAft>
                          <a:spcPts val="0"/>
                        </a:spcAft>
                        <a:buClrTx/>
                        <a:buSzTx/>
                        <a:buFontTx/>
                        <a:buNone/>
                        <a:tabLst/>
                        <a:defRPr/>
                      </a:pPr>
                      <a:r>
                        <a:rPr lang="en-US" sz="1400" dirty="0"/>
                        <a:t>23.95</a:t>
                      </a:r>
                    </a:p>
                  </a:txBody>
                  <a:tcPr anchor="ctr"/>
                </a:tc>
                <a:extLst>
                  <a:ext uri="{0D108BD9-81ED-4DB2-BD59-A6C34878D82A}">
                    <a16:rowId xmlns:a16="http://schemas.microsoft.com/office/drawing/2014/main" val="420443026"/>
                  </a:ext>
                </a:extLst>
              </a:tr>
              <a:tr h="444190">
                <a:tc vMerge="1">
                  <a:txBody>
                    <a:bodyPr/>
                    <a:lstStyle/>
                    <a:p>
                      <a:pPr marL="0" marR="0" lvl="0" indent="0" algn="l" defTabSz="914333" rtl="0" eaLnBrk="1" fontAlgn="auto" latinLnBrk="0" hangingPunct="1">
                        <a:lnSpc>
                          <a:spcPct val="100000"/>
                        </a:lnSpc>
                        <a:spcBef>
                          <a:spcPts val="0"/>
                        </a:spcBef>
                        <a:spcAft>
                          <a:spcPts val="0"/>
                        </a:spcAft>
                        <a:buClrTx/>
                        <a:buSzTx/>
                        <a:buFontTx/>
                        <a:buNone/>
                        <a:tabLst/>
                        <a:defRPr/>
                      </a:pPr>
                      <a:endParaRPr lang="en-US" sz="1400" dirty="0"/>
                    </a:p>
                  </a:txBody>
                  <a:tcPr anchor="ctr"/>
                </a:tc>
                <a:tc>
                  <a:txBody>
                    <a:bodyPr/>
                    <a:lstStyle/>
                    <a:p>
                      <a:pPr marL="0" marR="0" lvl="0" indent="0" algn="l" defTabSz="914333" rtl="0" eaLnBrk="1" fontAlgn="auto" latinLnBrk="0" hangingPunct="1">
                        <a:lnSpc>
                          <a:spcPct val="100000"/>
                        </a:lnSpc>
                        <a:spcBef>
                          <a:spcPts val="0"/>
                        </a:spcBef>
                        <a:spcAft>
                          <a:spcPts val="0"/>
                        </a:spcAft>
                        <a:buClrTx/>
                        <a:buSzTx/>
                        <a:buFontTx/>
                        <a:buNone/>
                        <a:tabLst/>
                        <a:defRPr/>
                      </a:pPr>
                      <a:r>
                        <a:rPr lang="en-US" sz="1400" dirty="0"/>
                        <a:t>T33</a:t>
                      </a:r>
                    </a:p>
                  </a:txBody>
                  <a:tcPr anchor="ctr"/>
                </a:tc>
                <a:tc>
                  <a:txBody>
                    <a:bodyPr/>
                    <a:lstStyle/>
                    <a:p>
                      <a:pPr marL="0" marR="0" lvl="0" indent="0" algn="l" defTabSz="914333" rtl="0" eaLnBrk="1" fontAlgn="auto" latinLnBrk="0" hangingPunct="1">
                        <a:lnSpc>
                          <a:spcPct val="100000"/>
                        </a:lnSpc>
                        <a:spcBef>
                          <a:spcPts val="0"/>
                        </a:spcBef>
                        <a:spcAft>
                          <a:spcPts val="0"/>
                        </a:spcAft>
                        <a:buClrTx/>
                        <a:buSzTx/>
                        <a:buFontTx/>
                        <a:buNone/>
                        <a:tabLst/>
                        <a:defRPr/>
                      </a:pPr>
                      <a:r>
                        <a:rPr lang="en-US" sz="1400" dirty="0"/>
                        <a:t>23.54</a:t>
                      </a:r>
                    </a:p>
                  </a:txBody>
                  <a:tcPr anchor="ctr"/>
                </a:tc>
                <a:extLst>
                  <a:ext uri="{0D108BD9-81ED-4DB2-BD59-A6C34878D82A}">
                    <a16:rowId xmlns:a16="http://schemas.microsoft.com/office/drawing/2014/main" val="805167128"/>
                  </a:ext>
                </a:extLst>
              </a:tr>
            </a:tbl>
          </a:graphicData>
        </a:graphic>
      </p:graphicFrame>
      <p:pic>
        <p:nvPicPr>
          <p:cNvPr id="9" name="Picture 2" descr="See the source image">
            <a:extLst>
              <a:ext uri="{FF2B5EF4-FFF2-40B4-BE49-F238E27FC236}">
                <a16:creationId xmlns:a16="http://schemas.microsoft.com/office/drawing/2014/main" id="{6F377406-EA0C-4611-B8A4-BBC823CD6C4B}"/>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28533" b="26648"/>
          <a:stretch/>
        </p:blipFill>
        <p:spPr bwMode="auto">
          <a:xfrm>
            <a:off x="10156366" y="21168"/>
            <a:ext cx="813259" cy="3644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486174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a:t>Creep </a:t>
            </a:r>
            <a:r>
              <a:rPr lang="de-DE" dirty="0" err="1"/>
              <a:t>testing</a:t>
            </a:r>
            <a:r>
              <a:rPr lang="de-DE" dirty="0"/>
              <a:t> </a:t>
            </a:r>
            <a:r>
              <a:rPr lang="de-DE" dirty="0" err="1"/>
              <a:t>results</a:t>
            </a:r>
            <a:r>
              <a:rPr lang="de-DE" dirty="0"/>
              <a:t> 2_D4</a:t>
            </a:r>
            <a:endParaRPr lang="en-US" dirty="0"/>
          </a:p>
        </p:txBody>
      </p:sp>
      <p:sp>
        <p:nvSpPr>
          <p:cNvPr id="3" name="Text Placeholder 2"/>
          <p:cNvSpPr>
            <a:spLocks noGrp="1"/>
          </p:cNvSpPr>
          <p:nvPr>
            <p:ph type="body" sz="quarter" idx="15"/>
          </p:nvPr>
        </p:nvSpPr>
        <p:spPr/>
        <p:txBody>
          <a:bodyPr/>
          <a:lstStyle/>
          <a:p>
            <a:r>
              <a:rPr lang="en-US" dirty="0"/>
              <a:t>Numerical Investigations using DMN</a:t>
            </a:r>
          </a:p>
          <a:p>
            <a:endParaRPr lang="en-US" dirty="0"/>
          </a:p>
        </p:txBody>
      </p:sp>
      <p:sp>
        <p:nvSpPr>
          <p:cNvPr id="4" name="Slide Number Placeholder 3"/>
          <p:cNvSpPr>
            <a:spLocks noGrp="1"/>
          </p:cNvSpPr>
          <p:nvPr>
            <p:ph type="sldNum" sz="quarter" idx="12"/>
          </p:nvPr>
        </p:nvSpPr>
        <p:spPr/>
        <p:txBody>
          <a:bodyPr/>
          <a:lstStyle/>
          <a:p>
            <a:fld id="{4898AEC0-503E-4FA4-859C-D0F72D6E3F79}" type="slidenum">
              <a:rPr lang="en-US" noProof="1" smtClean="0"/>
              <a:pPr/>
              <a:t>43</a:t>
            </a:fld>
            <a:endParaRPr lang="en-US" noProof="1"/>
          </a:p>
        </p:txBody>
      </p:sp>
      <p:graphicFrame>
        <p:nvGraphicFramePr>
          <p:cNvPr id="10" name="Table 9">
            <a:extLst>
              <a:ext uri="{FF2B5EF4-FFF2-40B4-BE49-F238E27FC236}">
                <a16:creationId xmlns:a16="http://schemas.microsoft.com/office/drawing/2014/main" id="{3E7915A5-51B2-4980-8C3B-31AC82E8D470}"/>
              </a:ext>
            </a:extLst>
          </p:cNvPr>
          <p:cNvGraphicFramePr>
            <a:graphicFrameLocks noGrp="1"/>
          </p:cNvGraphicFramePr>
          <p:nvPr>
            <p:extLst>
              <p:ext uri="{D42A27DB-BD31-4B8C-83A1-F6EECF244321}">
                <p14:modId xmlns:p14="http://schemas.microsoft.com/office/powerpoint/2010/main" val="1877745251"/>
              </p:ext>
            </p:extLst>
          </p:nvPr>
        </p:nvGraphicFramePr>
        <p:xfrm>
          <a:off x="2935265" y="3773577"/>
          <a:ext cx="5117391" cy="1633744"/>
        </p:xfrm>
        <a:graphic>
          <a:graphicData uri="http://schemas.openxmlformats.org/drawingml/2006/table">
            <a:tbl>
              <a:tblPr firstRow="1" bandRow="1">
                <a:tableStyleId>{5C22544A-7EE6-4342-B048-85BDC9FD1C3A}</a:tableStyleId>
              </a:tblPr>
              <a:tblGrid>
                <a:gridCol w="1827654">
                  <a:extLst>
                    <a:ext uri="{9D8B030D-6E8A-4147-A177-3AD203B41FA5}">
                      <a16:colId xmlns:a16="http://schemas.microsoft.com/office/drawing/2014/main" val="509817787"/>
                    </a:ext>
                  </a:extLst>
                </a:gridCol>
                <a:gridCol w="1675006">
                  <a:extLst>
                    <a:ext uri="{9D8B030D-6E8A-4147-A177-3AD203B41FA5}">
                      <a16:colId xmlns:a16="http://schemas.microsoft.com/office/drawing/2014/main" val="2185690973"/>
                    </a:ext>
                  </a:extLst>
                </a:gridCol>
                <a:gridCol w="1614731">
                  <a:extLst>
                    <a:ext uri="{9D8B030D-6E8A-4147-A177-3AD203B41FA5}">
                      <a16:colId xmlns:a16="http://schemas.microsoft.com/office/drawing/2014/main" val="4256392135"/>
                    </a:ext>
                  </a:extLst>
                </a:gridCol>
              </a:tblGrid>
              <a:tr h="396518">
                <a:tc>
                  <a:txBody>
                    <a:bodyPr/>
                    <a:lstStyle/>
                    <a:p>
                      <a:pPr algn="ctr"/>
                      <a:r>
                        <a:rPr lang="en-US" sz="1400" dirty="0"/>
                        <a:t>Parameter</a:t>
                      </a:r>
                    </a:p>
                  </a:txBody>
                  <a:tcPr anchor="ctr"/>
                </a:tc>
                <a:tc>
                  <a:txBody>
                    <a:bodyPr/>
                    <a:lstStyle/>
                    <a:p>
                      <a:pPr algn="ctr"/>
                      <a:r>
                        <a:rPr lang="en-US" sz="1400" dirty="0"/>
                        <a:t>Load case</a:t>
                      </a:r>
                    </a:p>
                  </a:txBody>
                  <a:tcPr anchor="ctr"/>
                </a:tc>
                <a:tc>
                  <a:txBody>
                    <a:bodyPr/>
                    <a:lstStyle/>
                    <a:p>
                      <a:pPr algn="ctr"/>
                      <a:r>
                        <a:rPr lang="en-US" sz="1400" dirty="0"/>
                        <a:t>2_D4</a:t>
                      </a:r>
                    </a:p>
                  </a:txBody>
                  <a:tcPr anchor="ctr"/>
                </a:tc>
                <a:extLst>
                  <a:ext uri="{0D108BD9-81ED-4DB2-BD59-A6C34878D82A}">
                    <a16:rowId xmlns:a16="http://schemas.microsoft.com/office/drawing/2014/main" val="1179595933"/>
                  </a:ext>
                </a:extLst>
              </a:tr>
              <a:tr h="396518">
                <a:tc rowSpan="3">
                  <a:txBody>
                    <a:bodyPr/>
                    <a:lstStyle/>
                    <a:p>
                      <a:pPr algn="l"/>
                      <a:r>
                        <a:rPr lang="en-US" sz="1400" dirty="0"/>
                        <a:t>Error metric in %</a:t>
                      </a:r>
                    </a:p>
                  </a:txBody>
                  <a:tcPr anchor="ctr"/>
                </a:tc>
                <a:tc>
                  <a:txBody>
                    <a:bodyPr/>
                    <a:lstStyle/>
                    <a:p>
                      <a:pPr algn="l"/>
                      <a:r>
                        <a:rPr lang="en-US" sz="1400" dirty="0"/>
                        <a:t>T11</a:t>
                      </a:r>
                    </a:p>
                  </a:txBody>
                  <a:tcPr anchor="ctr"/>
                </a:tc>
                <a:tc>
                  <a:txBody>
                    <a:bodyPr/>
                    <a:lstStyle/>
                    <a:p>
                      <a:r>
                        <a:rPr lang="en-US" sz="1400" dirty="0"/>
                        <a:t>6.86</a:t>
                      </a:r>
                    </a:p>
                  </a:txBody>
                  <a:tcPr anchor="ctr"/>
                </a:tc>
                <a:extLst>
                  <a:ext uri="{0D108BD9-81ED-4DB2-BD59-A6C34878D82A}">
                    <a16:rowId xmlns:a16="http://schemas.microsoft.com/office/drawing/2014/main" val="474353668"/>
                  </a:ext>
                </a:extLst>
              </a:tr>
              <a:tr h="396518">
                <a:tc vMerge="1">
                  <a:txBody>
                    <a:bodyPr/>
                    <a:lstStyle/>
                    <a:p>
                      <a:pPr marL="0" marR="0" lvl="0" indent="0" algn="l" defTabSz="914333" rtl="0" eaLnBrk="1" fontAlgn="auto" latinLnBrk="0" hangingPunct="1">
                        <a:lnSpc>
                          <a:spcPct val="100000"/>
                        </a:lnSpc>
                        <a:spcBef>
                          <a:spcPts val="0"/>
                        </a:spcBef>
                        <a:spcAft>
                          <a:spcPts val="0"/>
                        </a:spcAft>
                        <a:buClrTx/>
                        <a:buSzTx/>
                        <a:buFontTx/>
                        <a:buNone/>
                        <a:tabLst/>
                        <a:defRPr/>
                      </a:pPr>
                      <a:endParaRPr lang="en-US" sz="1400" dirty="0"/>
                    </a:p>
                  </a:txBody>
                  <a:tcPr anchor="ctr"/>
                </a:tc>
                <a:tc>
                  <a:txBody>
                    <a:bodyPr/>
                    <a:lstStyle/>
                    <a:p>
                      <a:pPr marL="0" marR="0" lvl="0" indent="0" algn="l" defTabSz="914333" rtl="0" eaLnBrk="1" fontAlgn="auto" latinLnBrk="0" hangingPunct="1">
                        <a:lnSpc>
                          <a:spcPct val="100000"/>
                        </a:lnSpc>
                        <a:spcBef>
                          <a:spcPts val="0"/>
                        </a:spcBef>
                        <a:spcAft>
                          <a:spcPts val="0"/>
                        </a:spcAft>
                        <a:buClrTx/>
                        <a:buSzTx/>
                        <a:buFontTx/>
                        <a:buNone/>
                        <a:tabLst/>
                        <a:defRPr/>
                      </a:pPr>
                      <a:r>
                        <a:rPr lang="en-US" sz="1400" dirty="0"/>
                        <a:t>T22</a:t>
                      </a:r>
                    </a:p>
                  </a:txBody>
                  <a:tcPr anchor="ctr"/>
                </a:tc>
                <a:tc>
                  <a:txBody>
                    <a:bodyPr/>
                    <a:lstStyle/>
                    <a:p>
                      <a:pPr marL="0" marR="0" lvl="0" indent="0" algn="l" defTabSz="914333" rtl="0" eaLnBrk="1" fontAlgn="auto" latinLnBrk="0" hangingPunct="1">
                        <a:lnSpc>
                          <a:spcPct val="100000"/>
                        </a:lnSpc>
                        <a:spcBef>
                          <a:spcPts val="0"/>
                        </a:spcBef>
                        <a:spcAft>
                          <a:spcPts val="0"/>
                        </a:spcAft>
                        <a:buClrTx/>
                        <a:buSzTx/>
                        <a:buFontTx/>
                        <a:buNone/>
                        <a:tabLst/>
                        <a:defRPr/>
                      </a:pPr>
                      <a:r>
                        <a:rPr lang="de-DE" sz="1400" dirty="0"/>
                        <a:t>36.53</a:t>
                      </a:r>
                    </a:p>
                  </a:txBody>
                  <a:tcPr anchor="ctr"/>
                </a:tc>
                <a:extLst>
                  <a:ext uri="{0D108BD9-81ED-4DB2-BD59-A6C34878D82A}">
                    <a16:rowId xmlns:a16="http://schemas.microsoft.com/office/drawing/2014/main" val="420443026"/>
                  </a:ext>
                </a:extLst>
              </a:tr>
              <a:tr h="444190">
                <a:tc vMerge="1">
                  <a:txBody>
                    <a:bodyPr/>
                    <a:lstStyle/>
                    <a:p>
                      <a:pPr marL="0" marR="0" lvl="0" indent="0" algn="l" defTabSz="914333" rtl="0" eaLnBrk="1" fontAlgn="auto" latinLnBrk="0" hangingPunct="1">
                        <a:lnSpc>
                          <a:spcPct val="100000"/>
                        </a:lnSpc>
                        <a:spcBef>
                          <a:spcPts val="0"/>
                        </a:spcBef>
                        <a:spcAft>
                          <a:spcPts val="0"/>
                        </a:spcAft>
                        <a:buClrTx/>
                        <a:buSzTx/>
                        <a:buFontTx/>
                        <a:buNone/>
                        <a:tabLst/>
                        <a:defRPr/>
                      </a:pPr>
                      <a:endParaRPr lang="en-US" sz="1400" dirty="0"/>
                    </a:p>
                  </a:txBody>
                  <a:tcPr anchor="ctr"/>
                </a:tc>
                <a:tc>
                  <a:txBody>
                    <a:bodyPr/>
                    <a:lstStyle/>
                    <a:p>
                      <a:pPr marL="0" marR="0" lvl="0" indent="0" algn="l" defTabSz="914333" rtl="0" eaLnBrk="1" fontAlgn="auto" latinLnBrk="0" hangingPunct="1">
                        <a:lnSpc>
                          <a:spcPct val="100000"/>
                        </a:lnSpc>
                        <a:spcBef>
                          <a:spcPts val="0"/>
                        </a:spcBef>
                        <a:spcAft>
                          <a:spcPts val="0"/>
                        </a:spcAft>
                        <a:buClrTx/>
                        <a:buSzTx/>
                        <a:buFontTx/>
                        <a:buNone/>
                        <a:tabLst/>
                        <a:defRPr/>
                      </a:pPr>
                      <a:r>
                        <a:rPr lang="en-US" sz="1400" dirty="0"/>
                        <a:t>T33</a:t>
                      </a:r>
                    </a:p>
                  </a:txBody>
                  <a:tcPr anchor="ctr"/>
                </a:tc>
                <a:tc>
                  <a:txBody>
                    <a:bodyPr/>
                    <a:lstStyle/>
                    <a:p>
                      <a:r>
                        <a:rPr lang="en-US" sz="1400" dirty="0"/>
                        <a:t>15.75</a:t>
                      </a:r>
                    </a:p>
                  </a:txBody>
                  <a:tcPr anchor="ctr"/>
                </a:tc>
                <a:extLst>
                  <a:ext uri="{0D108BD9-81ED-4DB2-BD59-A6C34878D82A}">
                    <a16:rowId xmlns:a16="http://schemas.microsoft.com/office/drawing/2014/main" val="805167128"/>
                  </a:ext>
                </a:extLst>
              </a:tr>
            </a:tbl>
          </a:graphicData>
        </a:graphic>
      </p:graphicFrame>
      <p:pic>
        <p:nvPicPr>
          <p:cNvPr id="6" name="Picture 5">
            <a:extLst>
              <a:ext uri="{FF2B5EF4-FFF2-40B4-BE49-F238E27FC236}">
                <a16:creationId xmlns:a16="http://schemas.microsoft.com/office/drawing/2014/main" id="{A876636F-53D3-4BD4-B652-A5F2D1453D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801" y="1157965"/>
            <a:ext cx="3591440" cy="2394293"/>
          </a:xfrm>
          <a:prstGeom prst="rect">
            <a:avLst/>
          </a:prstGeom>
        </p:spPr>
      </p:pic>
      <p:pic>
        <p:nvPicPr>
          <p:cNvPr id="8" name="Picture 7">
            <a:extLst>
              <a:ext uri="{FF2B5EF4-FFF2-40B4-BE49-F238E27FC236}">
                <a16:creationId xmlns:a16="http://schemas.microsoft.com/office/drawing/2014/main" id="{B0AFE81E-549D-44BC-B4F1-FF2815AAD08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98241" y="1183191"/>
            <a:ext cx="3591440" cy="2394293"/>
          </a:xfrm>
          <a:prstGeom prst="rect">
            <a:avLst/>
          </a:prstGeom>
        </p:spPr>
      </p:pic>
      <p:pic>
        <p:nvPicPr>
          <p:cNvPr id="12" name="Picture 11">
            <a:extLst>
              <a:ext uri="{FF2B5EF4-FFF2-40B4-BE49-F238E27FC236}">
                <a16:creationId xmlns:a16="http://schemas.microsoft.com/office/drawing/2014/main" id="{40FB71A6-11CA-45E8-8FA1-96B535E8647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56400" y="1183191"/>
            <a:ext cx="3553600" cy="2369067"/>
          </a:xfrm>
          <a:prstGeom prst="rect">
            <a:avLst/>
          </a:prstGeom>
        </p:spPr>
      </p:pic>
      <p:pic>
        <p:nvPicPr>
          <p:cNvPr id="9" name="Picture 2" descr="See the source image">
            <a:extLst>
              <a:ext uri="{FF2B5EF4-FFF2-40B4-BE49-F238E27FC236}">
                <a16:creationId xmlns:a16="http://schemas.microsoft.com/office/drawing/2014/main" id="{9C7DE06D-2580-45C0-814A-FB5CBCB9098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28533" b="26648"/>
          <a:stretch/>
        </p:blipFill>
        <p:spPr bwMode="auto">
          <a:xfrm>
            <a:off x="10156366" y="21168"/>
            <a:ext cx="813259" cy="3644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673461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a:t>Creep </a:t>
            </a:r>
            <a:r>
              <a:rPr lang="de-DE" dirty="0" err="1"/>
              <a:t>testing</a:t>
            </a:r>
            <a:r>
              <a:rPr lang="de-DE" dirty="0"/>
              <a:t> </a:t>
            </a:r>
            <a:r>
              <a:rPr lang="de-DE" dirty="0" err="1"/>
              <a:t>results</a:t>
            </a:r>
            <a:r>
              <a:rPr lang="de-DE" dirty="0"/>
              <a:t> 3_D4</a:t>
            </a:r>
            <a:endParaRPr lang="en-US" dirty="0"/>
          </a:p>
        </p:txBody>
      </p:sp>
      <p:sp>
        <p:nvSpPr>
          <p:cNvPr id="3" name="Text Placeholder 2"/>
          <p:cNvSpPr>
            <a:spLocks noGrp="1"/>
          </p:cNvSpPr>
          <p:nvPr>
            <p:ph type="body" sz="quarter" idx="15"/>
          </p:nvPr>
        </p:nvSpPr>
        <p:spPr/>
        <p:txBody>
          <a:bodyPr/>
          <a:lstStyle/>
          <a:p>
            <a:r>
              <a:rPr lang="en-US" dirty="0"/>
              <a:t>Numerical Investigations using DMN</a:t>
            </a:r>
          </a:p>
          <a:p>
            <a:endParaRPr lang="en-US" dirty="0"/>
          </a:p>
        </p:txBody>
      </p:sp>
      <p:sp>
        <p:nvSpPr>
          <p:cNvPr id="4" name="Slide Number Placeholder 3"/>
          <p:cNvSpPr>
            <a:spLocks noGrp="1"/>
          </p:cNvSpPr>
          <p:nvPr>
            <p:ph type="sldNum" sz="quarter" idx="12"/>
          </p:nvPr>
        </p:nvSpPr>
        <p:spPr/>
        <p:txBody>
          <a:bodyPr/>
          <a:lstStyle/>
          <a:p>
            <a:fld id="{4898AEC0-503E-4FA4-859C-D0F72D6E3F79}" type="slidenum">
              <a:rPr lang="en-US" noProof="1" smtClean="0"/>
              <a:pPr/>
              <a:t>44</a:t>
            </a:fld>
            <a:endParaRPr lang="en-US" noProof="1"/>
          </a:p>
        </p:txBody>
      </p:sp>
      <p:graphicFrame>
        <p:nvGraphicFramePr>
          <p:cNvPr id="10" name="Table 9">
            <a:extLst>
              <a:ext uri="{FF2B5EF4-FFF2-40B4-BE49-F238E27FC236}">
                <a16:creationId xmlns:a16="http://schemas.microsoft.com/office/drawing/2014/main" id="{3E7915A5-51B2-4980-8C3B-31AC82E8D470}"/>
              </a:ext>
            </a:extLst>
          </p:cNvPr>
          <p:cNvGraphicFramePr>
            <a:graphicFrameLocks noGrp="1"/>
          </p:cNvGraphicFramePr>
          <p:nvPr>
            <p:extLst>
              <p:ext uri="{D42A27DB-BD31-4B8C-83A1-F6EECF244321}">
                <p14:modId xmlns:p14="http://schemas.microsoft.com/office/powerpoint/2010/main" val="2950465210"/>
              </p:ext>
            </p:extLst>
          </p:nvPr>
        </p:nvGraphicFramePr>
        <p:xfrm>
          <a:off x="2463799" y="3757367"/>
          <a:ext cx="5907921" cy="1633744"/>
        </p:xfrm>
        <a:graphic>
          <a:graphicData uri="http://schemas.openxmlformats.org/drawingml/2006/table">
            <a:tbl>
              <a:tblPr firstRow="1" bandRow="1">
                <a:tableStyleId>{5C22544A-7EE6-4342-B048-85BDC9FD1C3A}</a:tableStyleId>
              </a:tblPr>
              <a:tblGrid>
                <a:gridCol w="2109988">
                  <a:extLst>
                    <a:ext uri="{9D8B030D-6E8A-4147-A177-3AD203B41FA5}">
                      <a16:colId xmlns:a16="http://schemas.microsoft.com/office/drawing/2014/main" val="509817787"/>
                    </a:ext>
                  </a:extLst>
                </a:gridCol>
                <a:gridCol w="1776092">
                  <a:extLst>
                    <a:ext uri="{9D8B030D-6E8A-4147-A177-3AD203B41FA5}">
                      <a16:colId xmlns:a16="http://schemas.microsoft.com/office/drawing/2014/main" val="2185690973"/>
                    </a:ext>
                  </a:extLst>
                </a:gridCol>
                <a:gridCol w="2021841">
                  <a:extLst>
                    <a:ext uri="{9D8B030D-6E8A-4147-A177-3AD203B41FA5}">
                      <a16:colId xmlns:a16="http://schemas.microsoft.com/office/drawing/2014/main" val="2568230939"/>
                    </a:ext>
                  </a:extLst>
                </a:gridCol>
              </a:tblGrid>
              <a:tr h="396518">
                <a:tc>
                  <a:txBody>
                    <a:bodyPr/>
                    <a:lstStyle/>
                    <a:p>
                      <a:pPr algn="ctr"/>
                      <a:r>
                        <a:rPr lang="en-US" sz="1400" dirty="0"/>
                        <a:t>Parameter</a:t>
                      </a:r>
                    </a:p>
                  </a:txBody>
                  <a:tcPr anchor="ctr"/>
                </a:tc>
                <a:tc>
                  <a:txBody>
                    <a:bodyPr/>
                    <a:lstStyle/>
                    <a:p>
                      <a:pPr algn="ctr"/>
                      <a:r>
                        <a:rPr lang="en-US" sz="1400" dirty="0"/>
                        <a:t>Load case</a:t>
                      </a:r>
                    </a:p>
                  </a:txBody>
                  <a:tcPr anchor="ctr"/>
                </a:tc>
                <a:tc>
                  <a:txBody>
                    <a:bodyPr/>
                    <a:lstStyle/>
                    <a:p>
                      <a:pPr algn="ctr"/>
                      <a:r>
                        <a:rPr lang="en-US" sz="1400" dirty="0"/>
                        <a:t>3_D4</a:t>
                      </a:r>
                    </a:p>
                  </a:txBody>
                  <a:tcPr anchor="ctr"/>
                </a:tc>
                <a:extLst>
                  <a:ext uri="{0D108BD9-81ED-4DB2-BD59-A6C34878D82A}">
                    <a16:rowId xmlns:a16="http://schemas.microsoft.com/office/drawing/2014/main" val="1179595933"/>
                  </a:ext>
                </a:extLst>
              </a:tr>
              <a:tr h="396518">
                <a:tc rowSpan="3">
                  <a:txBody>
                    <a:bodyPr/>
                    <a:lstStyle/>
                    <a:p>
                      <a:pPr algn="l"/>
                      <a:r>
                        <a:rPr lang="en-US" sz="1400" dirty="0"/>
                        <a:t>Error metric in %</a:t>
                      </a:r>
                    </a:p>
                  </a:txBody>
                  <a:tcPr anchor="ctr"/>
                </a:tc>
                <a:tc>
                  <a:txBody>
                    <a:bodyPr/>
                    <a:lstStyle/>
                    <a:p>
                      <a:pPr algn="l"/>
                      <a:r>
                        <a:rPr lang="en-US" sz="1400" dirty="0"/>
                        <a:t>T11</a:t>
                      </a:r>
                    </a:p>
                  </a:txBody>
                  <a:tcPr anchor="ctr"/>
                </a:tc>
                <a:tc>
                  <a:txBody>
                    <a:bodyPr/>
                    <a:lstStyle/>
                    <a:p>
                      <a:r>
                        <a:rPr lang="en-US" sz="1400" dirty="0"/>
                        <a:t>16.62</a:t>
                      </a:r>
                    </a:p>
                  </a:txBody>
                  <a:tcPr anchor="ctr"/>
                </a:tc>
                <a:extLst>
                  <a:ext uri="{0D108BD9-81ED-4DB2-BD59-A6C34878D82A}">
                    <a16:rowId xmlns:a16="http://schemas.microsoft.com/office/drawing/2014/main" val="474353668"/>
                  </a:ext>
                </a:extLst>
              </a:tr>
              <a:tr h="396518">
                <a:tc vMerge="1">
                  <a:txBody>
                    <a:bodyPr/>
                    <a:lstStyle/>
                    <a:p>
                      <a:pPr marL="0" marR="0" lvl="0" indent="0" algn="l" defTabSz="914333" rtl="0" eaLnBrk="1" fontAlgn="auto" latinLnBrk="0" hangingPunct="1">
                        <a:lnSpc>
                          <a:spcPct val="100000"/>
                        </a:lnSpc>
                        <a:spcBef>
                          <a:spcPts val="0"/>
                        </a:spcBef>
                        <a:spcAft>
                          <a:spcPts val="0"/>
                        </a:spcAft>
                        <a:buClrTx/>
                        <a:buSzTx/>
                        <a:buFontTx/>
                        <a:buNone/>
                        <a:tabLst/>
                        <a:defRPr/>
                      </a:pPr>
                      <a:endParaRPr lang="en-US" sz="1400" dirty="0"/>
                    </a:p>
                  </a:txBody>
                  <a:tcPr anchor="ctr"/>
                </a:tc>
                <a:tc>
                  <a:txBody>
                    <a:bodyPr/>
                    <a:lstStyle/>
                    <a:p>
                      <a:pPr marL="0" marR="0" lvl="0" indent="0" algn="l" defTabSz="914333" rtl="0" eaLnBrk="1" fontAlgn="auto" latinLnBrk="0" hangingPunct="1">
                        <a:lnSpc>
                          <a:spcPct val="100000"/>
                        </a:lnSpc>
                        <a:spcBef>
                          <a:spcPts val="0"/>
                        </a:spcBef>
                        <a:spcAft>
                          <a:spcPts val="0"/>
                        </a:spcAft>
                        <a:buClrTx/>
                        <a:buSzTx/>
                        <a:buFontTx/>
                        <a:buNone/>
                        <a:tabLst/>
                        <a:defRPr/>
                      </a:pPr>
                      <a:r>
                        <a:rPr lang="en-US" sz="1400" dirty="0"/>
                        <a:t>T22</a:t>
                      </a:r>
                    </a:p>
                  </a:txBody>
                  <a:tcPr anchor="ctr"/>
                </a:tc>
                <a:tc>
                  <a:txBody>
                    <a:bodyPr/>
                    <a:lstStyle/>
                    <a:p>
                      <a:pPr marL="0" marR="0" lvl="0" indent="0" algn="l" defTabSz="914333" rtl="0" eaLnBrk="1" fontAlgn="auto" latinLnBrk="0" hangingPunct="1">
                        <a:lnSpc>
                          <a:spcPct val="100000"/>
                        </a:lnSpc>
                        <a:spcBef>
                          <a:spcPts val="0"/>
                        </a:spcBef>
                        <a:spcAft>
                          <a:spcPts val="0"/>
                        </a:spcAft>
                        <a:buClrTx/>
                        <a:buSzTx/>
                        <a:buFontTx/>
                        <a:buNone/>
                        <a:tabLst/>
                        <a:defRPr/>
                      </a:pPr>
                      <a:r>
                        <a:rPr lang="de-DE" sz="1400" dirty="0"/>
                        <a:t>10.25</a:t>
                      </a:r>
                    </a:p>
                  </a:txBody>
                  <a:tcPr anchor="ctr"/>
                </a:tc>
                <a:extLst>
                  <a:ext uri="{0D108BD9-81ED-4DB2-BD59-A6C34878D82A}">
                    <a16:rowId xmlns:a16="http://schemas.microsoft.com/office/drawing/2014/main" val="420443026"/>
                  </a:ext>
                </a:extLst>
              </a:tr>
              <a:tr h="444190">
                <a:tc vMerge="1">
                  <a:txBody>
                    <a:bodyPr/>
                    <a:lstStyle/>
                    <a:p>
                      <a:pPr marL="0" marR="0" lvl="0" indent="0" algn="l" defTabSz="914333" rtl="0" eaLnBrk="1" fontAlgn="auto" latinLnBrk="0" hangingPunct="1">
                        <a:lnSpc>
                          <a:spcPct val="100000"/>
                        </a:lnSpc>
                        <a:spcBef>
                          <a:spcPts val="0"/>
                        </a:spcBef>
                        <a:spcAft>
                          <a:spcPts val="0"/>
                        </a:spcAft>
                        <a:buClrTx/>
                        <a:buSzTx/>
                        <a:buFontTx/>
                        <a:buNone/>
                        <a:tabLst/>
                        <a:defRPr/>
                      </a:pPr>
                      <a:endParaRPr lang="en-US" sz="1400" dirty="0"/>
                    </a:p>
                  </a:txBody>
                  <a:tcPr anchor="ctr"/>
                </a:tc>
                <a:tc>
                  <a:txBody>
                    <a:bodyPr/>
                    <a:lstStyle/>
                    <a:p>
                      <a:pPr marL="0" marR="0" lvl="0" indent="0" algn="l" defTabSz="914333" rtl="0" eaLnBrk="1" fontAlgn="auto" latinLnBrk="0" hangingPunct="1">
                        <a:lnSpc>
                          <a:spcPct val="100000"/>
                        </a:lnSpc>
                        <a:spcBef>
                          <a:spcPts val="0"/>
                        </a:spcBef>
                        <a:spcAft>
                          <a:spcPts val="0"/>
                        </a:spcAft>
                        <a:buClrTx/>
                        <a:buSzTx/>
                        <a:buFontTx/>
                        <a:buNone/>
                        <a:tabLst/>
                        <a:defRPr/>
                      </a:pPr>
                      <a:r>
                        <a:rPr lang="en-US" sz="1400" dirty="0"/>
                        <a:t>T33</a:t>
                      </a:r>
                    </a:p>
                  </a:txBody>
                  <a:tcPr anchor="ctr"/>
                </a:tc>
                <a:tc>
                  <a:txBody>
                    <a:bodyPr/>
                    <a:lstStyle/>
                    <a:p>
                      <a:r>
                        <a:rPr lang="en-US" sz="1400" dirty="0"/>
                        <a:t>6.43</a:t>
                      </a:r>
                    </a:p>
                  </a:txBody>
                  <a:tcPr anchor="ctr"/>
                </a:tc>
                <a:extLst>
                  <a:ext uri="{0D108BD9-81ED-4DB2-BD59-A6C34878D82A}">
                    <a16:rowId xmlns:a16="http://schemas.microsoft.com/office/drawing/2014/main" val="805167128"/>
                  </a:ext>
                </a:extLst>
              </a:tr>
            </a:tbl>
          </a:graphicData>
        </a:graphic>
      </p:graphicFrame>
      <p:pic>
        <p:nvPicPr>
          <p:cNvPr id="6" name="Picture 5">
            <a:extLst>
              <a:ext uri="{FF2B5EF4-FFF2-40B4-BE49-F238E27FC236}">
                <a16:creationId xmlns:a16="http://schemas.microsoft.com/office/drawing/2014/main" id="{68E60A7C-2FB4-4CC6-ACBC-CBB19856FA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9200" y="1186510"/>
            <a:ext cx="3500000" cy="2333333"/>
          </a:xfrm>
          <a:prstGeom prst="rect">
            <a:avLst/>
          </a:prstGeom>
        </p:spPr>
      </p:pic>
      <p:pic>
        <p:nvPicPr>
          <p:cNvPr id="8" name="Picture 7">
            <a:extLst>
              <a:ext uri="{FF2B5EF4-FFF2-40B4-BE49-F238E27FC236}">
                <a16:creationId xmlns:a16="http://schemas.microsoft.com/office/drawing/2014/main" id="{6FF2920B-CA27-4EBF-92D0-402D5FD90DA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67760" y="1186509"/>
            <a:ext cx="3500000" cy="2333333"/>
          </a:xfrm>
          <a:prstGeom prst="rect">
            <a:avLst/>
          </a:prstGeom>
        </p:spPr>
      </p:pic>
      <p:pic>
        <p:nvPicPr>
          <p:cNvPr id="12" name="Picture 11">
            <a:extLst>
              <a:ext uri="{FF2B5EF4-FFF2-40B4-BE49-F238E27FC236}">
                <a16:creationId xmlns:a16="http://schemas.microsoft.com/office/drawing/2014/main" id="{5FFB797C-B60E-493B-8B35-2232C4C9474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44293" y="1186508"/>
            <a:ext cx="3500000" cy="2333333"/>
          </a:xfrm>
          <a:prstGeom prst="rect">
            <a:avLst/>
          </a:prstGeom>
        </p:spPr>
      </p:pic>
      <p:pic>
        <p:nvPicPr>
          <p:cNvPr id="9" name="Picture 2" descr="See the source image">
            <a:extLst>
              <a:ext uri="{FF2B5EF4-FFF2-40B4-BE49-F238E27FC236}">
                <a16:creationId xmlns:a16="http://schemas.microsoft.com/office/drawing/2014/main" id="{28282371-576C-4F52-AD26-8B547697666D}"/>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28533" b="26648"/>
          <a:stretch/>
        </p:blipFill>
        <p:spPr bwMode="auto">
          <a:xfrm>
            <a:off x="10156366" y="21168"/>
            <a:ext cx="813259" cy="3644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890233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a:t>Creep </a:t>
            </a:r>
            <a:r>
              <a:rPr lang="de-DE" dirty="0" err="1"/>
              <a:t>testing</a:t>
            </a:r>
            <a:r>
              <a:rPr lang="de-DE" dirty="0"/>
              <a:t> </a:t>
            </a:r>
            <a:r>
              <a:rPr lang="de-DE" dirty="0" err="1"/>
              <a:t>results</a:t>
            </a:r>
            <a:r>
              <a:rPr lang="de-DE" dirty="0"/>
              <a:t> a_4_D4</a:t>
            </a:r>
            <a:endParaRPr lang="en-US" dirty="0"/>
          </a:p>
        </p:txBody>
      </p:sp>
      <p:sp>
        <p:nvSpPr>
          <p:cNvPr id="3" name="Text Placeholder 2"/>
          <p:cNvSpPr>
            <a:spLocks noGrp="1"/>
          </p:cNvSpPr>
          <p:nvPr>
            <p:ph type="body" sz="quarter" idx="15"/>
          </p:nvPr>
        </p:nvSpPr>
        <p:spPr/>
        <p:txBody>
          <a:bodyPr/>
          <a:lstStyle/>
          <a:p>
            <a:r>
              <a:rPr lang="en-US" dirty="0"/>
              <a:t>Numerical Investigations using DMN</a:t>
            </a:r>
          </a:p>
          <a:p>
            <a:endParaRPr lang="en-US" dirty="0"/>
          </a:p>
        </p:txBody>
      </p:sp>
      <p:sp>
        <p:nvSpPr>
          <p:cNvPr id="4" name="Slide Number Placeholder 3"/>
          <p:cNvSpPr>
            <a:spLocks noGrp="1"/>
          </p:cNvSpPr>
          <p:nvPr>
            <p:ph type="sldNum" sz="quarter" idx="12"/>
          </p:nvPr>
        </p:nvSpPr>
        <p:spPr/>
        <p:txBody>
          <a:bodyPr/>
          <a:lstStyle/>
          <a:p>
            <a:fld id="{4898AEC0-503E-4FA4-859C-D0F72D6E3F79}" type="slidenum">
              <a:rPr lang="en-US" noProof="1" smtClean="0"/>
              <a:pPr/>
              <a:t>45</a:t>
            </a:fld>
            <a:endParaRPr lang="en-US" noProof="1"/>
          </a:p>
        </p:txBody>
      </p:sp>
      <p:graphicFrame>
        <p:nvGraphicFramePr>
          <p:cNvPr id="10" name="Table 9">
            <a:extLst>
              <a:ext uri="{FF2B5EF4-FFF2-40B4-BE49-F238E27FC236}">
                <a16:creationId xmlns:a16="http://schemas.microsoft.com/office/drawing/2014/main" id="{3E7915A5-51B2-4980-8C3B-31AC82E8D470}"/>
              </a:ext>
            </a:extLst>
          </p:cNvPr>
          <p:cNvGraphicFramePr>
            <a:graphicFrameLocks noGrp="1"/>
          </p:cNvGraphicFramePr>
          <p:nvPr>
            <p:extLst>
              <p:ext uri="{D42A27DB-BD31-4B8C-83A1-F6EECF244321}">
                <p14:modId xmlns:p14="http://schemas.microsoft.com/office/powerpoint/2010/main" val="1650007047"/>
              </p:ext>
            </p:extLst>
          </p:nvPr>
        </p:nvGraphicFramePr>
        <p:xfrm>
          <a:off x="2654014" y="3826035"/>
          <a:ext cx="5661171" cy="1633744"/>
        </p:xfrm>
        <a:graphic>
          <a:graphicData uri="http://schemas.openxmlformats.org/drawingml/2006/table">
            <a:tbl>
              <a:tblPr firstRow="1" bandRow="1">
                <a:tableStyleId>{5C22544A-7EE6-4342-B048-85BDC9FD1C3A}</a:tableStyleId>
              </a:tblPr>
              <a:tblGrid>
                <a:gridCol w="2021862">
                  <a:extLst>
                    <a:ext uri="{9D8B030D-6E8A-4147-A177-3AD203B41FA5}">
                      <a16:colId xmlns:a16="http://schemas.microsoft.com/office/drawing/2014/main" val="509817787"/>
                    </a:ext>
                  </a:extLst>
                </a:gridCol>
                <a:gridCol w="1820670">
                  <a:extLst>
                    <a:ext uri="{9D8B030D-6E8A-4147-A177-3AD203B41FA5}">
                      <a16:colId xmlns:a16="http://schemas.microsoft.com/office/drawing/2014/main" val="2185690973"/>
                    </a:ext>
                  </a:extLst>
                </a:gridCol>
                <a:gridCol w="1818639">
                  <a:extLst>
                    <a:ext uri="{9D8B030D-6E8A-4147-A177-3AD203B41FA5}">
                      <a16:colId xmlns:a16="http://schemas.microsoft.com/office/drawing/2014/main" val="2855134194"/>
                    </a:ext>
                  </a:extLst>
                </a:gridCol>
              </a:tblGrid>
              <a:tr h="396518">
                <a:tc>
                  <a:txBody>
                    <a:bodyPr/>
                    <a:lstStyle/>
                    <a:p>
                      <a:pPr algn="ctr"/>
                      <a:r>
                        <a:rPr lang="en-US" sz="1400" dirty="0"/>
                        <a:t>Parameter</a:t>
                      </a:r>
                    </a:p>
                  </a:txBody>
                  <a:tcPr anchor="ctr"/>
                </a:tc>
                <a:tc>
                  <a:txBody>
                    <a:bodyPr/>
                    <a:lstStyle/>
                    <a:p>
                      <a:pPr algn="ctr"/>
                      <a:r>
                        <a:rPr lang="en-US" sz="1400" dirty="0"/>
                        <a:t>Load case</a:t>
                      </a:r>
                    </a:p>
                  </a:txBody>
                  <a:tcPr anchor="ctr"/>
                </a:tc>
                <a:tc>
                  <a:txBody>
                    <a:bodyPr/>
                    <a:lstStyle/>
                    <a:p>
                      <a:pPr algn="ctr"/>
                      <a:r>
                        <a:rPr lang="en-US" sz="1400" dirty="0"/>
                        <a:t>a_4_D4</a:t>
                      </a:r>
                    </a:p>
                  </a:txBody>
                  <a:tcPr anchor="ctr"/>
                </a:tc>
                <a:extLst>
                  <a:ext uri="{0D108BD9-81ED-4DB2-BD59-A6C34878D82A}">
                    <a16:rowId xmlns:a16="http://schemas.microsoft.com/office/drawing/2014/main" val="1179595933"/>
                  </a:ext>
                </a:extLst>
              </a:tr>
              <a:tr h="396518">
                <a:tc rowSpan="3">
                  <a:txBody>
                    <a:bodyPr/>
                    <a:lstStyle/>
                    <a:p>
                      <a:pPr algn="l"/>
                      <a:r>
                        <a:rPr lang="en-US" sz="1400" dirty="0"/>
                        <a:t>Error metric in %</a:t>
                      </a:r>
                    </a:p>
                  </a:txBody>
                  <a:tcPr anchor="ctr"/>
                </a:tc>
                <a:tc>
                  <a:txBody>
                    <a:bodyPr/>
                    <a:lstStyle/>
                    <a:p>
                      <a:pPr algn="l"/>
                      <a:r>
                        <a:rPr lang="en-US" sz="1400" dirty="0"/>
                        <a:t>T11</a:t>
                      </a:r>
                    </a:p>
                  </a:txBody>
                  <a:tcPr anchor="ctr"/>
                </a:tc>
                <a:tc>
                  <a:txBody>
                    <a:bodyPr/>
                    <a:lstStyle/>
                    <a:p>
                      <a:r>
                        <a:rPr lang="en-US" sz="1400" dirty="0"/>
                        <a:t>36.04</a:t>
                      </a:r>
                    </a:p>
                  </a:txBody>
                  <a:tcPr anchor="ctr"/>
                </a:tc>
                <a:extLst>
                  <a:ext uri="{0D108BD9-81ED-4DB2-BD59-A6C34878D82A}">
                    <a16:rowId xmlns:a16="http://schemas.microsoft.com/office/drawing/2014/main" val="474353668"/>
                  </a:ext>
                </a:extLst>
              </a:tr>
              <a:tr h="396518">
                <a:tc vMerge="1">
                  <a:txBody>
                    <a:bodyPr/>
                    <a:lstStyle/>
                    <a:p>
                      <a:pPr marL="0" marR="0" lvl="0" indent="0" algn="l" defTabSz="914333" rtl="0" eaLnBrk="1" fontAlgn="auto" latinLnBrk="0" hangingPunct="1">
                        <a:lnSpc>
                          <a:spcPct val="100000"/>
                        </a:lnSpc>
                        <a:spcBef>
                          <a:spcPts val="0"/>
                        </a:spcBef>
                        <a:spcAft>
                          <a:spcPts val="0"/>
                        </a:spcAft>
                        <a:buClrTx/>
                        <a:buSzTx/>
                        <a:buFontTx/>
                        <a:buNone/>
                        <a:tabLst/>
                        <a:defRPr/>
                      </a:pPr>
                      <a:endParaRPr lang="en-US" sz="1400" dirty="0"/>
                    </a:p>
                  </a:txBody>
                  <a:tcPr anchor="ctr"/>
                </a:tc>
                <a:tc>
                  <a:txBody>
                    <a:bodyPr/>
                    <a:lstStyle/>
                    <a:p>
                      <a:pPr marL="0" marR="0" lvl="0" indent="0" algn="l" defTabSz="914333" rtl="0" eaLnBrk="1" fontAlgn="auto" latinLnBrk="0" hangingPunct="1">
                        <a:lnSpc>
                          <a:spcPct val="100000"/>
                        </a:lnSpc>
                        <a:spcBef>
                          <a:spcPts val="0"/>
                        </a:spcBef>
                        <a:spcAft>
                          <a:spcPts val="0"/>
                        </a:spcAft>
                        <a:buClrTx/>
                        <a:buSzTx/>
                        <a:buFontTx/>
                        <a:buNone/>
                        <a:tabLst/>
                        <a:defRPr/>
                      </a:pPr>
                      <a:r>
                        <a:rPr lang="en-US" sz="1400" dirty="0"/>
                        <a:t>T22</a:t>
                      </a:r>
                    </a:p>
                  </a:txBody>
                  <a:tcPr anchor="ctr"/>
                </a:tc>
                <a:tc>
                  <a:txBody>
                    <a:bodyPr/>
                    <a:lstStyle/>
                    <a:p>
                      <a:pPr marL="0" marR="0" lvl="0" indent="0" algn="l" defTabSz="914333" rtl="0" eaLnBrk="1" fontAlgn="auto" latinLnBrk="0" hangingPunct="1">
                        <a:lnSpc>
                          <a:spcPct val="100000"/>
                        </a:lnSpc>
                        <a:spcBef>
                          <a:spcPts val="0"/>
                        </a:spcBef>
                        <a:spcAft>
                          <a:spcPts val="0"/>
                        </a:spcAft>
                        <a:buClrTx/>
                        <a:buSzTx/>
                        <a:buFontTx/>
                        <a:buNone/>
                        <a:tabLst/>
                        <a:defRPr/>
                      </a:pPr>
                      <a:r>
                        <a:rPr lang="de-DE" sz="1400" dirty="0"/>
                        <a:t>76.14</a:t>
                      </a:r>
                    </a:p>
                  </a:txBody>
                  <a:tcPr anchor="ctr"/>
                </a:tc>
                <a:extLst>
                  <a:ext uri="{0D108BD9-81ED-4DB2-BD59-A6C34878D82A}">
                    <a16:rowId xmlns:a16="http://schemas.microsoft.com/office/drawing/2014/main" val="420443026"/>
                  </a:ext>
                </a:extLst>
              </a:tr>
              <a:tr h="444190">
                <a:tc vMerge="1">
                  <a:txBody>
                    <a:bodyPr/>
                    <a:lstStyle/>
                    <a:p>
                      <a:pPr marL="0" marR="0" lvl="0" indent="0" algn="l" defTabSz="914333" rtl="0" eaLnBrk="1" fontAlgn="auto" latinLnBrk="0" hangingPunct="1">
                        <a:lnSpc>
                          <a:spcPct val="100000"/>
                        </a:lnSpc>
                        <a:spcBef>
                          <a:spcPts val="0"/>
                        </a:spcBef>
                        <a:spcAft>
                          <a:spcPts val="0"/>
                        </a:spcAft>
                        <a:buClrTx/>
                        <a:buSzTx/>
                        <a:buFontTx/>
                        <a:buNone/>
                        <a:tabLst/>
                        <a:defRPr/>
                      </a:pPr>
                      <a:endParaRPr lang="en-US" sz="1400" dirty="0"/>
                    </a:p>
                  </a:txBody>
                  <a:tcPr anchor="ctr"/>
                </a:tc>
                <a:tc>
                  <a:txBody>
                    <a:bodyPr/>
                    <a:lstStyle/>
                    <a:p>
                      <a:pPr marL="0" marR="0" lvl="0" indent="0" algn="l" defTabSz="914333" rtl="0" eaLnBrk="1" fontAlgn="auto" latinLnBrk="0" hangingPunct="1">
                        <a:lnSpc>
                          <a:spcPct val="100000"/>
                        </a:lnSpc>
                        <a:spcBef>
                          <a:spcPts val="0"/>
                        </a:spcBef>
                        <a:spcAft>
                          <a:spcPts val="0"/>
                        </a:spcAft>
                        <a:buClrTx/>
                        <a:buSzTx/>
                        <a:buFontTx/>
                        <a:buNone/>
                        <a:tabLst/>
                        <a:defRPr/>
                      </a:pPr>
                      <a:r>
                        <a:rPr lang="en-US" sz="1400" dirty="0"/>
                        <a:t>T33</a:t>
                      </a:r>
                    </a:p>
                  </a:txBody>
                  <a:tcPr anchor="ctr"/>
                </a:tc>
                <a:tc>
                  <a:txBody>
                    <a:bodyPr/>
                    <a:lstStyle/>
                    <a:p>
                      <a:r>
                        <a:rPr lang="en-US" sz="1400" dirty="0"/>
                        <a:t>25.16</a:t>
                      </a:r>
                    </a:p>
                  </a:txBody>
                  <a:tcPr anchor="ctr"/>
                </a:tc>
                <a:extLst>
                  <a:ext uri="{0D108BD9-81ED-4DB2-BD59-A6C34878D82A}">
                    <a16:rowId xmlns:a16="http://schemas.microsoft.com/office/drawing/2014/main" val="805167128"/>
                  </a:ext>
                </a:extLst>
              </a:tr>
            </a:tbl>
          </a:graphicData>
        </a:graphic>
      </p:graphicFrame>
      <p:pic>
        <p:nvPicPr>
          <p:cNvPr id="6" name="Picture 5">
            <a:extLst>
              <a:ext uri="{FF2B5EF4-FFF2-40B4-BE49-F238E27FC236}">
                <a16:creationId xmlns:a16="http://schemas.microsoft.com/office/drawing/2014/main" id="{B765C851-83AF-4687-BD79-51D9B49025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0348" y="1173580"/>
            <a:ext cx="3520740" cy="2347160"/>
          </a:xfrm>
          <a:prstGeom prst="rect">
            <a:avLst/>
          </a:prstGeom>
        </p:spPr>
      </p:pic>
      <p:pic>
        <p:nvPicPr>
          <p:cNvPr id="8" name="Picture 7">
            <a:extLst>
              <a:ext uri="{FF2B5EF4-FFF2-40B4-BE49-F238E27FC236}">
                <a16:creationId xmlns:a16="http://schemas.microsoft.com/office/drawing/2014/main" id="{7C1A8858-5B69-4F06-97BB-20E27EBDFCD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73146" y="1105362"/>
            <a:ext cx="3725392" cy="2483595"/>
          </a:xfrm>
          <a:prstGeom prst="rect">
            <a:avLst/>
          </a:prstGeom>
        </p:spPr>
      </p:pic>
      <p:pic>
        <p:nvPicPr>
          <p:cNvPr id="12" name="Picture 11">
            <a:extLst>
              <a:ext uri="{FF2B5EF4-FFF2-40B4-BE49-F238E27FC236}">
                <a16:creationId xmlns:a16="http://schemas.microsoft.com/office/drawing/2014/main" id="{EA099E62-4E85-4AF5-A7E6-186E1CD5ED2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17013" y="1138120"/>
            <a:ext cx="3676256" cy="2450837"/>
          </a:xfrm>
          <a:prstGeom prst="rect">
            <a:avLst/>
          </a:prstGeom>
        </p:spPr>
      </p:pic>
      <p:pic>
        <p:nvPicPr>
          <p:cNvPr id="9" name="Picture 2" descr="See the source image">
            <a:extLst>
              <a:ext uri="{FF2B5EF4-FFF2-40B4-BE49-F238E27FC236}">
                <a16:creationId xmlns:a16="http://schemas.microsoft.com/office/drawing/2014/main" id="{58C4485A-4D6F-4D80-8203-B5741B72FBC4}"/>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28533" b="26648"/>
          <a:stretch/>
        </p:blipFill>
        <p:spPr bwMode="auto">
          <a:xfrm>
            <a:off x="10156366" y="21168"/>
            <a:ext cx="813259" cy="3644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625389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 and outlook</a:t>
            </a:r>
          </a:p>
        </p:txBody>
      </p:sp>
      <p:sp>
        <p:nvSpPr>
          <p:cNvPr id="3" name="Text Placeholder 2"/>
          <p:cNvSpPr>
            <a:spLocks noGrp="1"/>
          </p:cNvSpPr>
          <p:nvPr>
            <p:ph type="body" sz="quarter" idx="15"/>
          </p:nvPr>
        </p:nvSpPr>
        <p:spPr/>
        <p:txBody>
          <a:bodyPr/>
          <a:lstStyle/>
          <a:p>
            <a:r>
              <a:rPr lang="en-GB" dirty="0"/>
              <a:t>Conclusion</a:t>
            </a:r>
          </a:p>
        </p:txBody>
      </p:sp>
      <p:sp>
        <p:nvSpPr>
          <p:cNvPr id="4" name="Slide Number Placeholder 3"/>
          <p:cNvSpPr>
            <a:spLocks noGrp="1"/>
          </p:cNvSpPr>
          <p:nvPr>
            <p:ph type="sldNum" sz="quarter" idx="12"/>
          </p:nvPr>
        </p:nvSpPr>
        <p:spPr/>
        <p:txBody>
          <a:bodyPr/>
          <a:lstStyle/>
          <a:p>
            <a:fld id="{4898AEC0-503E-4FA4-859C-D0F72D6E3F79}" type="slidenum">
              <a:rPr lang="en-US" noProof="1" smtClean="0"/>
              <a:pPr/>
              <a:t>46</a:t>
            </a:fld>
            <a:endParaRPr lang="en-US" noProof="1"/>
          </a:p>
        </p:txBody>
      </p:sp>
      <p:sp>
        <p:nvSpPr>
          <p:cNvPr id="5" name="TextBox 33">
            <a:extLst>
              <a:ext uri="{FF2B5EF4-FFF2-40B4-BE49-F238E27FC236}">
                <a16:creationId xmlns:a16="http://schemas.microsoft.com/office/drawing/2014/main" id="{19C14861-1045-41F2-A4C7-6425BEF1587F}"/>
              </a:ext>
            </a:extLst>
          </p:cNvPr>
          <p:cNvSpPr txBox="1"/>
          <p:nvPr/>
        </p:nvSpPr>
        <p:spPr>
          <a:xfrm>
            <a:off x="1239093" y="984741"/>
            <a:ext cx="2849716" cy="30777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IN" sz="1400" b="1" dirty="0"/>
              <a:t>Summary</a:t>
            </a:r>
            <a:endParaRPr lang="en-US" sz="1400" b="1" dirty="0"/>
          </a:p>
        </p:txBody>
      </p:sp>
      <p:sp>
        <p:nvSpPr>
          <p:cNvPr id="6" name="TextBox 33">
            <a:extLst>
              <a:ext uri="{FF2B5EF4-FFF2-40B4-BE49-F238E27FC236}">
                <a16:creationId xmlns:a16="http://schemas.microsoft.com/office/drawing/2014/main" id="{19C14861-1045-41F2-A4C7-6425BEF1587F}"/>
              </a:ext>
            </a:extLst>
          </p:cNvPr>
          <p:cNvSpPr txBox="1"/>
          <p:nvPr/>
        </p:nvSpPr>
        <p:spPr>
          <a:xfrm>
            <a:off x="6880817" y="987363"/>
            <a:ext cx="2769326" cy="30777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IN" sz="1400" b="1" dirty="0"/>
              <a:t>Outlook</a:t>
            </a:r>
            <a:endParaRPr lang="en-US" sz="1400" b="1" dirty="0"/>
          </a:p>
        </p:txBody>
      </p:sp>
      <p:cxnSp>
        <p:nvCxnSpPr>
          <p:cNvPr id="7" name="Straight Connector 6"/>
          <p:cNvCxnSpPr>
            <a:cxnSpLocks/>
          </p:cNvCxnSpPr>
          <p:nvPr/>
        </p:nvCxnSpPr>
        <p:spPr>
          <a:xfrm>
            <a:off x="5364480" y="1198240"/>
            <a:ext cx="0" cy="4338494"/>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0" name="Content Placeholder 3"/>
          <p:cNvSpPr txBox="1">
            <a:spLocks/>
          </p:cNvSpPr>
          <p:nvPr/>
        </p:nvSpPr>
        <p:spPr>
          <a:xfrm>
            <a:off x="266700" y="1216733"/>
            <a:ext cx="5020195" cy="4244500"/>
          </a:xfrm>
          <a:prstGeom prst="rect">
            <a:avLst/>
          </a:prstGeom>
        </p:spPr>
        <p:txBody>
          <a:bodyPr vert="horz" lIns="0" tIns="0" rIns="0" bIns="0" rtlCol="0">
            <a:noAutofit/>
          </a:bodyPr>
          <a:lstStyle>
            <a:lvl1pPr marL="251982" indent="-251982" algn="l" defTabSz="914333" rtl="0" eaLnBrk="1" latinLnBrk="0" hangingPunct="1">
              <a:lnSpc>
                <a:spcPct val="107000"/>
              </a:lnSpc>
              <a:spcBef>
                <a:spcPts val="500"/>
              </a:spcBef>
              <a:buFont typeface="Wingdings 3" panose="05040102010807070707" pitchFamily="18" charset="2"/>
              <a:buChar char=""/>
              <a:defRPr sz="1800" kern="1200">
                <a:solidFill>
                  <a:schemeClr val="tx1"/>
                </a:solidFill>
                <a:latin typeface="+mn-lt"/>
                <a:ea typeface="+mn-ea"/>
                <a:cs typeface="+mn-cs"/>
              </a:defRPr>
            </a:lvl1pPr>
            <a:lvl2pPr marL="507563" indent="-273580" algn="l" defTabSz="914333" rtl="0" eaLnBrk="1" latinLnBrk="0" hangingPunct="1">
              <a:lnSpc>
                <a:spcPct val="103000"/>
              </a:lnSpc>
              <a:spcBef>
                <a:spcPts val="500"/>
              </a:spcBef>
              <a:buFont typeface="Wingdings 3" panose="05040102010807070707" pitchFamily="18" charset="2"/>
              <a:buChar char=""/>
              <a:defRPr sz="1600" kern="1200">
                <a:solidFill>
                  <a:schemeClr val="tx1"/>
                </a:solidFill>
                <a:latin typeface="+mn-lt"/>
                <a:ea typeface="+mn-ea"/>
                <a:cs typeface="+mn-cs"/>
              </a:defRPr>
            </a:lvl2pPr>
            <a:lvl3pPr marL="730746" indent="-205185" algn="l" defTabSz="914333" rtl="0" eaLnBrk="1" latinLnBrk="0" hangingPunct="1">
              <a:lnSpc>
                <a:spcPct val="102000"/>
              </a:lnSpc>
              <a:spcBef>
                <a:spcPts val="500"/>
              </a:spcBef>
              <a:buFont typeface="Bosch Office Sans" pitchFamily="2" charset="0"/>
              <a:buChar char="‒"/>
              <a:defRPr sz="1400" kern="1200">
                <a:solidFill>
                  <a:schemeClr val="tx1"/>
                </a:solidFill>
                <a:latin typeface="+mn-lt"/>
                <a:ea typeface="+mn-ea"/>
                <a:cs typeface="+mn-cs"/>
              </a:defRPr>
            </a:lvl3pPr>
            <a:lvl4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4pPr>
            <a:lvl5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5pPr>
            <a:lvl6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6pPr>
            <a:lvl7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7pPr>
            <a:lvl8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8pPr>
            <a:lvl9pPr marL="932331" indent="-183586" algn="l" defTabSz="914333" rtl="0" eaLnBrk="1" latinLnBrk="0" hangingPunct="1">
              <a:lnSpc>
                <a:spcPct val="103000"/>
              </a:lnSpc>
              <a:spcBef>
                <a:spcPts val="500"/>
              </a:spcBef>
              <a:buFont typeface="Bosch Office Sans" pitchFamily="2" charset="0"/>
              <a:buChar char="‒"/>
              <a:defRPr sz="1300" kern="1200" baseline="0">
                <a:solidFill>
                  <a:schemeClr val="tx1"/>
                </a:solidFill>
                <a:latin typeface="+mn-lt"/>
                <a:ea typeface="+mn-ea"/>
                <a:cs typeface="+mn-cs"/>
              </a:defRPr>
            </a:lvl9pPr>
          </a:lstStyle>
          <a:p>
            <a:endParaRPr lang="de-DE" sz="1600" dirty="0"/>
          </a:p>
          <a:p>
            <a:pPr fontAlgn="auto">
              <a:lnSpc>
                <a:spcPct val="150000"/>
              </a:lnSpc>
              <a:spcAft>
                <a:spcPts val="0"/>
              </a:spcAft>
              <a:buFont typeface="Wingdings" panose="05000000000000000000" pitchFamily="2" charset="2"/>
              <a:buChar char="§"/>
            </a:pPr>
            <a:r>
              <a:rPr lang="de-DE" sz="1600" dirty="0"/>
              <a:t>Extension </a:t>
            </a:r>
            <a:r>
              <a:rPr lang="de-DE" sz="1600" dirty="0" err="1"/>
              <a:t>to</a:t>
            </a:r>
            <a:r>
              <a:rPr lang="de-DE" sz="1600" dirty="0"/>
              <a:t> DMN </a:t>
            </a:r>
            <a:r>
              <a:rPr lang="de-DE" sz="1600" dirty="0" err="1"/>
              <a:t>for</a:t>
            </a:r>
            <a:r>
              <a:rPr lang="de-DE" sz="1600" dirty="0"/>
              <a:t> </a:t>
            </a:r>
            <a:r>
              <a:rPr lang="de-DE" sz="1600" dirty="0" err="1"/>
              <a:t>interpolation</a:t>
            </a:r>
            <a:r>
              <a:rPr lang="de-DE" sz="1600" dirty="0"/>
              <a:t> was </a:t>
            </a:r>
            <a:r>
              <a:rPr lang="de-DE" sz="1600" dirty="0" err="1"/>
              <a:t>achieved</a:t>
            </a:r>
            <a:r>
              <a:rPr lang="de-DE" sz="1600" dirty="0"/>
              <a:t>.</a:t>
            </a:r>
          </a:p>
          <a:p>
            <a:pPr fontAlgn="auto">
              <a:lnSpc>
                <a:spcPct val="150000"/>
              </a:lnSpc>
              <a:spcAft>
                <a:spcPts val="0"/>
              </a:spcAft>
              <a:buFont typeface="Wingdings" panose="05000000000000000000" pitchFamily="2" charset="2"/>
              <a:buChar char="§"/>
            </a:pPr>
            <a:r>
              <a:rPr lang="de-DE" sz="1600" dirty="0"/>
              <a:t>Data-</a:t>
            </a:r>
            <a:r>
              <a:rPr lang="de-DE" sz="1600" dirty="0" err="1"/>
              <a:t>science</a:t>
            </a:r>
            <a:r>
              <a:rPr lang="de-DE" sz="1600" dirty="0"/>
              <a:t> </a:t>
            </a:r>
            <a:r>
              <a:rPr lang="de-DE" sz="1600" dirty="0" err="1"/>
              <a:t>platform</a:t>
            </a:r>
            <a:r>
              <a:rPr lang="de-DE" sz="1600" dirty="0"/>
              <a:t> </a:t>
            </a:r>
            <a:r>
              <a:rPr lang="de-DE" sz="1600" dirty="0" err="1"/>
              <a:t>called</a:t>
            </a:r>
            <a:r>
              <a:rPr lang="de-DE" sz="1600" dirty="0"/>
              <a:t> </a:t>
            </a:r>
            <a:r>
              <a:rPr lang="de-DE" sz="1600" dirty="0" err="1"/>
              <a:t>NumPro</a:t>
            </a:r>
            <a:r>
              <a:rPr lang="de-DE" sz="1600" dirty="0"/>
              <a:t>-Deep was </a:t>
            </a:r>
            <a:r>
              <a:rPr lang="de-DE" sz="1600" dirty="0" err="1"/>
              <a:t>created</a:t>
            </a:r>
            <a:r>
              <a:rPr lang="de-DE" sz="1600" dirty="0"/>
              <a:t> </a:t>
            </a:r>
            <a:r>
              <a:rPr lang="de-DE" sz="1600" dirty="0" err="1"/>
              <a:t>to</a:t>
            </a:r>
            <a:r>
              <a:rPr lang="de-DE" sz="1600" dirty="0"/>
              <a:t> </a:t>
            </a:r>
            <a:r>
              <a:rPr lang="de-DE" sz="1600" dirty="0" err="1"/>
              <a:t>ease</a:t>
            </a:r>
            <a:r>
              <a:rPr lang="de-DE" sz="1600" dirty="0"/>
              <a:t> </a:t>
            </a:r>
            <a:r>
              <a:rPr lang="de-DE" sz="1600" dirty="0" err="1"/>
              <a:t>the</a:t>
            </a:r>
            <a:r>
              <a:rPr lang="de-DE" sz="1600" dirty="0"/>
              <a:t> </a:t>
            </a:r>
            <a:r>
              <a:rPr lang="de-DE" sz="1600" dirty="0" err="1"/>
              <a:t>model</a:t>
            </a:r>
            <a:r>
              <a:rPr lang="de-DE" sz="1600" dirty="0"/>
              <a:t> </a:t>
            </a:r>
            <a:r>
              <a:rPr lang="de-DE" sz="1600" dirty="0" err="1"/>
              <a:t>identification</a:t>
            </a:r>
            <a:r>
              <a:rPr lang="de-DE" sz="1600" dirty="0"/>
              <a:t> </a:t>
            </a:r>
            <a:r>
              <a:rPr lang="de-DE" sz="1600" dirty="0" err="1"/>
              <a:t>process</a:t>
            </a:r>
            <a:r>
              <a:rPr lang="de-DE" sz="1600" dirty="0"/>
              <a:t>.</a:t>
            </a:r>
          </a:p>
          <a:p>
            <a:pPr fontAlgn="auto">
              <a:lnSpc>
                <a:spcPct val="150000"/>
              </a:lnSpc>
              <a:spcAft>
                <a:spcPts val="0"/>
              </a:spcAft>
              <a:buFont typeface="Wingdings" panose="05000000000000000000" pitchFamily="2" charset="2"/>
              <a:buChar char="§"/>
            </a:pPr>
            <a:r>
              <a:rPr lang="de-DE" sz="1600" dirty="0" err="1"/>
              <a:t>NumPro</a:t>
            </a:r>
            <a:r>
              <a:rPr lang="de-DE" sz="1600" dirty="0"/>
              <a:t>-Deep was </a:t>
            </a:r>
            <a:r>
              <a:rPr lang="de-DE" sz="1600" dirty="0" err="1"/>
              <a:t>proved</a:t>
            </a:r>
            <a:r>
              <a:rPr lang="de-DE" sz="1600" dirty="0"/>
              <a:t> </a:t>
            </a:r>
            <a:r>
              <a:rPr lang="de-DE" sz="1600" dirty="0" err="1"/>
              <a:t>for</a:t>
            </a:r>
            <a:r>
              <a:rPr lang="de-DE" sz="1600" dirty="0"/>
              <a:t> a material </a:t>
            </a:r>
            <a:r>
              <a:rPr lang="de-DE" sz="1600" dirty="0" err="1"/>
              <a:t>case</a:t>
            </a:r>
            <a:r>
              <a:rPr lang="de-DE" sz="1600" dirty="0"/>
              <a:t> </a:t>
            </a:r>
            <a:r>
              <a:rPr lang="de-DE" sz="1600" dirty="0" err="1"/>
              <a:t>study</a:t>
            </a:r>
            <a:r>
              <a:rPr lang="de-DE" sz="1600" dirty="0"/>
              <a:t> and an </a:t>
            </a:r>
            <a:r>
              <a:rPr lang="de-DE" sz="1600" dirty="0" err="1"/>
              <a:t>interpolated</a:t>
            </a:r>
            <a:r>
              <a:rPr lang="de-DE" sz="1600" dirty="0"/>
              <a:t> DMN was </a:t>
            </a:r>
            <a:r>
              <a:rPr lang="de-DE" sz="1600" dirty="0" err="1"/>
              <a:t>identified</a:t>
            </a:r>
            <a:r>
              <a:rPr lang="de-DE" sz="1600" dirty="0"/>
              <a:t> </a:t>
            </a:r>
            <a:r>
              <a:rPr lang="de-DE" sz="1600" dirty="0" err="1"/>
              <a:t>within</a:t>
            </a:r>
            <a:r>
              <a:rPr lang="de-DE" sz="1600" dirty="0"/>
              <a:t> 10.91% </a:t>
            </a:r>
            <a:r>
              <a:rPr lang="de-DE" sz="1600" dirty="0" err="1"/>
              <a:t>accuracy</a:t>
            </a:r>
            <a:r>
              <a:rPr lang="de-DE" sz="1600" dirty="0"/>
              <a:t> </a:t>
            </a:r>
            <a:r>
              <a:rPr lang="de-DE" sz="1600" dirty="0" err="1"/>
              <a:t>for</a:t>
            </a:r>
            <a:r>
              <a:rPr lang="de-DE" sz="1600" dirty="0"/>
              <a:t> </a:t>
            </a:r>
            <a:r>
              <a:rPr lang="de-DE" sz="1600" dirty="0" err="1"/>
              <a:t>plasticity</a:t>
            </a:r>
            <a:r>
              <a:rPr lang="de-DE" sz="1600" dirty="0"/>
              <a:t> </a:t>
            </a:r>
            <a:r>
              <a:rPr lang="de-DE" sz="1600" dirty="0" err="1"/>
              <a:t>case</a:t>
            </a:r>
            <a:r>
              <a:rPr lang="de-DE" sz="1600" dirty="0"/>
              <a:t> </a:t>
            </a:r>
            <a:r>
              <a:rPr lang="de-DE" sz="1600" dirty="0" err="1"/>
              <a:t>study</a:t>
            </a:r>
            <a:r>
              <a:rPr lang="de-DE" sz="1600" dirty="0"/>
              <a:t>.</a:t>
            </a:r>
          </a:p>
          <a:p>
            <a:pPr fontAlgn="auto">
              <a:lnSpc>
                <a:spcPct val="150000"/>
              </a:lnSpc>
              <a:spcAft>
                <a:spcPts val="0"/>
              </a:spcAft>
              <a:buFont typeface="Wingdings" panose="05000000000000000000" pitchFamily="2" charset="2"/>
              <a:buChar char="§"/>
            </a:pPr>
            <a:r>
              <a:rPr lang="de-DE" sz="1600" dirty="0"/>
              <a:t>Creep </a:t>
            </a:r>
            <a:r>
              <a:rPr lang="de-DE" sz="1600" dirty="0" err="1"/>
              <a:t>validation</a:t>
            </a:r>
            <a:r>
              <a:rPr lang="de-DE" sz="1600" dirty="0"/>
              <a:t> </a:t>
            </a:r>
            <a:r>
              <a:rPr lang="de-DE" sz="1600" dirty="0" err="1"/>
              <a:t>procedure</a:t>
            </a:r>
            <a:r>
              <a:rPr lang="de-DE" sz="1600" dirty="0"/>
              <a:t> </a:t>
            </a:r>
            <a:r>
              <a:rPr lang="de-DE" sz="1600" dirty="0" err="1"/>
              <a:t>for</a:t>
            </a:r>
            <a:r>
              <a:rPr lang="de-DE" sz="1600" dirty="0"/>
              <a:t> DMN was </a:t>
            </a:r>
            <a:r>
              <a:rPr lang="de-DE" sz="1600" dirty="0" err="1"/>
              <a:t>benchmarked</a:t>
            </a:r>
            <a:r>
              <a:rPr lang="de-DE" sz="1600" dirty="0"/>
              <a:t> </a:t>
            </a:r>
            <a:r>
              <a:rPr lang="de-DE" sz="1600" dirty="0" err="1"/>
              <a:t>for</a:t>
            </a:r>
            <a:r>
              <a:rPr lang="de-DE" sz="1600" dirty="0"/>
              <a:t> D4 </a:t>
            </a:r>
            <a:r>
              <a:rPr lang="de-DE" sz="1600" dirty="0" err="1"/>
              <a:t>discretization.Due</a:t>
            </a:r>
            <a:r>
              <a:rPr lang="de-DE" sz="1600" dirty="0"/>
              <a:t> </a:t>
            </a:r>
            <a:r>
              <a:rPr lang="de-DE" sz="1600" dirty="0" err="1"/>
              <a:t>to</a:t>
            </a:r>
            <a:r>
              <a:rPr lang="de-DE" sz="1600" dirty="0"/>
              <a:t> high </a:t>
            </a:r>
            <a:r>
              <a:rPr lang="de-DE" sz="1600" dirty="0" err="1"/>
              <a:t>nonlinearity</a:t>
            </a:r>
            <a:r>
              <a:rPr lang="de-DE" sz="1600" dirty="0"/>
              <a:t>, </a:t>
            </a:r>
            <a:r>
              <a:rPr lang="de-DE" sz="1600" dirty="0" err="1"/>
              <a:t>errors</a:t>
            </a:r>
            <a:r>
              <a:rPr lang="de-DE" sz="1600" dirty="0"/>
              <a:t> </a:t>
            </a:r>
            <a:r>
              <a:rPr lang="de-DE" sz="1600" dirty="0" err="1"/>
              <a:t>were</a:t>
            </a:r>
            <a:r>
              <a:rPr lang="de-DE" sz="1600" dirty="0"/>
              <a:t> </a:t>
            </a:r>
            <a:r>
              <a:rPr lang="de-DE" sz="1600" dirty="0" err="1"/>
              <a:t>seen</a:t>
            </a:r>
            <a:r>
              <a:rPr lang="de-DE" sz="1600" dirty="0"/>
              <a:t> </a:t>
            </a:r>
            <a:r>
              <a:rPr lang="de-DE" sz="1600" dirty="0" err="1"/>
              <a:t>to</a:t>
            </a:r>
            <a:r>
              <a:rPr lang="de-DE" sz="1600" dirty="0"/>
              <a:t> </a:t>
            </a:r>
            <a:r>
              <a:rPr lang="de-DE" sz="1600" dirty="0" err="1"/>
              <a:t>be</a:t>
            </a:r>
            <a:r>
              <a:rPr lang="de-DE" sz="1600" dirty="0"/>
              <a:t> high.</a:t>
            </a:r>
          </a:p>
          <a:p>
            <a:pPr fontAlgn="auto">
              <a:lnSpc>
                <a:spcPct val="150000"/>
              </a:lnSpc>
              <a:spcAft>
                <a:spcPts val="0"/>
              </a:spcAft>
              <a:buFont typeface="Wingdings" panose="05000000000000000000" pitchFamily="2" charset="2"/>
              <a:buChar char="§"/>
            </a:pPr>
            <a:endParaRPr lang="en-US" sz="1600" dirty="0"/>
          </a:p>
          <a:p>
            <a:pPr fontAlgn="auto">
              <a:lnSpc>
                <a:spcPct val="150000"/>
              </a:lnSpc>
              <a:spcAft>
                <a:spcPts val="0"/>
              </a:spcAft>
              <a:buFont typeface="Wingdings" panose="05000000000000000000" pitchFamily="2" charset="2"/>
              <a:buChar char="§"/>
            </a:pPr>
            <a:endParaRPr lang="de-DE" sz="1600" dirty="0"/>
          </a:p>
          <a:p>
            <a:pPr marL="0" indent="0" fontAlgn="auto">
              <a:lnSpc>
                <a:spcPct val="150000"/>
              </a:lnSpc>
              <a:spcAft>
                <a:spcPts val="0"/>
              </a:spcAft>
              <a:buNone/>
            </a:pPr>
            <a:endParaRPr lang="en-US" sz="1600" dirty="0"/>
          </a:p>
        </p:txBody>
      </p:sp>
      <p:sp>
        <p:nvSpPr>
          <p:cNvPr id="12" name="Content Placeholder 3">
            <a:extLst>
              <a:ext uri="{FF2B5EF4-FFF2-40B4-BE49-F238E27FC236}">
                <a16:creationId xmlns:a16="http://schemas.microsoft.com/office/drawing/2014/main" id="{88D29CFC-47B9-4BDB-96AD-4CA55379DA2B}"/>
              </a:ext>
            </a:extLst>
          </p:cNvPr>
          <p:cNvSpPr txBox="1">
            <a:spLocks/>
          </p:cNvSpPr>
          <p:nvPr/>
        </p:nvSpPr>
        <p:spPr>
          <a:xfrm>
            <a:off x="5605145" y="1564440"/>
            <a:ext cx="5047147" cy="3388767"/>
          </a:xfrm>
          <a:prstGeom prst="rect">
            <a:avLst/>
          </a:prstGeom>
        </p:spPr>
        <p:txBody>
          <a:bodyPr vert="horz" lIns="0" tIns="0" rIns="0" bIns="0" rtlCol="0">
            <a:noAutofit/>
          </a:bodyPr>
          <a:lstStyle>
            <a:lvl1pPr marL="251982" indent="-251982" algn="l" defTabSz="914333" rtl="0" eaLnBrk="1" latinLnBrk="0" hangingPunct="1">
              <a:lnSpc>
                <a:spcPct val="107000"/>
              </a:lnSpc>
              <a:spcBef>
                <a:spcPts val="500"/>
              </a:spcBef>
              <a:buFont typeface="Wingdings 3" panose="05040102010807070707" pitchFamily="18" charset="2"/>
              <a:buChar char=""/>
              <a:defRPr sz="1800" kern="1200">
                <a:solidFill>
                  <a:schemeClr val="tx1"/>
                </a:solidFill>
                <a:latin typeface="+mn-lt"/>
                <a:ea typeface="+mn-ea"/>
                <a:cs typeface="+mn-cs"/>
              </a:defRPr>
            </a:lvl1pPr>
            <a:lvl2pPr marL="507563" indent="-273580" algn="l" defTabSz="914333" rtl="0" eaLnBrk="1" latinLnBrk="0" hangingPunct="1">
              <a:lnSpc>
                <a:spcPct val="103000"/>
              </a:lnSpc>
              <a:spcBef>
                <a:spcPts val="500"/>
              </a:spcBef>
              <a:buFont typeface="Wingdings 3" panose="05040102010807070707" pitchFamily="18" charset="2"/>
              <a:buChar char=""/>
              <a:defRPr sz="1600" kern="1200">
                <a:solidFill>
                  <a:schemeClr val="tx1"/>
                </a:solidFill>
                <a:latin typeface="+mn-lt"/>
                <a:ea typeface="+mn-ea"/>
                <a:cs typeface="+mn-cs"/>
              </a:defRPr>
            </a:lvl2pPr>
            <a:lvl3pPr marL="730746" indent="-205185" algn="l" defTabSz="914333" rtl="0" eaLnBrk="1" latinLnBrk="0" hangingPunct="1">
              <a:lnSpc>
                <a:spcPct val="102000"/>
              </a:lnSpc>
              <a:spcBef>
                <a:spcPts val="500"/>
              </a:spcBef>
              <a:buFont typeface="Bosch Office Sans" pitchFamily="2" charset="0"/>
              <a:buChar char="‒"/>
              <a:defRPr sz="1400" kern="1200">
                <a:solidFill>
                  <a:schemeClr val="tx1"/>
                </a:solidFill>
                <a:latin typeface="+mn-lt"/>
                <a:ea typeface="+mn-ea"/>
                <a:cs typeface="+mn-cs"/>
              </a:defRPr>
            </a:lvl3pPr>
            <a:lvl4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4pPr>
            <a:lvl5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5pPr>
            <a:lvl6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6pPr>
            <a:lvl7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7pPr>
            <a:lvl8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8pPr>
            <a:lvl9pPr marL="932331" indent="-183586" algn="l" defTabSz="914333" rtl="0" eaLnBrk="1" latinLnBrk="0" hangingPunct="1">
              <a:lnSpc>
                <a:spcPct val="103000"/>
              </a:lnSpc>
              <a:spcBef>
                <a:spcPts val="500"/>
              </a:spcBef>
              <a:buFont typeface="Bosch Office Sans" pitchFamily="2" charset="0"/>
              <a:buChar char="‒"/>
              <a:defRPr sz="1300" kern="1200" baseline="0">
                <a:solidFill>
                  <a:schemeClr val="tx1"/>
                </a:solidFill>
                <a:latin typeface="+mn-lt"/>
                <a:ea typeface="+mn-ea"/>
                <a:cs typeface="+mn-cs"/>
              </a:defRPr>
            </a:lvl9pPr>
          </a:lstStyle>
          <a:p>
            <a:pPr fontAlgn="auto">
              <a:lnSpc>
                <a:spcPct val="150000"/>
              </a:lnSpc>
              <a:spcAft>
                <a:spcPts val="0"/>
              </a:spcAft>
              <a:buFont typeface="Wingdings" panose="05000000000000000000" pitchFamily="2" charset="2"/>
              <a:buChar char="§"/>
            </a:pPr>
            <a:r>
              <a:rPr lang="de-DE" sz="1600" dirty="0"/>
              <a:t>The </a:t>
            </a:r>
            <a:r>
              <a:rPr lang="de-DE" sz="1600" dirty="0" err="1"/>
              <a:t>identified</a:t>
            </a:r>
            <a:r>
              <a:rPr lang="de-DE" sz="1600" dirty="0"/>
              <a:t> </a:t>
            </a:r>
            <a:r>
              <a:rPr lang="de-DE" sz="1600" dirty="0" err="1"/>
              <a:t>model</a:t>
            </a:r>
            <a:r>
              <a:rPr lang="de-DE" sz="1600" dirty="0"/>
              <a:t> </a:t>
            </a:r>
            <a:r>
              <a:rPr lang="de-DE" sz="1600" dirty="0" err="1"/>
              <a:t>can</a:t>
            </a:r>
            <a:r>
              <a:rPr lang="de-DE" sz="1600" dirty="0"/>
              <a:t> </a:t>
            </a:r>
            <a:r>
              <a:rPr lang="de-DE" sz="1600" dirty="0" err="1"/>
              <a:t>be</a:t>
            </a:r>
            <a:r>
              <a:rPr lang="de-DE" sz="1600" dirty="0"/>
              <a:t> </a:t>
            </a:r>
            <a:r>
              <a:rPr lang="de-DE" sz="1600" dirty="0" err="1"/>
              <a:t>used</a:t>
            </a:r>
            <a:r>
              <a:rPr lang="de-DE" sz="1600" dirty="0"/>
              <a:t> </a:t>
            </a:r>
            <a:r>
              <a:rPr lang="de-DE" sz="1600" dirty="0" err="1"/>
              <a:t>to</a:t>
            </a:r>
            <a:r>
              <a:rPr lang="de-DE" sz="1600" dirty="0"/>
              <a:t> </a:t>
            </a:r>
            <a:r>
              <a:rPr lang="de-DE" sz="1600" dirty="0" err="1"/>
              <a:t>build</a:t>
            </a:r>
            <a:r>
              <a:rPr lang="de-DE" sz="1600" dirty="0"/>
              <a:t> virtual material </a:t>
            </a:r>
            <a:r>
              <a:rPr lang="de-DE" sz="1600" dirty="0" err="1"/>
              <a:t>characterization</a:t>
            </a:r>
            <a:r>
              <a:rPr lang="de-DE" sz="1600" dirty="0"/>
              <a:t> </a:t>
            </a:r>
            <a:r>
              <a:rPr lang="de-DE" sz="1600" dirty="0" err="1"/>
              <a:t>worflow</a:t>
            </a:r>
            <a:r>
              <a:rPr lang="de-DE" sz="1600" dirty="0"/>
              <a:t> </a:t>
            </a:r>
            <a:r>
              <a:rPr lang="de-DE" sz="1600" dirty="0" err="1"/>
              <a:t>for</a:t>
            </a:r>
            <a:r>
              <a:rPr lang="de-DE" sz="1600" dirty="0"/>
              <a:t> inverse </a:t>
            </a:r>
            <a:r>
              <a:rPr lang="de-DE" sz="1600" dirty="0" err="1"/>
              <a:t>parameter</a:t>
            </a:r>
            <a:r>
              <a:rPr lang="de-DE" sz="1600" dirty="0"/>
              <a:t> </a:t>
            </a:r>
            <a:r>
              <a:rPr lang="de-DE" sz="1600" dirty="0" err="1"/>
              <a:t>identification</a:t>
            </a:r>
            <a:r>
              <a:rPr lang="de-DE" sz="1600" dirty="0"/>
              <a:t>.</a:t>
            </a:r>
          </a:p>
          <a:p>
            <a:pPr fontAlgn="auto">
              <a:lnSpc>
                <a:spcPct val="150000"/>
              </a:lnSpc>
              <a:spcAft>
                <a:spcPts val="0"/>
              </a:spcAft>
              <a:buFont typeface="Wingdings" panose="05000000000000000000" pitchFamily="2" charset="2"/>
              <a:buChar char="§"/>
            </a:pPr>
            <a:r>
              <a:rPr lang="de-DE" sz="1600" dirty="0" err="1"/>
              <a:t>To</a:t>
            </a:r>
            <a:r>
              <a:rPr lang="de-DE" sz="1600" dirty="0"/>
              <a:t> </a:t>
            </a:r>
            <a:r>
              <a:rPr lang="de-DE" sz="1600" dirty="0" err="1"/>
              <a:t>prove</a:t>
            </a:r>
            <a:r>
              <a:rPr lang="de-DE" sz="1600" dirty="0"/>
              <a:t> </a:t>
            </a:r>
            <a:r>
              <a:rPr lang="de-DE" sz="1600" dirty="0" err="1"/>
              <a:t>NumPro</a:t>
            </a:r>
            <a:r>
              <a:rPr lang="de-DE" sz="1600" dirty="0"/>
              <a:t>-Deep </a:t>
            </a:r>
            <a:r>
              <a:rPr lang="de-DE" sz="1600" dirty="0" err="1"/>
              <a:t>for</a:t>
            </a:r>
            <a:r>
              <a:rPr lang="de-DE" sz="1600" dirty="0"/>
              <a:t> Creep </a:t>
            </a:r>
            <a:r>
              <a:rPr lang="de-DE" sz="1600" dirty="0" err="1"/>
              <a:t>case</a:t>
            </a:r>
            <a:r>
              <a:rPr lang="de-DE" sz="1600" dirty="0"/>
              <a:t> </a:t>
            </a:r>
            <a:r>
              <a:rPr lang="de-DE" sz="1600" dirty="0" err="1"/>
              <a:t>study</a:t>
            </a:r>
            <a:r>
              <a:rPr lang="de-DE" sz="1600" dirty="0"/>
              <a:t>, an </a:t>
            </a:r>
            <a:r>
              <a:rPr lang="de-DE" sz="1600" dirty="0" err="1"/>
              <a:t>efficient</a:t>
            </a:r>
            <a:r>
              <a:rPr lang="de-DE" sz="1600" dirty="0"/>
              <a:t> </a:t>
            </a:r>
            <a:r>
              <a:rPr lang="de-DE" sz="1600" dirty="0" err="1"/>
              <a:t>implementation</a:t>
            </a:r>
            <a:r>
              <a:rPr lang="de-DE" sz="1600" dirty="0"/>
              <a:t> </a:t>
            </a:r>
            <a:r>
              <a:rPr lang="de-DE" sz="1600" dirty="0" err="1"/>
              <a:t>of</a:t>
            </a:r>
            <a:r>
              <a:rPr lang="de-DE" sz="1600" dirty="0"/>
              <a:t> online </a:t>
            </a:r>
            <a:r>
              <a:rPr lang="de-DE" sz="1600" dirty="0" err="1"/>
              <a:t>phase</a:t>
            </a:r>
            <a:r>
              <a:rPr lang="de-DE" sz="1600" dirty="0"/>
              <a:t> </a:t>
            </a:r>
            <a:r>
              <a:rPr lang="de-DE" sz="1600" dirty="0" err="1"/>
              <a:t>is</a:t>
            </a:r>
            <a:r>
              <a:rPr lang="de-DE" sz="1600" dirty="0"/>
              <a:t> </a:t>
            </a:r>
            <a:r>
              <a:rPr lang="de-DE" sz="1600" dirty="0" err="1"/>
              <a:t>required</a:t>
            </a:r>
            <a:r>
              <a:rPr lang="de-DE" sz="1600" dirty="0"/>
              <a:t>.</a:t>
            </a:r>
          </a:p>
          <a:p>
            <a:pPr fontAlgn="auto">
              <a:lnSpc>
                <a:spcPct val="150000"/>
              </a:lnSpc>
              <a:spcAft>
                <a:spcPts val="0"/>
              </a:spcAft>
              <a:buFont typeface="Wingdings" panose="05000000000000000000" pitchFamily="2" charset="2"/>
              <a:buChar char="§"/>
            </a:pPr>
            <a:r>
              <a:rPr lang="de-DE" sz="1600" dirty="0" err="1"/>
              <a:t>Full</a:t>
            </a:r>
            <a:r>
              <a:rPr lang="de-DE" sz="1600" dirty="0"/>
              <a:t> </a:t>
            </a:r>
            <a:r>
              <a:rPr lang="de-DE" sz="1600" dirty="0" err="1"/>
              <a:t>automation</a:t>
            </a:r>
            <a:r>
              <a:rPr lang="de-DE" sz="1600" dirty="0"/>
              <a:t> </a:t>
            </a:r>
            <a:r>
              <a:rPr lang="de-DE" sz="1600" dirty="0" err="1"/>
              <a:t>of</a:t>
            </a:r>
            <a:r>
              <a:rPr lang="de-DE" sz="1600" dirty="0"/>
              <a:t> </a:t>
            </a:r>
            <a:r>
              <a:rPr lang="de-DE" sz="1600" dirty="0" err="1"/>
              <a:t>NumPro</a:t>
            </a:r>
            <a:r>
              <a:rPr lang="de-DE" sz="1600" dirty="0"/>
              <a:t>-Deep </a:t>
            </a:r>
            <a:r>
              <a:rPr lang="de-DE" sz="1600" dirty="0" err="1"/>
              <a:t>can</a:t>
            </a:r>
            <a:r>
              <a:rPr lang="de-DE" sz="1600" dirty="0"/>
              <a:t> </a:t>
            </a:r>
            <a:r>
              <a:rPr lang="de-DE" sz="1600" dirty="0" err="1"/>
              <a:t>be</a:t>
            </a:r>
            <a:r>
              <a:rPr lang="de-DE" sz="1600" dirty="0"/>
              <a:t> </a:t>
            </a:r>
            <a:r>
              <a:rPr lang="de-DE" sz="1600" dirty="0" err="1"/>
              <a:t>achieved</a:t>
            </a:r>
            <a:r>
              <a:rPr lang="de-DE" sz="1600" dirty="0"/>
              <a:t> </a:t>
            </a:r>
            <a:r>
              <a:rPr lang="de-DE" sz="1600" dirty="0" err="1"/>
              <a:t>by</a:t>
            </a:r>
            <a:r>
              <a:rPr lang="de-DE" sz="1600" dirty="0"/>
              <a:t> </a:t>
            </a:r>
            <a:r>
              <a:rPr lang="de-DE" sz="1600" dirty="0" err="1"/>
              <a:t>using</a:t>
            </a:r>
            <a:r>
              <a:rPr lang="de-DE" sz="1600" dirty="0"/>
              <a:t> </a:t>
            </a:r>
            <a:r>
              <a:rPr lang="de-DE" sz="1600" dirty="0" err="1"/>
              <a:t>evaluation</a:t>
            </a:r>
            <a:r>
              <a:rPr lang="de-DE" sz="1600" dirty="0"/>
              <a:t> </a:t>
            </a:r>
            <a:r>
              <a:rPr lang="de-DE" sz="1600" dirty="0" err="1"/>
              <a:t>procedure</a:t>
            </a:r>
            <a:r>
              <a:rPr lang="de-DE" sz="1600" dirty="0"/>
              <a:t> </a:t>
            </a:r>
            <a:r>
              <a:rPr lang="de-DE" sz="1600" dirty="0" err="1"/>
              <a:t>for</a:t>
            </a:r>
            <a:r>
              <a:rPr lang="de-DE" sz="1600" dirty="0"/>
              <a:t> </a:t>
            </a:r>
            <a:r>
              <a:rPr lang="de-DE" sz="1600" dirty="0" err="1"/>
              <a:t>informed</a:t>
            </a:r>
            <a:r>
              <a:rPr lang="de-DE" sz="1600" dirty="0"/>
              <a:t> </a:t>
            </a:r>
            <a:r>
              <a:rPr lang="de-DE" sz="1600" dirty="0" err="1"/>
              <a:t>hyper</a:t>
            </a:r>
            <a:r>
              <a:rPr lang="de-DE" sz="1600" dirty="0"/>
              <a:t> </a:t>
            </a:r>
            <a:r>
              <a:rPr lang="de-DE" sz="1600" dirty="0" err="1"/>
              <a:t>parameter</a:t>
            </a:r>
            <a:r>
              <a:rPr lang="de-DE" sz="1600" dirty="0"/>
              <a:t> </a:t>
            </a:r>
            <a:r>
              <a:rPr lang="de-DE" sz="1600" dirty="0" err="1"/>
              <a:t>tuning</a:t>
            </a:r>
            <a:r>
              <a:rPr lang="de-DE" sz="1600" dirty="0"/>
              <a:t>. </a:t>
            </a:r>
            <a:endParaRPr lang="en-GB" sz="1600" dirty="0"/>
          </a:p>
        </p:txBody>
      </p:sp>
      <p:pic>
        <p:nvPicPr>
          <p:cNvPr id="13" name="Picture 2" descr="See the source image">
            <a:extLst>
              <a:ext uri="{FF2B5EF4-FFF2-40B4-BE49-F238E27FC236}">
                <a16:creationId xmlns:a16="http://schemas.microsoft.com/office/drawing/2014/main" id="{39504E46-6E8C-4E17-A1BD-B10692FF942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8533" b="26648"/>
          <a:stretch/>
        </p:blipFill>
        <p:spPr bwMode="auto">
          <a:xfrm>
            <a:off x="10156366" y="21168"/>
            <a:ext cx="813259" cy="3644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2878742"/>
      </p:ext>
    </p:extLst>
  </p:cSld>
  <p:clrMapOvr>
    <a:overrideClrMapping bg1="lt1" tx1="dk1" bg2="lt2" tx2="dk2" accent1="accent1" accent2="accent2" accent3="accent3" accent4="accent4" accent5="accent5" accent6="accent6" hlink="hlink" folHlink="folHlink"/>
  </p:clrMapOvr>
</p:sld>
</file>

<file path=ppt/slides/slide4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Titel 1"/>
          <p:cNvSpPr>
            <a:spLocks noGrp="1"/>
          </p:cNvSpPr>
          <p:nvPr>
            <p:ph type="ctrTitle"/>
            <p:custDataLst>
              <p:tags r:id="rId2"/>
            </p:custDataLst>
          </p:nvPr>
        </p:nvSpPr>
        <p:spPr>
          <a:effectLst/>
          <a:extLst>
            <a:ext uri="{AF507438-7753-43e0-B8FC-AC1667EBCBE1}">
              <a14:hiddenEffects xmlns="" xmlns:a14="http://schemas.microsoft.com/office/drawing/2010/main" xmlns:mv="urn:schemas-microsoft-com:mac:vml" xmlns:mc="http://schemas.openxmlformats.org/markup-compatibility/2006">
                <a:effectLst>
                  <a:outerShdw blurRad="63500" rotWithShape="0">
                    <a:scrgbClr r="0" g="0" b="0"/>
                  </a:outerShdw>
                </a:effectLst>
              </a14:hiddenEffects>
            </a:ext>
            <a:ext uri="{53640926-AAD7-44d8-BBD7-CCE9431645EC}">
              <a14:shadowObscured xmlns="" xmlns:a14="http://schemas.microsoft.com/office/drawing/2010/main" xmlns:mv="urn:schemas-microsoft-com:mac:vml" xmlns:mc="http://schemas.openxmlformats.org/markup-compatibility/2006"/>
            </a:ext>
          </a:extLst>
        </p:spPr>
        <p:txBody>
          <a:bodyPr wrap="square" lIns="0" tIns="0" rIns="0" bIns="0" anchor="t">
            <a:noAutofit/>
          </a:bodyPr>
          <a:lstStyle/>
          <a:p>
            <a:pPr>
              <a:lnSpc>
                <a:spcPct val="90000"/>
              </a:lnSpc>
              <a:spcBef>
                <a:spcPts val="0"/>
              </a:spcBef>
              <a:spcAft>
                <a:spcPts val="0"/>
              </a:spcAft>
            </a:pPr>
            <a:br>
              <a:rPr lang="de-DE" sz="6500" cap="all" dirty="0">
                <a:solidFill>
                  <a:schemeClr val="accent3"/>
                </a:solidFill>
              </a:rPr>
            </a:br>
            <a:r>
              <a:rPr lang="en-US" sz="6500" cap="all" dirty="0">
                <a:solidFill>
                  <a:schemeClr val="accent1"/>
                </a:solidFill>
              </a:rPr>
              <a:t>Thank You </a:t>
            </a:r>
            <a:br>
              <a:rPr lang="de-DE" sz="6500" cap="all" dirty="0">
                <a:solidFill>
                  <a:srgbClr val="FFFFFF"/>
                </a:solidFill>
              </a:rPr>
            </a:br>
            <a:endParaRPr lang="de-DE" sz="6500" cap="all" dirty="0">
              <a:solidFill>
                <a:srgbClr val="FFFFFF"/>
              </a:solidFill>
            </a:endParaRPr>
          </a:p>
        </p:txBody>
      </p:sp>
      <p:pic>
        <p:nvPicPr>
          <p:cNvPr id="3" name="Picture 2" descr="See the source image">
            <a:extLst>
              <a:ext uri="{FF2B5EF4-FFF2-40B4-BE49-F238E27FC236}">
                <a16:creationId xmlns:a16="http://schemas.microsoft.com/office/drawing/2014/main" id="{8D95533D-1B23-41CF-8A31-A6A49FAAA2E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28533" b="26648"/>
          <a:stretch/>
        </p:blipFill>
        <p:spPr bwMode="auto">
          <a:xfrm>
            <a:off x="10156366" y="21168"/>
            <a:ext cx="813259" cy="3644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5084111"/>
      </p:ext>
    </p:extLst>
  </p:cSld>
  <p:clrMapOvr>
    <a:overrideClrMapping bg1="lt1" tx1="dk1" bg2="lt2" tx2="dk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5"/>
          </p:nvPr>
        </p:nvSpPr>
        <p:spPr/>
        <p:txBody>
          <a:bodyPr/>
          <a:lstStyle/>
          <a:p>
            <a:r>
              <a:rPr lang="en-US" dirty="0"/>
              <a:t>Deep Material Network	</a:t>
            </a:r>
          </a:p>
        </p:txBody>
      </p:sp>
      <p:sp>
        <p:nvSpPr>
          <p:cNvPr id="4" name="Slide Number Placeholder 3"/>
          <p:cNvSpPr>
            <a:spLocks noGrp="1"/>
          </p:cNvSpPr>
          <p:nvPr>
            <p:ph type="sldNum" sz="quarter" idx="12"/>
          </p:nvPr>
        </p:nvSpPr>
        <p:spPr/>
        <p:txBody>
          <a:bodyPr/>
          <a:lstStyle/>
          <a:p>
            <a:fld id="{4898AEC0-503E-4FA4-859C-D0F72D6E3F79}" type="slidenum">
              <a:rPr lang="en-US" noProof="1" smtClean="0"/>
              <a:pPr/>
              <a:t>5</a:t>
            </a:fld>
            <a:endParaRPr lang="en-US" noProof="1"/>
          </a:p>
        </p:txBody>
      </p:sp>
      <p:sp>
        <p:nvSpPr>
          <p:cNvPr id="55" name="Rectangle 54"/>
          <p:cNvSpPr/>
          <p:nvPr/>
        </p:nvSpPr>
        <p:spPr>
          <a:xfrm>
            <a:off x="9001662" y="359012"/>
            <a:ext cx="184731" cy="276999"/>
          </a:xfrm>
          <a:prstGeom prst="rect">
            <a:avLst/>
          </a:prstGeom>
        </p:spPr>
        <p:txBody>
          <a:bodyPr wrap="none">
            <a:spAutoFit/>
          </a:bodyPr>
          <a:lstStyle/>
          <a:p>
            <a:pPr fontAlgn="auto">
              <a:spcBef>
                <a:spcPts val="500"/>
              </a:spcBef>
              <a:spcAft>
                <a:spcPts val="0"/>
              </a:spcAft>
            </a:pPr>
            <a:endParaRPr lang="en-US" sz="1200" kern="0" dirty="0">
              <a:solidFill>
                <a:srgbClr val="000000"/>
              </a:solidFill>
            </a:endParaRPr>
          </a:p>
        </p:txBody>
      </p:sp>
      <p:sp>
        <p:nvSpPr>
          <p:cNvPr id="105" name="Content Placeholder 3">
            <a:extLst>
              <a:ext uri="{FF2B5EF4-FFF2-40B4-BE49-F238E27FC236}">
                <a16:creationId xmlns:a16="http://schemas.microsoft.com/office/drawing/2014/main" id="{E29C452D-6603-496D-BD70-F0D82274BD43}"/>
              </a:ext>
            </a:extLst>
          </p:cNvPr>
          <p:cNvSpPr txBox="1">
            <a:spLocks/>
          </p:cNvSpPr>
          <p:nvPr/>
        </p:nvSpPr>
        <p:spPr>
          <a:xfrm>
            <a:off x="5996090" y="669505"/>
            <a:ext cx="2174106" cy="267554"/>
          </a:xfrm>
          <a:prstGeom prst="rect">
            <a:avLst/>
          </a:prstGeom>
        </p:spPr>
        <p:txBody>
          <a:bodyPr vert="horz" lIns="0" tIns="0" rIns="0" bIns="0" rtlCol="0">
            <a:noAutofit/>
          </a:bodyPr>
          <a:lstStyle>
            <a:lvl1pPr marL="251982" indent="-251982" algn="l" defTabSz="914333" rtl="0" eaLnBrk="1" latinLnBrk="0" hangingPunct="1">
              <a:lnSpc>
                <a:spcPct val="107000"/>
              </a:lnSpc>
              <a:spcBef>
                <a:spcPts val="500"/>
              </a:spcBef>
              <a:buFont typeface="Wingdings 3" panose="05040102010807070707" pitchFamily="18" charset="2"/>
              <a:buChar char=""/>
              <a:defRPr sz="1800" kern="1200">
                <a:solidFill>
                  <a:schemeClr val="tx1"/>
                </a:solidFill>
                <a:latin typeface="+mn-lt"/>
                <a:ea typeface="+mn-ea"/>
                <a:cs typeface="+mn-cs"/>
              </a:defRPr>
            </a:lvl1pPr>
            <a:lvl2pPr marL="507563" indent="-273580" algn="l" defTabSz="914333" rtl="0" eaLnBrk="1" latinLnBrk="0" hangingPunct="1">
              <a:lnSpc>
                <a:spcPct val="103000"/>
              </a:lnSpc>
              <a:spcBef>
                <a:spcPts val="500"/>
              </a:spcBef>
              <a:buFont typeface="Wingdings 3" panose="05040102010807070707" pitchFamily="18" charset="2"/>
              <a:buChar char=""/>
              <a:defRPr sz="1600" kern="1200">
                <a:solidFill>
                  <a:schemeClr val="tx1"/>
                </a:solidFill>
                <a:latin typeface="+mn-lt"/>
                <a:ea typeface="+mn-ea"/>
                <a:cs typeface="+mn-cs"/>
              </a:defRPr>
            </a:lvl2pPr>
            <a:lvl3pPr marL="730746" indent="-205185" algn="l" defTabSz="914333" rtl="0" eaLnBrk="1" latinLnBrk="0" hangingPunct="1">
              <a:lnSpc>
                <a:spcPct val="102000"/>
              </a:lnSpc>
              <a:spcBef>
                <a:spcPts val="500"/>
              </a:spcBef>
              <a:buFont typeface="Bosch Office Sans" pitchFamily="2" charset="0"/>
              <a:buChar char="‒"/>
              <a:defRPr sz="1400" kern="1200">
                <a:solidFill>
                  <a:schemeClr val="tx1"/>
                </a:solidFill>
                <a:latin typeface="+mn-lt"/>
                <a:ea typeface="+mn-ea"/>
                <a:cs typeface="+mn-cs"/>
              </a:defRPr>
            </a:lvl3pPr>
            <a:lvl4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4pPr>
            <a:lvl5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5pPr>
            <a:lvl6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6pPr>
            <a:lvl7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7pPr>
            <a:lvl8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8pPr>
            <a:lvl9pPr marL="932331" indent="-183586" algn="l" defTabSz="914333" rtl="0" eaLnBrk="1" latinLnBrk="0" hangingPunct="1">
              <a:lnSpc>
                <a:spcPct val="103000"/>
              </a:lnSpc>
              <a:spcBef>
                <a:spcPts val="500"/>
              </a:spcBef>
              <a:buFont typeface="Bosch Office Sans" pitchFamily="2" charset="0"/>
              <a:buChar char="‒"/>
              <a:defRPr sz="1300" kern="1200" baseline="0">
                <a:solidFill>
                  <a:schemeClr val="tx1"/>
                </a:solidFill>
                <a:latin typeface="+mn-lt"/>
                <a:ea typeface="+mn-ea"/>
                <a:cs typeface="+mn-cs"/>
              </a:defRPr>
            </a:lvl9pPr>
          </a:lstStyle>
          <a:p>
            <a:pPr fontAlgn="auto">
              <a:spcAft>
                <a:spcPts val="0"/>
              </a:spcAft>
              <a:buFont typeface="Wingdings" panose="05000000000000000000" pitchFamily="2" charset="2"/>
              <a:buChar char="§"/>
            </a:pPr>
            <a:r>
              <a:rPr lang="de-DE" sz="1600" dirty="0"/>
              <a:t>Milton </a:t>
            </a:r>
            <a:r>
              <a:rPr lang="de-DE" sz="1600" dirty="0" err="1"/>
              <a:t>equation</a:t>
            </a:r>
            <a:endParaRPr lang="de-DE" sz="1600" dirty="0"/>
          </a:p>
        </p:txBody>
      </p:sp>
      <p:sp>
        <p:nvSpPr>
          <p:cNvPr id="106" name="Title 1">
            <a:extLst>
              <a:ext uri="{FF2B5EF4-FFF2-40B4-BE49-F238E27FC236}">
                <a16:creationId xmlns:a16="http://schemas.microsoft.com/office/drawing/2014/main" id="{7BE90E8F-FD1D-4643-B1DA-9B4DD9E90BD4}"/>
              </a:ext>
            </a:extLst>
          </p:cNvPr>
          <p:cNvSpPr txBox="1">
            <a:spLocks/>
          </p:cNvSpPr>
          <p:nvPr/>
        </p:nvSpPr>
        <p:spPr>
          <a:xfrm>
            <a:off x="259200" y="648000"/>
            <a:ext cx="10450800" cy="388800"/>
          </a:xfrm>
          <a:prstGeom prst="rect">
            <a:avLst/>
          </a:prstGeom>
        </p:spPr>
        <p:txBody>
          <a:bodyPr vert="horz" lIns="0" tIns="0" rIns="0" bIns="0" rtlCol="0" anchor="t" anchorCtr="0">
            <a:noAutofit/>
          </a:bodyPr>
          <a:lstStyle>
            <a:lvl1pPr algn="l" defTabSz="914333" rtl="0" eaLnBrk="1" latinLnBrk="0" hangingPunct="1">
              <a:lnSpc>
                <a:spcPct val="89000"/>
              </a:lnSpc>
              <a:spcBef>
                <a:spcPct val="0"/>
              </a:spcBef>
              <a:buNone/>
              <a:defRPr sz="2800" kern="1200" baseline="0">
                <a:solidFill>
                  <a:schemeClr val="accent1"/>
                </a:solidFill>
                <a:latin typeface="+mj-lt"/>
                <a:ea typeface="+mj-ea"/>
                <a:cs typeface="+mj-cs"/>
              </a:defRPr>
            </a:lvl1pPr>
          </a:lstStyle>
          <a:p>
            <a:pPr fontAlgn="auto">
              <a:spcAft>
                <a:spcPts val="0"/>
              </a:spcAft>
            </a:pPr>
            <a:r>
              <a:rPr lang="de-DE" dirty="0" err="1"/>
              <a:t>Structure</a:t>
            </a:r>
            <a:r>
              <a:rPr lang="de-DE" dirty="0"/>
              <a:t> </a:t>
            </a:r>
            <a:r>
              <a:rPr lang="de-DE" dirty="0" err="1"/>
              <a:t>of</a:t>
            </a:r>
            <a:r>
              <a:rPr lang="de-DE" dirty="0"/>
              <a:t> DMN-Building block</a:t>
            </a:r>
            <a:endParaRPr lang="en-US" dirty="0"/>
          </a:p>
        </p:txBody>
      </p:sp>
      <p:pic>
        <p:nvPicPr>
          <p:cNvPr id="107" name="Picture 106">
            <a:extLst>
              <a:ext uri="{FF2B5EF4-FFF2-40B4-BE49-F238E27FC236}">
                <a16:creationId xmlns:a16="http://schemas.microsoft.com/office/drawing/2014/main" id="{09B56E44-E2AD-4568-8392-A041CB6B64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13884" y="1623205"/>
            <a:ext cx="4443497" cy="3175853"/>
          </a:xfrm>
          <a:prstGeom prst="rect">
            <a:avLst/>
          </a:prstGeom>
        </p:spPr>
      </p:pic>
      <p:sp>
        <p:nvSpPr>
          <p:cNvPr id="108" name="Textfeld 136">
            <a:extLst>
              <a:ext uri="{FF2B5EF4-FFF2-40B4-BE49-F238E27FC236}">
                <a16:creationId xmlns:a16="http://schemas.microsoft.com/office/drawing/2014/main" id="{D5F7DA02-7B1A-4061-8102-B0C385CFE24A}"/>
              </a:ext>
            </a:extLst>
          </p:cNvPr>
          <p:cNvSpPr txBox="1"/>
          <p:nvPr/>
        </p:nvSpPr>
        <p:spPr>
          <a:xfrm>
            <a:off x="9908716" y="4469486"/>
            <a:ext cx="934273" cy="315029"/>
          </a:xfrm>
          <a:prstGeom prst="rect">
            <a:avLst/>
          </a:prstGeom>
          <a:solidFill>
            <a:scrgbClr r="0" g="0" b="0">
              <a:alpha val="0"/>
            </a:scrgbClr>
          </a:solidFill>
        </p:spPr>
        <p:txBody>
          <a:bodyPr wrap="square" tIns="36000" bIns="36000" rtlCol="0">
            <a:spAutoFit/>
          </a:bodyPr>
          <a:lstStyle/>
          <a:p>
            <a:pPr algn="ctr">
              <a:defRPr/>
            </a:pPr>
            <a:r>
              <a:rPr lang="de-DE" sz="1200" kern="0" dirty="0">
                <a:solidFill>
                  <a:srgbClr val="000000"/>
                </a:solidFill>
              </a:rPr>
              <a:t>Input</a:t>
            </a:r>
            <a:endParaRPr lang="en-US" sz="1200" b="1" kern="0" baseline="30000" dirty="0">
              <a:solidFill>
                <a:srgbClr val="000000"/>
              </a:solidFill>
            </a:endParaRPr>
          </a:p>
        </p:txBody>
      </p:sp>
      <p:sp>
        <p:nvSpPr>
          <p:cNvPr id="109" name="Textfeld 136">
            <a:extLst>
              <a:ext uri="{FF2B5EF4-FFF2-40B4-BE49-F238E27FC236}">
                <a16:creationId xmlns:a16="http://schemas.microsoft.com/office/drawing/2014/main" id="{7A77B0E1-F3A5-4996-8C23-BC208B0EA96D}"/>
              </a:ext>
            </a:extLst>
          </p:cNvPr>
          <p:cNvSpPr txBox="1"/>
          <p:nvPr/>
        </p:nvSpPr>
        <p:spPr>
          <a:xfrm>
            <a:off x="9908716" y="1450517"/>
            <a:ext cx="934273" cy="257369"/>
          </a:xfrm>
          <a:prstGeom prst="rect">
            <a:avLst/>
          </a:prstGeom>
          <a:solidFill>
            <a:scrgbClr r="0" g="0" b="0">
              <a:alpha val="0"/>
            </a:scrgbClr>
          </a:solidFill>
        </p:spPr>
        <p:txBody>
          <a:bodyPr wrap="square" tIns="36000" bIns="36000" rtlCol="0">
            <a:spAutoFit/>
          </a:bodyPr>
          <a:lstStyle/>
          <a:p>
            <a:pPr algn="ctr">
              <a:defRPr/>
            </a:pPr>
            <a:r>
              <a:rPr lang="de-DE" sz="1200" kern="0" dirty="0">
                <a:solidFill>
                  <a:srgbClr val="000000"/>
                </a:solidFill>
              </a:rPr>
              <a:t>Output</a:t>
            </a:r>
            <a:endParaRPr lang="en-US" sz="1200" b="1" kern="0" baseline="30000" dirty="0">
              <a:solidFill>
                <a:srgbClr val="000000"/>
              </a:solidFill>
            </a:endParaRPr>
          </a:p>
        </p:txBody>
      </p:sp>
      <p:sp>
        <p:nvSpPr>
          <p:cNvPr id="110" name="Textfeld 136">
            <a:extLst>
              <a:ext uri="{FF2B5EF4-FFF2-40B4-BE49-F238E27FC236}">
                <a16:creationId xmlns:a16="http://schemas.microsoft.com/office/drawing/2014/main" id="{1FB763D0-1FE7-4825-8C87-4DF74BDDDA89}"/>
              </a:ext>
            </a:extLst>
          </p:cNvPr>
          <p:cNvSpPr txBox="1"/>
          <p:nvPr/>
        </p:nvSpPr>
        <p:spPr>
          <a:xfrm>
            <a:off x="9908716" y="2204471"/>
            <a:ext cx="934273" cy="257369"/>
          </a:xfrm>
          <a:prstGeom prst="rect">
            <a:avLst/>
          </a:prstGeom>
          <a:solidFill>
            <a:scrgbClr r="0" g="0" b="0">
              <a:alpha val="0"/>
            </a:scrgbClr>
          </a:solidFill>
        </p:spPr>
        <p:txBody>
          <a:bodyPr wrap="square" tIns="36000" bIns="36000" rtlCol="0">
            <a:spAutoFit/>
          </a:bodyPr>
          <a:lstStyle/>
          <a:p>
            <a:pPr algn="ctr">
              <a:defRPr/>
            </a:pPr>
            <a:r>
              <a:rPr lang="de-DE" sz="1200" kern="0" dirty="0">
                <a:solidFill>
                  <a:srgbClr val="000000"/>
                </a:solidFill>
              </a:rPr>
              <a:t>Layer 1</a:t>
            </a:r>
          </a:p>
        </p:txBody>
      </p:sp>
      <p:sp>
        <p:nvSpPr>
          <p:cNvPr id="111" name="Textfeld 136">
            <a:extLst>
              <a:ext uri="{FF2B5EF4-FFF2-40B4-BE49-F238E27FC236}">
                <a16:creationId xmlns:a16="http://schemas.microsoft.com/office/drawing/2014/main" id="{79E44176-6FA9-4D79-ABAB-FAB18D8A9617}"/>
              </a:ext>
            </a:extLst>
          </p:cNvPr>
          <p:cNvSpPr txBox="1"/>
          <p:nvPr/>
        </p:nvSpPr>
        <p:spPr>
          <a:xfrm>
            <a:off x="9908716" y="3107892"/>
            <a:ext cx="934273" cy="257369"/>
          </a:xfrm>
          <a:prstGeom prst="rect">
            <a:avLst/>
          </a:prstGeom>
          <a:solidFill>
            <a:scrgbClr r="0" g="0" b="0">
              <a:alpha val="0"/>
            </a:scrgbClr>
          </a:solidFill>
        </p:spPr>
        <p:txBody>
          <a:bodyPr wrap="square" tIns="36000" bIns="36000" rtlCol="0">
            <a:spAutoFit/>
          </a:bodyPr>
          <a:lstStyle/>
          <a:p>
            <a:pPr algn="ctr">
              <a:defRPr/>
            </a:pPr>
            <a:r>
              <a:rPr lang="de-DE" sz="1200" kern="0" dirty="0">
                <a:solidFill>
                  <a:srgbClr val="000000"/>
                </a:solidFill>
              </a:rPr>
              <a:t>Layer 2</a:t>
            </a:r>
          </a:p>
        </p:txBody>
      </p:sp>
      <p:sp>
        <p:nvSpPr>
          <p:cNvPr id="112" name="Textfeld 136">
            <a:extLst>
              <a:ext uri="{FF2B5EF4-FFF2-40B4-BE49-F238E27FC236}">
                <a16:creationId xmlns:a16="http://schemas.microsoft.com/office/drawing/2014/main" id="{B3F16B0D-7AAE-421C-9AE2-0CF015B32FB3}"/>
              </a:ext>
            </a:extLst>
          </p:cNvPr>
          <p:cNvSpPr txBox="1"/>
          <p:nvPr/>
        </p:nvSpPr>
        <p:spPr>
          <a:xfrm>
            <a:off x="9908716" y="3870426"/>
            <a:ext cx="934273" cy="257369"/>
          </a:xfrm>
          <a:prstGeom prst="rect">
            <a:avLst/>
          </a:prstGeom>
          <a:solidFill>
            <a:scrgbClr r="0" g="0" b="0">
              <a:alpha val="0"/>
            </a:scrgbClr>
          </a:solidFill>
        </p:spPr>
        <p:txBody>
          <a:bodyPr wrap="square" tIns="36000" bIns="36000" rtlCol="0">
            <a:spAutoFit/>
          </a:bodyPr>
          <a:lstStyle/>
          <a:p>
            <a:pPr algn="ctr">
              <a:defRPr/>
            </a:pPr>
            <a:r>
              <a:rPr lang="de-DE" sz="1200" kern="0" dirty="0">
                <a:solidFill>
                  <a:srgbClr val="000000"/>
                </a:solidFill>
              </a:rPr>
              <a:t>Layer 3</a:t>
            </a:r>
          </a:p>
        </p:txBody>
      </p:sp>
      <p:sp>
        <p:nvSpPr>
          <p:cNvPr id="113" name="Rectangle 112">
            <a:extLst>
              <a:ext uri="{FF2B5EF4-FFF2-40B4-BE49-F238E27FC236}">
                <a16:creationId xmlns:a16="http://schemas.microsoft.com/office/drawing/2014/main" id="{6B15927C-3ED9-4679-BA43-15ABCDF0CEC9}"/>
              </a:ext>
            </a:extLst>
          </p:cNvPr>
          <p:cNvSpPr/>
          <p:nvPr/>
        </p:nvSpPr>
        <p:spPr>
          <a:xfrm>
            <a:off x="3913270" y="1509797"/>
            <a:ext cx="264897" cy="176646"/>
          </a:xfrm>
          <a:prstGeom prst="rect">
            <a:avLst/>
          </a:prstGeom>
          <a:solidFill>
            <a:schemeClr val="bg1"/>
          </a:solidFill>
          <a:ln w="9525" cap="flat" cmpd="sng" algn="ctr">
            <a:solidFill>
              <a:schemeClr val="bg1"/>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a:ln>
                <a:noFill/>
              </a:ln>
              <a:solidFill>
                <a:srgbClr val="000000"/>
              </a:solidFill>
              <a:effectLst/>
              <a:uLnTx/>
              <a:uFillTx/>
              <a:latin typeface="Bosch Office Sans"/>
              <a:ea typeface="+mn-ea"/>
              <a:cs typeface="+mn-cs"/>
            </a:endParaRPr>
          </a:p>
        </p:txBody>
      </p:sp>
      <mc:AlternateContent xmlns:mc="http://schemas.openxmlformats.org/markup-compatibility/2006" xmlns:a14="http://schemas.microsoft.com/office/drawing/2010/main">
        <mc:Choice Requires="a14">
          <p:sp>
            <p:nvSpPr>
              <p:cNvPr id="114" name="TextBox 113">
                <a:extLst>
                  <a:ext uri="{FF2B5EF4-FFF2-40B4-BE49-F238E27FC236}">
                    <a16:creationId xmlns:a16="http://schemas.microsoft.com/office/drawing/2014/main" id="{1A824C07-8968-46F7-B1E1-7A6B9F955D45}"/>
                  </a:ext>
                </a:extLst>
              </p:cNvPr>
              <p:cNvSpPr txBox="1"/>
              <p:nvPr/>
            </p:nvSpPr>
            <p:spPr>
              <a:xfrm>
                <a:off x="5662624" y="1409059"/>
                <a:ext cx="4394757" cy="27738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de-DE" sz="1200" i="1" kern="0" dirty="0" smtClean="0">
                              <a:solidFill>
                                <a:srgbClr val="000000"/>
                              </a:solidFill>
                              <a:latin typeface="Cambria Math" panose="02040503050406030204" pitchFamily="18" charset="0"/>
                            </a:rPr>
                          </m:ctrlPr>
                        </m:sSubSupPr>
                        <m:e>
                          <m:acc>
                            <m:accPr>
                              <m:chr m:val="̅"/>
                              <m:ctrlPr>
                                <a:rPr lang="en-US" sz="1200" i="1" kern="0">
                                  <a:solidFill>
                                    <a:srgbClr val="000000"/>
                                  </a:solidFill>
                                  <a:latin typeface="Cambria Math" panose="02040503050406030204" pitchFamily="18" charset="0"/>
                                  <a:ea typeface="Cambria Math" panose="02040503050406030204" pitchFamily="18" charset="0"/>
                                </a:rPr>
                              </m:ctrlPr>
                            </m:accPr>
                            <m:e>
                              <m:r>
                                <a:rPr lang="en-US" sz="1200" b="1" i="1" kern="0">
                                  <a:solidFill>
                                    <a:srgbClr val="000000"/>
                                  </a:solidFill>
                                  <a:latin typeface="Cambria Math" panose="02040503050406030204" pitchFamily="18" charset="0"/>
                                  <a:ea typeface="Cambria Math" panose="02040503050406030204" pitchFamily="18" charset="0"/>
                                </a:rPr>
                                <m:t>ℂ</m:t>
                              </m:r>
                            </m:e>
                          </m:acc>
                        </m:e>
                        <m:sub>
                          <m:r>
                            <a:rPr lang="de-DE" sz="1200" i="1" kern="0" dirty="0">
                              <a:solidFill>
                                <a:srgbClr val="000000"/>
                              </a:solidFill>
                              <a:latin typeface="Cambria Math" panose="02040503050406030204" pitchFamily="18" charset="0"/>
                            </a:rPr>
                            <m:t>𝑠</m:t>
                          </m:r>
                        </m:sub>
                        <m:sup>
                          <m:r>
                            <a:rPr lang="de-DE" sz="1200" b="0" i="1" kern="0" dirty="0" smtClean="0">
                              <a:solidFill>
                                <a:srgbClr val="000000"/>
                              </a:solidFill>
                              <a:latin typeface="Cambria Math" panose="02040503050406030204" pitchFamily="18" charset="0"/>
                            </a:rPr>
                            <m:t>𝐷𝑀𝑁</m:t>
                          </m:r>
                        </m:sup>
                      </m:sSubSup>
                    </m:oMath>
                  </m:oMathPara>
                </a14:m>
                <a:endParaRPr lang="en-US" sz="1200" dirty="0"/>
              </a:p>
            </p:txBody>
          </p:sp>
        </mc:Choice>
        <mc:Fallback xmlns="">
          <p:sp>
            <p:nvSpPr>
              <p:cNvPr id="114" name="TextBox 113">
                <a:extLst>
                  <a:ext uri="{FF2B5EF4-FFF2-40B4-BE49-F238E27FC236}">
                    <a16:creationId xmlns:a16="http://schemas.microsoft.com/office/drawing/2014/main" id="{1A824C07-8968-46F7-B1E1-7A6B9F955D45}"/>
                  </a:ext>
                </a:extLst>
              </p:cNvPr>
              <p:cNvSpPr txBox="1">
                <a:spLocks noRot="1" noChangeAspect="1" noMove="1" noResize="1" noEditPoints="1" noAdjustHandles="1" noChangeArrowheads="1" noChangeShapeType="1" noTextEdit="1"/>
              </p:cNvSpPr>
              <p:nvPr/>
            </p:nvSpPr>
            <p:spPr>
              <a:xfrm>
                <a:off x="5662624" y="1409059"/>
                <a:ext cx="4394757" cy="277384"/>
              </a:xfrm>
              <a:prstGeom prst="rect">
                <a:avLst/>
              </a:prstGeom>
              <a:blipFill>
                <a:blip r:embed="rId5"/>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15" name="TextBox 114">
                <a:extLst>
                  <a:ext uri="{FF2B5EF4-FFF2-40B4-BE49-F238E27FC236}">
                    <a16:creationId xmlns:a16="http://schemas.microsoft.com/office/drawing/2014/main" id="{60D93BCD-91DD-4203-84B3-50F106E7540F}"/>
                  </a:ext>
                </a:extLst>
              </p:cNvPr>
              <p:cNvSpPr txBox="1"/>
              <p:nvPr/>
            </p:nvSpPr>
            <p:spPr>
              <a:xfrm>
                <a:off x="1083323" y="3911484"/>
                <a:ext cx="1311974" cy="418562"/>
              </a:xfrm>
              <a:prstGeom prst="rect">
                <a:avLst/>
              </a:prstGeom>
              <a:noFill/>
            </p:spPr>
            <p:txBody>
              <a:bodyPr wrap="none" lIns="0" tIns="0" rIns="0" bIns="0" rtlCol="0">
                <a:noAutofit/>
              </a:bodyPr>
              <a:lstStyle/>
              <a:p>
                <a:pPr fontAlgn="auto">
                  <a:spcBef>
                    <a:spcPts val="500"/>
                  </a:spcBef>
                  <a:spcAft>
                    <a:spcPts val="0"/>
                  </a:spcAft>
                </a:pPr>
                <a14:m>
                  <m:oMath xmlns:m="http://schemas.openxmlformats.org/officeDocument/2006/math">
                    <m:sSubSup>
                      <m:sSubSupPr>
                        <m:ctrlPr>
                          <a:rPr lang="en-US" sz="1400" i="1" kern="0" smtClean="0">
                            <a:solidFill>
                              <a:srgbClr val="000000"/>
                            </a:solidFill>
                            <a:latin typeface="Cambria Math" panose="02040503050406030204" pitchFamily="18" charset="0"/>
                          </a:rPr>
                        </m:ctrlPr>
                      </m:sSubSupPr>
                      <m:e>
                        <m:r>
                          <a:rPr lang="en-US" sz="1400" b="0" i="1" kern="0">
                            <a:solidFill>
                              <a:srgbClr val="000000"/>
                            </a:solidFill>
                            <a:latin typeface="Cambria Math" panose="02040503050406030204" pitchFamily="18" charset="0"/>
                          </a:rPr>
                          <m:t>𝑤</m:t>
                        </m:r>
                      </m:e>
                      <m:sub>
                        <m:r>
                          <a:rPr lang="de-DE" sz="1400" b="0" i="1" kern="0" smtClean="0">
                            <a:solidFill>
                              <a:srgbClr val="000000"/>
                            </a:solidFill>
                            <a:latin typeface="Cambria Math" panose="02040503050406030204" pitchFamily="18" charset="0"/>
                          </a:rPr>
                          <m:t>𝑘</m:t>
                        </m:r>
                      </m:sub>
                      <m:sup>
                        <m:r>
                          <a:rPr lang="de-DE" sz="1400" b="0" i="1" kern="0" smtClean="0">
                            <a:solidFill>
                              <a:srgbClr val="000000"/>
                            </a:solidFill>
                            <a:latin typeface="Cambria Math" panose="02040503050406030204" pitchFamily="18" charset="0"/>
                          </a:rPr>
                          <m:t>𝑖</m:t>
                        </m:r>
                      </m:sup>
                    </m:sSubSup>
                    <m:r>
                      <a:rPr lang="de-DE" sz="1400" b="0" i="0" kern="0" smtClean="0">
                        <a:solidFill>
                          <a:srgbClr val="000000"/>
                        </a:solidFill>
                        <a:latin typeface="Cambria Math" panose="02040503050406030204" pitchFamily="18" charset="0"/>
                      </a:rPr>
                      <m:t>=</m:t>
                    </m:r>
                    <m:sSubSup>
                      <m:sSubSupPr>
                        <m:ctrlPr>
                          <a:rPr lang="en-US" sz="1400" i="1" kern="0">
                            <a:solidFill>
                              <a:srgbClr val="000000"/>
                            </a:solidFill>
                            <a:latin typeface="Cambria Math" panose="02040503050406030204" pitchFamily="18" charset="0"/>
                          </a:rPr>
                        </m:ctrlPr>
                      </m:sSubSupPr>
                      <m:e>
                        <m:r>
                          <a:rPr lang="en-US" sz="1400" b="0" i="1" kern="0">
                            <a:solidFill>
                              <a:srgbClr val="000000"/>
                            </a:solidFill>
                            <a:latin typeface="Cambria Math" panose="02040503050406030204" pitchFamily="18" charset="0"/>
                          </a:rPr>
                          <m:t>𝑤</m:t>
                        </m:r>
                      </m:e>
                      <m:sub>
                        <m:r>
                          <a:rPr lang="de-DE" sz="1400" b="0" i="1" kern="0" smtClean="0">
                            <a:solidFill>
                              <a:srgbClr val="000000"/>
                            </a:solidFill>
                            <a:latin typeface="Cambria Math" panose="02040503050406030204" pitchFamily="18" charset="0"/>
                          </a:rPr>
                          <m:t>𝑘</m:t>
                        </m:r>
                        <m:r>
                          <a:rPr lang="de-DE" sz="1400" b="0" i="1" kern="0" smtClean="0">
                            <a:solidFill>
                              <a:srgbClr val="000000"/>
                            </a:solidFill>
                            <a:latin typeface="Cambria Math" panose="02040503050406030204" pitchFamily="18" charset="0"/>
                          </a:rPr>
                          <m:t>+1</m:t>
                        </m:r>
                      </m:sub>
                      <m:sup>
                        <m:r>
                          <a:rPr lang="de-DE" sz="1400" b="0" i="1" kern="0" smtClean="0">
                            <a:solidFill>
                              <a:srgbClr val="000000"/>
                            </a:solidFill>
                            <a:latin typeface="Cambria Math" panose="02040503050406030204" pitchFamily="18" charset="0"/>
                          </a:rPr>
                          <m:t>2</m:t>
                        </m:r>
                        <m:r>
                          <a:rPr lang="de-DE" sz="1400" b="0" i="1" kern="0" smtClean="0">
                            <a:solidFill>
                              <a:srgbClr val="000000"/>
                            </a:solidFill>
                            <a:latin typeface="Cambria Math" panose="02040503050406030204" pitchFamily="18" charset="0"/>
                          </a:rPr>
                          <m:t>𝑖</m:t>
                        </m:r>
                        <m:r>
                          <a:rPr lang="de-DE" sz="1400" b="0" i="1" kern="0" smtClean="0">
                            <a:solidFill>
                              <a:srgbClr val="000000"/>
                            </a:solidFill>
                            <a:latin typeface="Cambria Math" panose="02040503050406030204" pitchFamily="18" charset="0"/>
                          </a:rPr>
                          <m:t>−1</m:t>
                        </m:r>
                      </m:sup>
                    </m:sSubSup>
                  </m:oMath>
                </a14:m>
                <a:r>
                  <a:rPr kumimoji="0" lang="en-US" sz="1400" i="0" u="none" strike="noStrike" kern="0" cap="none" spc="0" normalizeH="0" baseline="0" noProof="0" dirty="0">
                    <a:ln>
                      <a:noFill/>
                    </a:ln>
                    <a:solidFill>
                      <a:srgbClr val="000000"/>
                    </a:solidFill>
                    <a:effectLst/>
                    <a:uLnTx/>
                    <a:uFillTx/>
                  </a:rPr>
                  <a:t>+</a:t>
                </a:r>
                <a14:m>
                  <m:oMath xmlns:m="http://schemas.openxmlformats.org/officeDocument/2006/math">
                    <m:sSubSup>
                      <m:sSubSupPr>
                        <m:ctrlPr>
                          <a:rPr lang="en-US" sz="1400" i="1" kern="0" smtClean="0">
                            <a:solidFill>
                              <a:srgbClr val="000000"/>
                            </a:solidFill>
                            <a:latin typeface="Cambria Math" panose="02040503050406030204" pitchFamily="18" charset="0"/>
                          </a:rPr>
                        </m:ctrlPr>
                      </m:sSubSupPr>
                      <m:e>
                        <m:r>
                          <a:rPr lang="de-DE" sz="1400" b="0" i="1" kern="0" smtClean="0">
                            <a:solidFill>
                              <a:srgbClr val="000000"/>
                            </a:solidFill>
                            <a:latin typeface="Cambria Math" panose="02040503050406030204" pitchFamily="18" charset="0"/>
                          </a:rPr>
                          <m:t> </m:t>
                        </m:r>
                        <m:r>
                          <a:rPr lang="en-US" sz="1400" b="0" i="1" kern="0">
                            <a:solidFill>
                              <a:srgbClr val="000000"/>
                            </a:solidFill>
                            <a:latin typeface="Cambria Math" panose="02040503050406030204" pitchFamily="18" charset="0"/>
                          </a:rPr>
                          <m:t>𝑤</m:t>
                        </m:r>
                      </m:e>
                      <m:sub>
                        <m:r>
                          <a:rPr lang="de-DE" sz="1400" b="0" i="1" kern="0" smtClean="0">
                            <a:solidFill>
                              <a:srgbClr val="000000"/>
                            </a:solidFill>
                            <a:latin typeface="Cambria Math" panose="02040503050406030204" pitchFamily="18" charset="0"/>
                          </a:rPr>
                          <m:t>𝑘</m:t>
                        </m:r>
                        <m:r>
                          <a:rPr lang="de-DE" sz="1400" b="0" i="1" kern="0" smtClean="0">
                            <a:solidFill>
                              <a:srgbClr val="000000"/>
                            </a:solidFill>
                            <a:latin typeface="Cambria Math" panose="02040503050406030204" pitchFamily="18" charset="0"/>
                          </a:rPr>
                          <m:t>+1</m:t>
                        </m:r>
                      </m:sub>
                      <m:sup>
                        <m:r>
                          <a:rPr lang="de-DE" sz="1400" b="0" i="1" kern="0" smtClean="0">
                            <a:solidFill>
                              <a:srgbClr val="000000"/>
                            </a:solidFill>
                            <a:latin typeface="Cambria Math" panose="02040503050406030204" pitchFamily="18" charset="0"/>
                          </a:rPr>
                          <m:t>2</m:t>
                        </m:r>
                        <m:r>
                          <a:rPr lang="de-DE" sz="1400" b="0" i="1" kern="0" smtClean="0">
                            <a:solidFill>
                              <a:srgbClr val="000000"/>
                            </a:solidFill>
                            <a:latin typeface="Cambria Math" panose="02040503050406030204" pitchFamily="18" charset="0"/>
                          </a:rPr>
                          <m:t>𝑖</m:t>
                        </m:r>
                      </m:sup>
                    </m:sSubSup>
                  </m:oMath>
                </a14:m>
                <a:endParaRPr kumimoji="0" lang="en-US" sz="1400" i="0" u="none" strike="noStrike" kern="0" cap="none" spc="0" normalizeH="0" baseline="0" noProof="0" dirty="0">
                  <a:ln>
                    <a:noFill/>
                  </a:ln>
                  <a:solidFill>
                    <a:srgbClr val="000000"/>
                  </a:solidFill>
                  <a:effectLst/>
                  <a:uLnTx/>
                  <a:uFillTx/>
                </a:endParaRPr>
              </a:p>
            </p:txBody>
          </p:sp>
        </mc:Choice>
        <mc:Fallback xmlns="">
          <p:sp>
            <p:nvSpPr>
              <p:cNvPr id="115" name="TextBox 114">
                <a:extLst>
                  <a:ext uri="{FF2B5EF4-FFF2-40B4-BE49-F238E27FC236}">
                    <a16:creationId xmlns:a16="http://schemas.microsoft.com/office/drawing/2014/main" id="{60D93BCD-91DD-4203-84B3-50F106E7540F}"/>
                  </a:ext>
                </a:extLst>
              </p:cNvPr>
              <p:cNvSpPr txBox="1">
                <a:spLocks noRot="1" noChangeAspect="1" noMove="1" noResize="1" noEditPoints="1" noAdjustHandles="1" noChangeArrowheads="1" noChangeShapeType="1" noTextEdit="1"/>
              </p:cNvSpPr>
              <p:nvPr/>
            </p:nvSpPr>
            <p:spPr>
              <a:xfrm>
                <a:off x="1083323" y="3911484"/>
                <a:ext cx="1311974" cy="418562"/>
              </a:xfrm>
              <a:prstGeom prst="rect">
                <a:avLst/>
              </a:prstGeom>
              <a:blipFill>
                <a:blip r:embed="rId6"/>
                <a:stretch>
                  <a:fillRect l="-3721" t="-10294" r="-10233"/>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16" name="TextBox 115">
                <a:extLst>
                  <a:ext uri="{FF2B5EF4-FFF2-40B4-BE49-F238E27FC236}">
                    <a16:creationId xmlns:a16="http://schemas.microsoft.com/office/drawing/2014/main" id="{ACAA4E52-C2F1-470C-B019-D768A9BEC073}"/>
                  </a:ext>
                </a:extLst>
              </p:cNvPr>
              <p:cNvSpPr txBox="1"/>
              <p:nvPr/>
            </p:nvSpPr>
            <p:spPr>
              <a:xfrm>
                <a:off x="1049826" y="4368809"/>
                <a:ext cx="914400" cy="914400"/>
              </a:xfrm>
              <a:prstGeom prst="rect">
                <a:avLst/>
              </a:prstGeom>
              <a:noFill/>
            </p:spPr>
            <p:txBody>
              <a:bodyPr wrap="none" lIns="0" tIns="0" rIns="0" bIns="0" rtlCol="0">
                <a:noAutofit/>
              </a:bodyPr>
              <a:lstStyle/>
              <a:p>
                <a:pPr fontAlgn="auto">
                  <a:spcBef>
                    <a:spcPts val="500"/>
                  </a:spcBef>
                  <a:spcAft>
                    <a:spcPts val="0"/>
                  </a:spcAft>
                </a:pPr>
                <a14:m>
                  <m:oMathPara xmlns:m="http://schemas.openxmlformats.org/officeDocument/2006/math">
                    <m:oMathParaPr>
                      <m:jc m:val="centerGroup"/>
                    </m:oMathParaPr>
                    <m:oMath xmlns:m="http://schemas.openxmlformats.org/officeDocument/2006/math">
                      <m:sSub>
                        <m:sSubPr>
                          <m:ctrlPr>
                            <a:rPr lang="en-US" sz="1600" i="1" kern="0">
                              <a:solidFill>
                                <a:srgbClr val="000000"/>
                              </a:solidFill>
                              <a:latin typeface="Cambria Math" panose="02040503050406030204" pitchFamily="18" charset="0"/>
                            </a:rPr>
                          </m:ctrlPr>
                        </m:sSubPr>
                        <m:e>
                          <m:r>
                            <a:rPr lang="de-DE" sz="1600" i="1" kern="0">
                              <a:solidFill>
                                <a:srgbClr val="000000"/>
                              </a:solidFill>
                              <a:latin typeface="Cambria Math" panose="02040503050406030204" pitchFamily="18" charset="0"/>
                            </a:rPr>
                            <m:t>𝑐</m:t>
                          </m:r>
                        </m:e>
                        <m:sub>
                          <m:r>
                            <a:rPr lang="de-DE" sz="1600" i="1" kern="0">
                              <a:solidFill>
                                <a:srgbClr val="000000"/>
                              </a:solidFill>
                              <a:latin typeface="Cambria Math" panose="02040503050406030204" pitchFamily="18" charset="0"/>
                            </a:rPr>
                            <m:t>1</m:t>
                          </m:r>
                        </m:sub>
                      </m:sSub>
                      <m:r>
                        <a:rPr kumimoji="0" lang="en-US" sz="1600" b="0" i="0" u="none" strike="noStrike" kern="0" cap="none" spc="0" normalizeH="0" baseline="0" noProof="0" smtClean="0">
                          <a:ln>
                            <a:noFill/>
                          </a:ln>
                          <a:solidFill>
                            <a:srgbClr val="000000"/>
                          </a:solidFill>
                          <a:effectLst/>
                          <a:uLnTx/>
                          <a:uFillTx/>
                          <a:latin typeface="Cambria Math" panose="02040503050406030204" pitchFamily="18" charset="0"/>
                        </a:rPr>
                        <m:t>=</m:t>
                      </m:r>
                      <m:f>
                        <m:fPr>
                          <m:ctrlPr>
                            <a:rPr kumimoji="0" lang="en-US" sz="1600" i="1" u="none" strike="noStrike" kern="0" cap="none" spc="0" normalizeH="0" baseline="0" noProof="0" smtClean="0">
                              <a:ln>
                                <a:noFill/>
                              </a:ln>
                              <a:solidFill>
                                <a:srgbClr val="000000"/>
                              </a:solidFill>
                              <a:effectLst/>
                              <a:uLnTx/>
                              <a:uFillTx/>
                              <a:latin typeface="Cambria Math" panose="02040503050406030204" pitchFamily="18" charset="0"/>
                            </a:rPr>
                          </m:ctrlPr>
                        </m:fPr>
                        <m:num>
                          <m:sSubSup>
                            <m:sSubSupPr>
                              <m:ctrlPr>
                                <a:rPr lang="en-US" sz="1600" i="1" kern="0">
                                  <a:solidFill>
                                    <a:srgbClr val="000000"/>
                                  </a:solidFill>
                                  <a:latin typeface="Cambria Math" panose="02040503050406030204" pitchFamily="18" charset="0"/>
                                </a:rPr>
                              </m:ctrlPr>
                            </m:sSubSupPr>
                            <m:e>
                              <m:r>
                                <a:rPr lang="en-US" sz="1600" b="0" i="1" kern="0">
                                  <a:solidFill>
                                    <a:srgbClr val="000000"/>
                                  </a:solidFill>
                                  <a:latin typeface="Cambria Math" panose="02040503050406030204" pitchFamily="18" charset="0"/>
                                </a:rPr>
                                <m:t>𝑤</m:t>
                              </m:r>
                            </m:e>
                            <m:sub>
                              <m:r>
                                <a:rPr lang="de-DE" sz="1600" b="0" i="1" kern="0" smtClean="0">
                                  <a:solidFill>
                                    <a:srgbClr val="000000"/>
                                  </a:solidFill>
                                  <a:latin typeface="Cambria Math" panose="02040503050406030204" pitchFamily="18" charset="0"/>
                                </a:rPr>
                                <m:t>𝑘</m:t>
                              </m:r>
                              <m:r>
                                <a:rPr lang="de-DE" sz="1600" b="0" i="1" kern="0" smtClean="0">
                                  <a:solidFill>
                                    <a:srgbClr val="000000"/>
                                  </a:solidFill>
                                  <a:latin typeface="Cambria Math" panose="02040503050406030204" pitchFamily="18" charset="0"/>
                                </a:rPr>
                                <m:t>+1</m:t>
                              </m:r>
                            </m:sub>
                            <m:sup>
                              <m:r>
                                <a:rPr lang="de-DE" sz="1600" b="0" i="1" kern="0" smtClean="0">
                                  <a:solidFill>
                                    <a:srgbClr val="000000"/>
                                  </a:solidFill>
                                  <a:latin typeface="Cambria Math" panose="02040503050406030204" pitchFamily="18" charset="0"/>
                                </a:rPr>
                                <m:t>2</m:t>
                              </m:r>
                              <m:r>
                                <a:rPr lang="de-DE" sz="1600" b="0" i="1" kern="0" smtClean="0">
                                  <a:solidFill>
                                    <a:srgbClr val="000000"/>
                                  </a:solidFill>
                                  <a:latin typeface="Cambria Math" panose="02040503050406030204" pitchFamily="18" charset="0"/>
                                </a:rPr>
                                <m:t>𝑖</m:t>
                              </m:r>
                              <m:r>
                                <a:rPr lang="de-DE" sz="1600" b="0" i="1" kern="0" smtClean="0">
                                  <a:solidFill>
                                    <a:srgbClr val="000000"/>
                                  </a:solidFill>
                                  <a:latin typeface="Cambria Math" panose="02040503050406030204" pitchFamily="18" charset="0"/>
                                </a:rPr>
                                <m:t>−1</m:t>
                              </m:r>
                            </m:sup>
                          </m:sSubSup>
                        </m:num>
                        <m:den>
                          <m:sSubSup>
                            <m:sSubSupPr>
                              <m:ctrlPr>
                                <a:rPr lang="en-US" sz="1600" i="1" kern="0">
                                  <a:solidFill>
                                    <a:srgbClr val="000000"/>
                                  </a:solidFill>
                                  <a:latin typeface="Cambria Math" panose="02040503050406030204" pitchFamily="18" charset="0"/>
                                </a:rPr>
                              </m:ctrlPr>
                            </m:sSubSupPr>
                            <m:e>
                              <m:r>
                                <a:rPr lang="en-US" sz="1600" b="0" i="1" kern="0">
                                  <a:solidFill>
                                    <a:srgbClr val="000000"/>
                                  </a:solidFill>
                                  <a:latin typeface="Cambria Math" panose="02040503050406030204" pitchFamily="18" charset="0"/>
                                </a:rPr>
                                <m:t>𝑤</m:t>
                              </m:r>
                            </m:e>
                            <m:sub>
                              <m:r>
                                <a:rPr lang="de-DE" sz="1600" b="0" i="1" kern="0" smtClean="0">
                                  <a:solidFill>
                                    <a:srgbClr val="000000"/>
                                  </a:solidFill>
                                  <a:latin typeface="Cambria Math" panose="02040503050406030204" pitchFamily="18" charset="0"/>
                                </a:rPr>
                                <m:t>𝑘</m:t>
                              </m:r>
                              <m:r>
                                <a:rPr lang="de-DE" sz="1600" b="0" i="1" kern="0" smtClean="0">
                                  <a:solidFill>
                                    <a:srgbClr val="000000"/>
                                  </a:solidFill>
                                  <a:latin typeface="Cambria Math" panose="02040503050406030204" pitchFamily="18" charset="0"/>
                                </a:rPr>
                                <m:t>+1 </m:t>
                              </m:r>
                            </m:sub>
                            <m:sup>
                              <m:r>
                                <a:rPr lang="de-DE" sz="1600" b="0" i="1" kern="0" smtClean="0">
                                  <a:solidFill>
                                    <a:srgbClr val="000000"/>
                                  </a:solidFill>
                                  <a:latin typeface="Cambria Math" panose="02040503050406030204" pitchFamily="18" charset="0"/>
                                </a:rPr>
                                <m:t>2</m:t>
                              </m:r>
                              <m:r>
                                <a:rPr lang="de-DE" sz="1600" b="0" i="1" kern="0" smtClean="0">
                                  <a:solidFill>
                                    <a:srgbClr val="000000"/>
                                  </a:solidFill>
                                  <a:latin typeface="Cambria Math" panose="02040503050406030204" pitchFamily="18" charset="0"/>
                                </a:rPr>
                                <m:t>𝑖</m:t>
                              </m:r>
                              <m:r>
                                <a:rPr lang="de-DE" sz="1600" b="0" i="1" kern="0" smtClean="0">
                                  <a:solidFill>
                                    <a:srgbClr val="000000"/>
                                  </a:solidFill>
                                  <a:latin typeface="Cambria Math" panose="02040503050406030204" pitchFamily="18" charset="0"/>
                                </a:rPr>
                                <m:t>−1</m:t>
                              </m:r>
                            </m:sup>
                          </m:sSubSup>
                          <m:r>
                            <m:rPr>
                              <m:nor/>
                            </m:rPr>
                            <a:rPr lang="en-US" sz="1600" kern="0" dirty="0">
                              <a:solidFill>
                                <a:srgbClr val="000000"/>
                              </a:solidFill>
                            </a:rPr>
                            <m:t>+</m:t>
                          </m:r>
                          <m:sSubSup>
                            <m:sSubSupPr>
                              <m:ctrlPr>
                                <a:rPr lang="en-US" sz="1600" i="1" kern="0">
                                  <a:solidFill>
                                    <a:srgbClr val="000000"/>
                                  </a:solidFill>
                                  <a:latin typeface="Cambria Math" panose="02040503050406030204" pitchFamily="18" charset="0"/>
                                </a:rPr>
                              </m:ctrlPr>
                            </m:sSubSupPr>
                            <m:e>
                              <m:r>
                                <a:rPr lang="de-DE" sz="1600" b="0" i="1" kern="0">
                                  <a:solidFill>
                                    <a:srgbClr val="000000"/>
                                  </a:solidFill>
                                  <a:latin typeface="Cambria Math" panose="02040503050406030204" pitchFamily="18" charset="0"/>
                                </a:rPr>
                                <m:t> </m:t>
                              </m:r>
                              <m:r>
                                <a:rPr lang="en-US" sz="1600" b="0" i="1" kern="0">
                                  <a:solidFill>
                                    <a:srgbClr val="000000"/>
                                  </a:solidFill>
                                  <a:latin typeface="Cambria Math" panose="02040503050406030204" pitchFamily="18" charset="0"/>
                                </a:rPr>
                                <m:t>𝑤</m:t>
                              </m:r>
                            </m:e>
                            <m:sub>
                              <m:r>
                                <a:rPr lang="de-DE" sz="1600" b="0" i="1" kern="0" smtClean="0">
                                  <a:solidFill>
                                    <a:srgbClr val="000000"/>
                                  </a:solidFill>
                                  <a:latin typeface="Cambria Math" panose="02040503050406030204" pitchFamily="18" charset="0"/>
                                </a:rPr>
                                <m:t>𝑘</m:t>
                              </m:r>
                              <m:r>
                                <a:rPr lang="de-DE" sz="1600" b="0" i="1" kern="0" smtClean="0">
                                  <a:solidFill>
                                    <a:srgbClr val="000000"/>
                                  </a:solidFill>
                                  <a:latin typeface="Cambria Math" panose="02040503050406030204" pitchFamily="18" charset="0"/>
                                </a:rPr>
                                <m:t>+1</m:t>
                              </m:r>
                            </m:sub>
                            <m:sup>
                              <m:r>
                                <a:rPr lang="de-DE" sz="1600" b="0" i="1" kern="0" smtClean="0">
                                  <a:solidFill>
                                    <a:srgbClr val="000000"/>
                                  </a:solidFill>
                                  <a:latin typeface="Cambria Math" panose="02040503050406030204" pitchFamily="18" charset="0"/>
                                </a:rPr>
                                <m:t>2</m:t>
                              </m:r>
                              <m:r>
                                <a:rPr lang="de-DE" sz="1600" b="0" i="1" kern="0" smtClean="0">
                                  <a:solidFill>
                                    <a:srgbClr val="000000"/>
                                  </a:solidFill>
                                  <a:latin typeface="Cambria Math" panose="02040503050406030204" pitchFamily="18" charset="0"/>
                                </a:rPr>
                                <m:t>𝑖</m:t>
                              </m:r>
                            </m:sup>
                          </m:sSubSup>
                        </m:den>
                      </m:f>
                    </m:oMath>
                  </m:oMathPara>
                </a14:m>
                <a:endParaRPr kumimoji="0" lang="en-US" sz="1600" i="0" u="none" strike="noStrike" kern="0" cap="none" spc="0" normalizeH="0" baseline="0" noProof="0" dirty="0">
                  <a:ln>
                    <a:noFill/>
                  </a:ln>
                  <a:solidFill>
                    <a:srgbClr val="000000"/>
                  </a:solidFill>
                  <a:effectLst/>
                  <a:uLnTx/>
                  <a:uFillTx/>
                </a:endParaRPr>
              </a:p>
            </p:txBody>
          </p:sp>
        </mc:Choice>
        <mc:Fallback xmlns="">
          <p:sp>
            <p:nvSpPr>
              <p:cNvPr id="116" name="TextBox 115">
                <a:extLst>
                  <a:ext uri="{FF2B5EF4-FFF2-40B4-BE49-F238E27FC236}">
                    <a16:creationId xmlns:a16="http://schemas.microsoft.com/office/drawing/2014/main" id="{ACAA4E52-C2F1-470C-B019-D768A9BEC073}"/>
                  </a:ext>
                </a:extLst>
              </p:cNvPr>
              <p:cNvSpPr txBox="1">
                <a:spLocks noRot="1" noChangeAspect="1" noMove="1" noResize="1" noEditPoints="1" noAdjustHandles="1" noChangeArrowheads="1" noChangeShapeType="1" noTextEdit="1"/>
              </p:cNvSpPr>
              <p:nvPr/>
            </p:nvSpPr>
            <p:spPr>
              <a:xfrm>
                <a:off x="1049826" y="4368809"/>
                <a:ext cx="914400" cy="914400"/>
              </a:xfrm>
              <a:prstGeom prst="rect">
                <a:avLst/>
              </a:prstGeom>
              <a:blipFill>
                <a:blip r:embed="rId7"/>
                <a:stretch>
                  <a:fillRect r="-71333"/>
                </a:stretch>
              </a:blipFill>
            </p:spPr>
            <p:txBody>
              <a:bodyPr/>
              <a:lstStyle/>
              <a:p>
                <a:r>
                  <a:rPr lang="en-IN">
                    <a:noFill/>
                  </a:rPr>
                  <a:t> </a:t>
                </a:r>
              </a:p>
            </p:txBody>
          </p:sp>
        </mc:Fallback>
      </mc:AlternateContent>
      <p:sp>
        <p:nvSpPr>
          <p:cNvPr id="117" name="TextBox 116">
            <a:extLst>
              <a:ext uri="{FF2B5EF4-FFF2-40B4-BE49-F238E27FC236}">
                <a16:creationId xmlns:a16="http://schemas.microsoft.com/office/drawing/2014/main" id="{C8154275-A009-4404-8B6E-8AD70D22C798}"/>
              </a:ext>
            </a:extLst>
          </p:cNvPr>
          <p:cNvSpPr txBox="1"/>
          <p:nvPr/>
        </p:nvSpPr>
        <p:spPr>
          <a:xfrm>
            <a:off x="1820191" y="3520750"/>
            <a:ext cx="2499011" cy="399007"/>
          </a:xfrm>
          <a:prstGeom prst="rect">
            <a:avLst/>
          </a:prstGeom>
          <a:noFill/>
        </p:spPr>
        <p:txBody>
          <a:bodyPr wrap="square" lIns="0" tIns="0" rIns="0" bIns="0" rtlCol="0">
            <a:noAutofit/>
          </a:bodyPr>
          <a:lstStyle/>
          <a:p>
            <a:pPr marR="0" algn="l" defTabSz="914400" eaLnBrk="1" fontAlgn="auto" latinLnBrk="0" hangingPunct="1">
              <a:spcBef>
                <a:spcPts val="500"/>
              </a:spcBef>
              <a:spcAft>
                <a:spcPts val="0"/>
              </a:spcAft>
              <a:buClrTx/>
              <a:buSzTx/>
              <a:buFontTx/>
              <a:buNone/>
              <a:tabLst/>
            </a:pPr>
            <a:r>
              <a:rPr kumimoji="0" lang="de-DE" sz="1200" b="0" i="0" u="none" strike="noStrike" kern="0" cap="none" spc="0" normalizeH="0" baseline="0" noProof="0" dirty="0">
                <a:ln>
                  <a:noFill/>
                </a:ln>
                <a:solidFill>
                  <a:srgbClr val="000000"/>
                </a:solidFill>
                <a:effectLst/>
                <a:uLnTx/>
                <a:uFillTx/>
              </a:rPr>
              <a:t>Building block of DMN</a:t>
            </a:r>
            <a:endParaRPr kumimoji="0" lang="en-US" sz="1200" b="0" i="0" u="none" strike="noStrike" kern="0" cap="none" spc="0" normalizeH="0" baseline="0" noProof="0" dirty="0">
              <a:ln>
                <a:noFill/>
              </a:ln>
              <a:solidFill>
                <a:srgbClr val="000000"/>
              </a:solidFill>
              <a:effectLst/>
              <a:uLnTx/>
              <a:uFillTx/>
            </a:endParaRPr>
          </a:p>
        </p:txBody>
      </p:sp>
      <p:pic>
        <p:nvPicPr>
          <p:cNvPr id="118" name="Picture 117">
            <a:extLst>
              <a:ext uri="{FF2B5EF4-FFF2-40B4-BE49-F238E27FC236}">
                <a16:creationId xmlns:a16="http://schemas.microsoft.com/office/drawing/2014/main" id="{97FA3C43-38A0-496D-937E-F83717CA4E3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395337" y="1028403"/>
            <a:ext cx="2712977" cy="2434916"/>
          </a:xfrm>
          <a:prstGeom prst="rect">
            <a:avLst/>
          </a:prstGeom>
        </p:spPr>
      </p:pic>
      <mc:AlternateContent xmlns:mc="http://schemas.openxmlformats.org/markup-compatibility/2006" xmlns:a14="http://schemas.microsoft.com/office/drawing/2010/main">
        <mc:Choice Requires="a14">
          <p:sp>
            <p:nvSpPr>
              <p:cNvPr id="119" name="TextBox 118">
                <a:extLst>
                  <a:ext uri="{FF2B5EF4-FFF2-40B4-BE49-F238E27FC236}">
                    <a16:creationId xmlns:a16="http://schemas.microsoft.com/office/drawing/2014/main" id="{299703E7-EDBD-475A-AA82-E6D8D2E907D1}"/>
                  </a:ext>
                </a:extLst>
              </p:cNvPr>
              <p:cNvSpPr txBox="1"/>
              <p:nvPr/>
            </p:nvSpPr>
            <p:spPr>
              <a:xfrm>
                <a:off x="3193914" y="4542809"/>
                <a:ext cx="914400" cy="914400"/>
              </a:xfrm>
              <a:prstGeom prst="rect">
                <a:avLst/>
              </a:prstGeom>
              <a:noFill/>
            </p:spPr>
            <p:txBody>
              <a:bodyPr wrap="none" lIns="0" tIns="0" rIns="0" bIns="0" rtlCol="0">
                <a:noAutofit/>
              </a:bodyPr>
              <a:lstStyle/>
              <a:p>
                <a:pPr fontAlgn="auto">
                  <a:spcBef>
                    <a:spcPts val="500"/>
                  </a:spcBef>
                  <a:spcAft>
                    <a:spcPts val="0"/>
                  </a:spcAft>
                </a:pPr>
                <a14:m>
                  <m:oMath xmlns:m="http://schemas.openxmlformats.org/officeDocument/2006/math">
                    <m:sSub>
                      <m:sSubPr>
                        <m:ctrlPr>
                          <a:rPr lang="en-US" sz="1600" i="1" kern="0" smtClean="0">
                            <a:solidFill>
                              <a:srgbClr val="000000"/>
                            </a:solidFill>
                            <a:latin typeface="Cambria Math" panose="02040503050406030204" pitchFamily="18" charset="0"/>
                          </a:rPr>
                        </m:ctrlPr>
                      </m:sSubPr>
                      <m:e>
                        <m:r>
                          <a:rPr lang="de-DE" sz="1600" i="1" kern="0">
                            <a:solidFill>
                              <a:srgbClr val="000000"/>
                            </a:solidFill>
                            <a:latin typeface="Cambria Math" panose="02040503050406030204" pitchFamily="18" charset="0"/>
                          </a:rPr>
                          <m:t>𝑐</m:t>
                        </m:r>
                      </m:e>
                      <m:sub>
                        <m:r>
                          <a:rPr lang="de-DE" sz="1600" b="0" i="1" kern="0" smtClean="0">
                            <a:solidFill>
                              <a:srgbClr val="000000"/>
                            </a:solidFill>
                            <a:latin typeface="Cambria Math" panose="02040503050406030204" pitchFamily="18" charset="0"/>
                          </a:rPr>
                          <m:t>2</m:t>
                        </m:r>
                      </m:sub>
                    </m:sSub>
                    <m:r>
                      <a:rPr lang="de-DE" sz="1600" i="1" kern="0">
                        <a:solidFill>
                          <a:srgbClr val="000000"/>
                        </a:solidFill>
                        <a:latin typeface="Cambria Math" panose="02040503050406030204" pitchFamily="18" charset="0"/>
                      </a:rPr>
                      <m:t> </m:t>
                    </m:r>
                    <m:r>
                      <a:rPr kumimoji="0" lang="en-US" sz="1600" b="0" i="0" u="none" strike="noStrike" kern="0" cap="none" spc="0" normalizeH="0" baseline="0" noProof="0" smtClean="0">
                        <a:ln>
                          <a:noFill/>
                        </a:ln>
                        <a:solidFill>
                          <a:srgbClr val="000000"/>
                        </a:solidFill>
                        <a:effectLst/>
                        <a:uLnTx/>
                        <a:uFillTx/>
                        <a:latin typeface="Cambria Math" panose="02040503050406030204" pitchFamily="18" charset="0"/>
                      </a:rPr>
                      <m:t>=</m:t>
                    </m:r>
                    <m:r>
                      <a:rPr kumimoji="0" lang="de-DE" sz="1600" b="0" i="0" u="none" strike="noStrike" kern="0" cap="none" spc="0" normalizeH="0" baseline="0" noProof="0" smtClean="0">
                        <a:ln>
                          <a:noFill/>
                        </a:ln>
                        <a:solidFill>
                          <a:srgbClr val="000000"/>
                        </a:solidFill>
                        <a:effectLst/>
                        <a:uLnTx/>
                        <a:uFillTx/>
                        <a:latin typeface="Cambria Math" panose="02040503050406030204" pitchFamily="18" charset="0"/>
                      </a:rPr>
                      <m:t>1−</m:t>
                    </m:r>
                  </m:oMath>
                </a14:m>
                <a:r>
                  <a:rPr lang="en-US" sz="1600" kern="0" dirty="0">
                    <a:solidFill>
                      <a:srgbClr val="000000"/>
                    </a:solidFill>
                  </a:rPr>
                  <a:t> </a:t>
                </a:r>
                <a14:m>
                  <m:oMath xmlns:m="http://schemas.openxmlformats.org/officeDocument/2006/math">
                    <m:sSub>
                      <m:sSubPr>
                        <m:ctrlPr>
                          <a:rPr lang="en-US" sz="1600" i="1" kern="0">
                            <a:solidFill>
                              <a:srgbClr val="000000"/>
                            </a:solidFill>
                            <a:latin typeface="Cambria Math" panose="02040503050406030204" pitchFamily="18" charset="0"/>
                          </a:rPr>
                        </m:ctrlPr>
                      </m:sSubPr>
                      <m:e>
                        <m:r>
                          <a:rPr lang="de-DE" sz="1600" i="1" kern="0">
                            <a:solidFill>
                              <a:srgbClr val="000000"/>
                            </a:solidFill>
                            <a:latin typeface="Cambria Math" panose="02040503050406030204" pitchFamily="18" charset="0"/>
                          </a:rPr>
                          <m:t>𝑐</m:t>
                        </m:r>
                      </m:e>
                      <m:sub>
                        <m:r>
                          <a:rPr lang="de-DE" sz="1600" i="1" kern="0">
                            <a:solidFill>
                              <a:srgbClr val="000000"/>
                            </a:solidFill>
                            <a:latin typeface="Cambria Math" panose="02040503050406030204" pitchFamily="18" charset="0"/>
                          </a:rPr>
                          <m:t>1</m:t>
                        </m:r>
                      </m:sub>
                    </m:sSub>
                  </m:oMath>
                </a14:m>
                <a:endParaRPr kumimoji="0" lang="en-US" sz="1600" i="0" u="none" strike="noStrike" kern="0" cap="none" spc="0" normalizeH="0" baseline="0" noProof="0" dirty="0">
                  <a:ln>
                    <a:noFill/>
                  </a:ln>
                  <a:solidFill>
                    <a:srgbClr val="000000"/>
                  </a:solidFill>
                  <a:effectLst/>
                  <a:uLnTx/>
                  <a:uFillTx/>
                </a:endParaRPr>
              </a:p>
            </p:txBody>
          </p:sp>
        </mc:Choice>
        <mc:Fallback xmlns="">
          <p:sp>
            <p:nvSpPr>
              <p:cNvPr id="119" name="TextBox 118">
                <a:extLst>
                  <a:ext uri="{FF2B5EF4-FFF2-40B4-BE49-F238E27FC236}">
                    <a16:creationId xmlns:a16="http://schemas.microsoft.com/office/drawing/2014/main" id="{299703E7-EDBD-475A-AA82-E6D8D2E907D1}"/>
                  </a:ext>
                </a:extLst>
              </p:cNvPr>
              <p:cNvSpPr txBox="1">
                <a:spLocks noRot="1" noChangeAspect="1" noMove="1" noResize="1" noEditPoints="1" noAdjustHandles="1" noChangeArrowheads="1" noChangeShapeType="1" noTextEdit="1"/>
              </p:cNvSpPr>
              <p:nvPr/>
            </p:nvSpPr>
            <p:spPr>
              <a:xfrm>
                <a:off x="3193914" y="4542809"/>
                <a:ext cx="914400" cy="914400"/>
              </a:xfrm>
              <a:prstGeom prst="rect">
                <a:avLst/>
              </a:prstGeom>
              <a:blipFill>
                <a:blip r:embed="rId9"/>
                <a:stretch>
                  <a:fillRect l="-6000" r="-17333"/>
                </a:stretch>
              </a:blipFill>
            </p:spPr>
            <p:txBody>
              <a:bodyPr/>
              <a:lstStyle/>
              <a:p>
                <a:r>
                  <a:rPr lang="en-IN">
                    <a:noFill/>
                  </a:rPr>
                  <a:t> </a:t>
                </a:r>
              </a:p>
            </p:txBody>
          </p:sp>
        </mc:Fallback>
      </mc:AlternateContent>
      <p:sp>
        <p:nvSpPr>
          <p:cNvPr id="121" name="Rectangle 120">
            <a:extLst>
              <a:ext uri="{FF2B5EF4-FFF2-40B4-BE49-F238E27FC236}">
                <a16:creationId xmlns:a16="http://schemas.microsoft.com/office/drawing/2014/main" id="{13EFC78D-2CF9-43F9-9607-50982BEC22F1}"/>
              </a:ext>
            </a:extLst>
          </p:cNvPr>
          <p:cNvSpPr/>
          <p:nvPr/>
        </p:nvSpPr>
        <p:spPr>
          <a:xfrm>
            <a:off x="611701" y="1048788"/>
            <a:ext cx="3981199" cy="4473825"/>
          </a:xfrm>
          <a:prstGeom prst="rect">
            <a:avLst/>
          </a:prstGeom>
          <a:noFill/>
          <a:ln w="19050"/>
        </p:spPr>
        <p:style>
          <a:lnRef idx="2">
            <a:schemeClr val="accent1"/>
          </a:lnRef>
          <a:fillRef idx="1">
            <a:schemeClr val="lt1"/>
          </a:fillRef>
          <a:effectRef idx="0">
            <a:schemeClr val="accent1"/>
          </a:effectRef>
          <a:fontRef idx="minor">
            <a:schemeClr val="dk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a:ln>
                <a:noFill/>
              </a:ln>
              <a:solidFill>
                <a:srgbClr val="000000"/>
              </a:solidFill>
              <a:effectLst/>
              <a:uLnTx/>
              <a:uFillTx/>
              <a:latin typeface="Bosch Office Sans"/>
              <a:ea typeface="+mn-ea"/>
              <a:cs typeface="+mn-cs"/>
            </a:endParaRPr>
          </a:p>
        </p:txBody>
      </p:sp>
      <p:sp>
        <p:nvSpPr>
          <p:cNvPr id="122" name="Rectangle: Rounded Corners 121">
            <a:extLst>
              <a:ext uri="{FF2B5EF4-FFF2-40B4-BE49-F238E27FC236}">
                <a16:creationId xmlns:a16="http://schemas.microsoft.com/office/drawing/2014/main" id="{47D4C727-6A52-4306-A1D5-7AD406DCC168}"/>
              </a:ext>
            </a:extLst>
          </p:cNvPr>
          <p:cNvSpPr/>
          <p:nvPr/>
        </p:nvSpPr>
        <p:spPr>
          <a:xfrm>
            <a:off x="5682267" y="2706662"/>
            <a:ext cx="2143922" cy="1726721"/>
          </a:xfrm>
          <a:prstGeom prst="roundRect">
            <a:avLst/>
          </a:prstGeom>
          <a:noFill/>
          <a:ln w="19050" cap="flat" cmpd="sng" algn="ctr">
            <a:solidFill>
              <a:schemeClr val="accent3">
                <a:lumMod val="75000"/>
              </a:schemeClr>
            </a:solidFill>
            <a:prstDash val="dash"/>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a:ln>
                <a:noFill/>
              </a:ln>
              <a:solidFill>
                <a:srgbClr val="000000"/>
              </a:solidFill>
              <a:effectLst/>
              <a:uLnTx/>
              <a:uFillTx/>
              <a:latin typeface="Bosch Office Sans"/>
              <a:ea typeface="+mn-ea"/>
              <a:cs typeface="+mn-cs"/>
            </a:endParaRPr>
          </a:p>
        </p:txBody>
      </p:sp>
      <p:cxnSp>
        <p:nvCxnSpPr>
          <p:cNvPr id="123" name="Straight Connector 122">
            <a:extLst>
              <a:ext uri="{FF2B5EF4-FFF2-40B4-BE49-F238E27FC236}">
                <a16:creationId xmlns:a16="http://schemas.microsoft.com/office/drawing/2014/main" id="{8DE61ECA-0A58-473C-9BFA-993C12F6FD73}"/>
              </a:ext>
            </a:extLst>
          </p:cNvPr>
          <p:cNvCxnSpPr>
            <a:cxnSpLocks/>
          </p:cNvCxnSpPr>
          <p:nvPr/>
        </p:nvCxnSpPr>
        <p:spPr>
          <a:xfrm>
            <a:off x="4592900" y="1061394"/>
            <a:ext cx="1341735" cy="1645268"/>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ACDF9209-3734-4BA8-A0B8-391CB1A2A0CF}"/>
              </a:ext>
            </a:extLst>
          </p:cNvPr>
          <p:cNvCxnSpPr>
            <a:cxnSpLocks/>
          </p:cNvCxnSpPr>
          <p:nvPr/>
        </p:nvCxnSpPr>
        <p:spPr>
          <a:xfrm flipV="1">
            <a:off x="4592900" y="4445371"/>
            <a:ext cx="1341735" cy="1056148"/>
          </a:xfrm>
          <a:prstGeom prst="line">
            <a:avLst/>
          </a:prstGeom>
          <a:ln w="1905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7" name="Textfeld 296">
                <a:extLst>
                  <a:ext uri="{FF2B5EF4-FFF2-40B4-BE49-F238E27FC236}">
                    <a16:creationId xmlns:a16="http://schemas.microsoft.com/office/drawing/2014/main" id="{28D9283B-AAB5-4CD4-A274-9D9E7BFF89F2}"/>
                  </a:ext>
                </a:extLst>
              </p:cNvPr>
              <p:cNvSpPr txBox="1"/>
              <p:nvPr/>
            </p:nvSpPr>
            <p:spPr>
              <a:xfrm>
                <a:off x="1136379" y="5248798"/>
                <a:ext cx="3129397" cy="547528"/>
              </a:xfrm>
              <a:prstGeom prst="rect">
                <a:avLst/>
              </a:prstGeom>
              <a:noFill/>
            </p:spPr>
            <p:txBody>
              <a:bodyPr wrap="none" lIns="0" tIns="0" rIns="0" bIns="0" rtlCol="0">
                <a:noAutofit/>
              </a:bodyPr>
              <a:lstStyle/>
              <a:p>
                <a:pPr algn="ctr" fontAlgn="auto">
                  <a:spcBef>
                    <a:spcPts val="500"/>
                  </a:spcBef>
                  <a:spcAft>
                    <a:spcPts val="0"/>
                  </a:spcAft>
                </a:pPr>
                <a14:m>
                  <m:oMath xmlns:m="http://schemas.openxmlformats.org/officeDocument/2006/math">
                    <m:sSubSup>
                      <m:sSubSupPr>
                        <m:ctrlPr>
                          <a:rPr lang="de-DE" sz="1400" i="1" kern="0" dirty="0" smtClean="0">
                            <a:solidFill>
                              <a:srgbClr val="000000"/>
                            </a:solidFill>
                            <a:latin typeface="Cambria Math" panose="02040503050406030204" pitchFamily="18" charset="0"/>
                          </a:rPr>
                        </m:ctrlPr>
                      </m:sSubSupPr>
                      <m:e>
                        <m:acc>
                          <m:accPr>
                            <m:chr m:val="̅"/>
                            <m:ctrlPr>
                              <a:rPr lang="en-US" sz="1400" i="1" kern="0">
                                <a:solidFill>
                                  <a:srgbClr val="000000"/>
                                </a:solidFill>
                                <a:latin typeface="Cambria Math" panose="02040503050406030204" pitchFamily="18" charset="0"/>
                                <a:ea typeface="Cambria Math" panose="02040503050406030204" pitchFamily="18" charset="0"/>
                              </a:rPr>
                            </m:ctrlPr>
                          </m:accPr>
                          <m:e>
                            <m:r>
                              <a:rPr lang="en-US" sz="1400" b="1" i="1" kern="0">
                                <a:solidFill>
                                  <a:srgbClr val="000000"/>
                                </a:solidFill>
                                <a:latin typeface="Cambria Math" panose="02040503050406030204" pitchFamily="18" charset="0"/>
                                <a:ea typeface="Cambria Math" panose="02040503050406030204" pitchFamily="18" charset="0"/>
                              </a:rPr>
                              <m:t>ℂ</m:t>
                            </m:r>
                          </m:e>
                        </m:acc>
                      </m:e>
                      <m:sub>
                        <m:r>
                          <a:rPr lang="de-DE" sz="1400" i="1" kern="0" dirty="0">
                            <a:solidFill>
                              <a:srgbClr val="000000"/>
                            </a:solidFill>
                            <a:latin typeface="Cambria Math" panose="02040503050406030204" pitchFamily="18" charset="0"/>
                          </a:rPr>
                          <m:t>𝑠</m:t>
                        </m:r>
                      </m:sub>
                      <m:sup>
                        <m:r>
                          <a:rPr lang="de-DE" sz="1400" b="0" i="1" kern="0" dirty="0" smtClean="0">
                            <a:solidFill>
                              <a:srgbClr val="000000"/>
                            </a:solidFill>
                            <a:latin typeface="Cambria Math" panose="02040503050406030204" pitchFamily="18" charset="0"/>
                          </a:rPr>
                          <m:t>h𝑜𝑚</m:t>
                        </m:r>
                      </m:sup>
                    </m:sSubSup>
                    <m:r>
                      <a:rPr lang="de-DE" sz="1400" b="1" i="0" kern="0" dirty="0" smtClean="0">
                        <a:solidFill>
                          <a:srgbClr val="000000"/>
                        </a:solidFill>
                        <a:latin typeface="Cambria Math" panose="02040503050406030204" pitchFamily="18" charset="0"/>
                      </a:rPr>
                      <m:t>→</m:t>
                    </m:r>
                  </m:oMath>
                </a14:m>
                <a:r>
                  <a:rPr kumimoji="0" lang="de-DE" sz="1400" b="1" i="0" u="none" strike="noStrike" kern="0" cap="none" spc="0" normalizeH="0" noProof="0" dirty="0">
                    <a:ln>
                      <a:noFill/>
                    </a:ln>
                    <a:solidFill>
                      <a:srgbClr val="000000"/>
                    </a:solidFill>
                    <a:effectLst/>
                    <a:uLnTx/>
                    <a:uFillTx/>
                  </a:rPr>
                  <a:t> </a:t>
                </a:r>
                <a:r>
                  <a:rPr kumimoji="0" lang="de-DE" sz="1400" i="0" u="none" strike="noStrike" kern="0" cap="none" spc="0" normalizeH="0" noProof="0" dirty="0">
                    <a:ln>
                      <a:noFill/>
                    </a:ln>
                    <a:solidFill>
                      <a:srgbClr val="000000"/>
                    </a:solidFill>
                    <a:effectLst/>
                    <a:uLnTx/>
                    <a:uFillTx/>
                  </a:rPr>
                  <a:t>General </a:t>
                </a:r>
                <a:r>
                  <a:rPr kumimoji="0" lang="de-DE" sz="1400" i="0" u="none" strike="noStrike" kern="0" cap="none" spc="0" normalizeH="0" noProof="0" dirty="0" err="1">
                    <a:ln>
                      <a:noFill/>
                    </a:ln>
                    <a:solidFill>
                      <a:srgbClr val="000000"/>
                    </a:solidFill>
                    <a:effectLst/>
                    <a:uLnTx/>
                    <a:uFillTx/>
                  </a:rPr>
                  <a:t>laminate</a:t>
                </a:r>
                <a:r>
                  <a:rPr kumimoji="0" lang="de-DE" sz="1400" i="0" u="none" strike="noStrike" kern="0" cap="none" spc="0" normalizeH="0" noProof="0" dirty="0">
                    <a:ln>
                      <a:noFill/>
                    </a:ln>
                    <a:solidFill>
                      <a:srgbClr val="000000"/>
                    </a:solidFill>
                    <a:effectLst/>
                    <a:uLnTx/>
                    <a:uFillTx/>
                  </a:rPr>
                  <a:t> </a:t>
                </a:r>
                <a:r>
                  <a:rPr kumimoji="0" lang="de-DE" sz="1400" i="0" u="none" strike="noStrike" kern="0" cap="none" spc="0" normalizeH="0" noProof="0" dirty="0" err="1">
                    <a:ln>
                      <a:noFill/>
                    </a:ln>
                    <a:solidFill>
                      <a:srgbClr val="000000"/>
                    </a:solidFill>
                    <a:effectLst/>
                    <a:uLnTx/>
                    <a:uFillTx/>
                  </a:rPr>
                  <a:t>formula</a:t>
                </a:r>
                <a:endParaRPr lang="en-US" sz="1400" b="1" kern="0" dirty="0">
                  <a:solidFill>
                    <a:srgbClr val="000000"/>
                  </a:solidFill>
                </a:endParaRPr>
              </a:p>
              <a:p>
                <a:pPr marR="0" algn="ctr" defTabSz="914400" eaLnBrk="1" fontAlgn="auto" latinLnBrk="0" hangingPunct="1">
                  <a:spcBef>
                    <a:spcPts val="500"/>
                  </a:spcBef>
                  <a:spcAft>
                    <a:spcPts val="0"/>
                  </a:spcAft>
                  <a:buClrTx/>
                  <a:buSzTx/>
                  <a:buFontTx/>
                  <a:buNone/>
                  <a:tabLst/>
                </a:pPr>
                <a:r>
                  <a:rPr kumimoji="0" lang="en-US" sz="1400" b="1" i="1" u="none" strike="noStrike" kern="0" cap="none" spc="0" normalizeH="0" baseline="0" noProof="0" dirty="0">
                    <a:ln>
                      <a:noFill/>
                    </a:ln>
                    <a:solidFill>
                      <a:srgbClr val="000000"/>
                    </a:solidFill>
                    <a:effectLst/>
                    <a:uLnTx/>
                    <a:uFillTx/>
                  </a:rPr>
                  <a:t>  </a:t>
                </a:r>
              </a:p>
              <a:p>
                <a:pPr algn="ctr" fontAlgn="auto">
                  <a:spcBef>
                    <a:spcPts val="500"/>
                  </a:spcBef>
                  <a:spcAft>
                    <a:spcPts val="0"/>
                  </a:spcAft>
                </a:pPr>
                <a:endParaRPr lang="en-US" sz="1400" b="1" kern="0" dirty="0">
                  <a:solidFill>
                    <a:srgbClr val="000000"/>
                  </a:solidFill>
                </a:endParaRPr>
              </a:p>
            </p:txBody>
          </p:sp>
        </mc:Choice>
        <mc:Fallback xmlns="">
          <p:sp>
            <p:nvSpPr>
              <p:cNvPr id="127" name="Textfeld 296">
                <a:extLst>
                  <a:ext uri="{FF2B5EF4-FFF2-40B4-BE49-F238E27FC236}">
                    <a16:creationId xmlns:a16="http://schemas.microsoft.com/office/drawing/2014/main" id="{28D9283B-AAB5-4CD4-A274-9D9E7BFF89F2}"/>
                  </a:ext>
                </a:extLst>
              </p:cNvPr>
              <p:cNvSpPr txBox="1">
                <a:spLocks noRot="1" noChangeAspect="1" noMove="1" noResize="1" noEditPoints="1" noAdjustHandles="1" noChangeArrowheads="1" noChangeShapeType="1" noTextEdit="1"/>
              </p:cNvSpPr>
              <p:nvPr/>
            </p:nvSpPr>
            <p:spPr>
              <a:xfrm>
                <a:off x="1136379" y="5248798"/>
                <a:ext cx="3129397" cy="547528"/>
              </a:xfrm>
              <a:prstGeom prst="rect">
                <a:avLst/>
              </a:prstGeom>
              <a:blipFill>
                <a:blip r:embed="rId10"/>
                <a:stretch>
                  <a:fillRect t="-8889"/>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28" name="TextBox 127">
                <a:extLst>
                  <a:ext uri="{FF2B5EF4-FFF2-40B4-BE49-F238E27FC236}">
                    <a16:creationId xmlns:a16="http://schemas.microsoft.com/office/drawing/2014/main" id="{955A2A37-06A1-41D4-A205-FEA070919EA1}"/>
                  </a:ext>
                </a:extLst>
              </p:cNvPr>
              <p:cNvSpPr txBox="1"/>
              <p:nvPr/>
            </p:nvSpPr>
            <p:spPr>
              <a:xfrm>
                <a:off x="3495336" y="3801311"/>
                <a:ext cx="584817" cy="39158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IN" sz="1800" i="1" smtClean="0">
                              <a:solidFill>
                                <a:srgbClr val="836967"/>
                              </a:solidFill>
                              <a:latin typeface="Cambria Math" panose="02040503050406030204" pitchFamily="18" charset="0"/>
                            </a:rPr>
                          </m:ctrlPr>
                        </m:sSubSupPr>
                        <m:e>
                          <m:r>
                            <a:rPr lang="en-IN" sz="1800" b="1" i="1">
                              <a:latin typeface="Cambria Math" panose="02040503050406030204" pitchFamily="18" charset="0"/>
                            </a:rPr>
                            <m:t>𝒏</m:t>
                          </m:r>
                        </m:e>
                        <m:sub>
                          <m:r>
                            <a:rPr lang="en-IN" sz="1800" b="0" i="1">
                              <a:latin typeface="Cambria Math" panose="02040503050406030204" pitchFamily="18" charset="0"/>
                            </a:rPr>
                            <m:t>𝑘</m:t>
                          </m:r>
                        </m:sub>
                        <m:sup>
                          <m:r>
                            <a:rPr lang="en-IN" sz="1800" b="0" i="1">
                              <a:latin typeface="Cambria Math" panose="02040503050406030204" pitchFamily="18" charset="0"/>
                            </a:rPr>
                            <m:t>𝑖</m:t>
                          </m:r>
                        </m:sup>
                      </m:sSubSup>
                    </m:oMath>
                  </m:oMathPara>
                </a14:m>
                <a:endParaRPr lang="en-IN" dirty="0"/>
              </a:p>
            </p:txBody>
          </p:sp>
        </mc:Choice>
        <mc:Fallback xmlns="">
          <p:sp>
            <p:nvSpPr>
              <p:cNvPr id="128" name="TextBox 127">
                <a:extLst>
                  <a:ext uri="{FF2B5EF4-FFF2-40B4-BE49-F238E27FC236}">
                    <a16:creationId xmlns:a16="http://schemas.microsoft.com/office/drawing/2014/main" id="{955A2A37-06A1-41D4-A205-FEA070919EA1}"/>
                  </a:ext>
                </a:extLst>
              </p:cNvPr>
              <p:cNvSpPr txBox="1">
                <a:spLocks noRot="1" noChangeAspect="1" noMove="1" noResize="1" noEditPoints="1" noAdjustHandles="1" noChangeArrowheads="1" noChangeShapeType="1" noTextEdit="1"/>
              </p:cNvSpPr>
              <p:nvPr/>
            </p:nvSpPr>
            <p:spPr>
              <a:xfrm>
                <a:off x="3495336" y="3801311"/>
                <a:ext cx="584817" cy="391582"/>
              </a:xfrm>
              <a:prstGeom prst="rect">
                <a:avLst/>
              </a:prstGeom>
              <a:blipFill>
                <a:blip r:embed="rId11"/>
                <a:stretch>
                  <a:fillRect b="-1563"/>
                </a:stretch>
              </a:blipFill>
            </p:spPr>
            <p:txBody>
              <a:bodyPr/>
              <a:lstStyle/>
              <a:p>
                <a:r>
                  <a:rPr lang="en-IN">
                    <a:noFill/>
                  </a:rPr>
                  <a:t> </a:t>
                </a:r>
              </a:p>
            </p:txBody>
          </p:sp>
        </mc:Fallback>
      </mc:AlternateContent>
      <p:sp>
        <p:nvSpPr>
          <p:cNvPr id="132" name="TextBox 131">
            <a:extLst>
              <a:ext uri="{FF2B5EF4-FFF2-40B4-BE49-F238E27FC236}">
                <a16:creationId xmlns:a16="http://schemas.microsoft.com/office/drawing/2014/main" id="{ACF2E3F4-A63F-4D25-A7B8-B32F4E58550B}"/>
              </a:ext>
            </a:extLst>
          </p:cNvPr>
          <p:cNvSpPr txBox="1"/>
          <p:nvPr/>
        </p:nvSpPr>
        <p:spPr>
          <a:xfrm>
            <a:off x="6819475" y="331946"/>
            <a:ext cx="3178502" cy="218139"/>
          </a:xfrm>
          <a:prstGeom prst="rect">
            <a:avLst/>
          </a:prstGeom>
          <a:solidFill>
            <a:srgbClr val="FFC000"/>
          </a:solidFill>
        </p:spPr>
        <p:style>
          <a:lnRef idx="2">
            <a:schemeClr val="dk1"/>
          </a:lnRef>
          <a:fillRef idx="1">
            <a:schemeClr val="lt1"/>
          </a:fillRef>
          <a:effectRef idx="0">
            <a:schemeClr val="dk1"/>
          </a:effectRef>
          <a:fontRef idx="minor">
            <a:schemeClr val="dk1"/>
          </a:fontRef>
        </p:style>
        <p:txBody>
          <a:bodyPr wrap="square" lIns="0" tIns="0" rIns="0" bIns="0" rtlCol="0">
            <a:noAutofit/>
          </a:bodyPr>
          <a:lstStyle/>
          <a:p>
            <a:pPr marR="0" algn="ctr" defTabSz="914400" eaLnBrk="1" fontAlgn="auto" latinLnBrk="0" hangingPunct="1">
              <a:spcBef>
                <a:spcPts val="500"/>
              </a:spcBef>
              <a:spcAft>
                <a:spcPts val="0"/>
              </a:spcAft>
              <a:buClrTx/>
              <a:buSzTx/>
              <a:buFontTx/>
              <a:buNone/>
              <a:tabLst/>
            </a:pPr>
            <a:r>
              <a:rPr kumimoji="0" lang="de-DE" sz="1400" b="0" i="0" u="none" strike="noStrike" kern="0" cap="none" spc="0" normalizeH="0" baseline="0" noProof="0" dirty="0">
                <a:ln>
                  <a:noFill/>
                </a:ln>
                <a:solidFill>
                  <a:schemeClr val="bg1"/>
                </a:solidFill>
                <a:effectLst/>
                <a:uLnTx/>
                <a:uFillTx/>
              </a:rPr>
              <a:t>OFFLINE TRAINING</a:t>
            </a:r>
            <a:endParaRPr kumimoji="0" lang="en-IN" sz="1400" b="0" i="0" u="none" strike="noStrike" kern="0" cap="none" spc="0" normalizeH="0" baseline="0" noProof="0" dirty="0">
              <a:ln>
                <a:noFill/>
              </a:ln>
              <a:solidFill>
                <a:schemeClr val="bg1"/>
              </a:solidFill>
              <a:effectLst/>
              <a:uLnTx/>
              <a:uFillTx/>
            </a:endParaRPr>
          </a:p>
        </p:txBody>
      </p:sp>
      <p:sp>
        <p:nvSpPr>
          <p:cNvPr id="133" name="TextBox 132">
            <a:extLst>
              <a:ext uri="{FF2B5EF4-FFF2-40B4-BE49-F238E27FC236}">
                <a16:creationId xmlns:a16="http://schemas.microsoft.com/office/drawing/2014/main" id="{B7817C77-2EC2-4AF1-B8A7-038581FE6880}"/>
              </a:ext>
            </a:extLst>
          </p:cNvPr>
          <p:cNvSpPr txBox="1"/>
          <p:nvPr/>
        </p:nvSpPr>
        <p:spPr>
          <a:xfrm>
            <a:off x="6819475" y="73294"/>
            <a:ext cx="3178502" cy="218139"/>
          </a:xfrm>
          <a:prstGeom prst="rect">
            <a:avLst/>
          </a:prstGeom>
          <a:solidFill>
            <a:srgbClr val="FFFF00"/>
          </a:solidFill>
        </p:spPr>
        <p:style>
          <a:lnRef idx="2">
            <a:schemeClr val="dk1"/>
          </a:lnRef>
          <a:fillRef idx="1">
            <a:schemeClr val="lt1"/>
          </a:fillRef>
          <a:effectRef idx="0">
            <a:schemeClr val="dk1"/>
          </a:effectRef>
          <a:fontRef idx="minor">
            <a:schemeClr val="dk1"/>
          </a:fontRef>
        </p:style>
        <p:txBody>
          <a:bodyPr wrap="square" lIns="0" tIns="0" rIns="0" bIns="0" rtlCol="0">
            <a:noAutofit/>
          </a:bodyPr>
          <a:lstStyle/>
          <a:p>
            <a:pPr marR="0" algn="ctr" defTabSz="914400" eaLnBrk="1" fontAlgn="auto" latinLnBrk="0" hangingPunct="1">
              <a:spcBef>
                <a:spcPts val="500"/>
              </a:spcBef>
              <a:spcAft>
                <a:spcPts val="0"/>
              </a:spcAft>
              <a:buClrTx/>
              <a:buSzTx/>
              <a:buFontTx/>
              <a:buNone/>
              <a:tabLst/>
            </a:pPr>
            <a:r>
              <a:rPr kumimoji="0" lang="de-DE" sz="1400" b="0" i="0" u="none" strike="noStrike" kern="0" cap="none" spc="0" normalizeH="0" baseline="0" noProof="0" dirty="0" err="1">
                <a:ln>
                  <a:noFill/>
                </a:ln>
                <a:solidFill>
                  <a:schemeClr val="tx1"/>
                </a:solidFill>
                <a:effectLst/>
                <a:uLnTx/>
                <a:uFillTx/>
              </a:rPr>
              <a:t>Direct</a:t>
            </a:r>
            <a:r>
              <a:rPr kumimoji="0" lang="de-DE" sz="1400" b="0" i="0" u="none" strike="noStrike" kern="0" cap="none" spc="0" normalizeH="0" baseline="0" noProof="0" dirty="0">
                <a:ln>
                  <a:noFill/>
                </a:ln>
                <a:solidFill>
                  <a:schemeClr val="tx1"/>
                </a:solidFill>
                <a:effectLst/>
                <a:uLnTx/>
                <a:uFillTx/>
              </a:rPr>
              <a:t> DMN</a:t>
            </a:r>
            <a:endParaRPr kumimoji="0" lang="en-IN" sz="1400" b="0" i="0" u="none" strike="noStrike" kern="0" cap="none" spc="0" normalizeH="0" baseline="0" noProof="0" dirty="0">
              <a:ln>
                <a:noFill/>
              </a:ln>
              <a:solidFill>
                <a:schemeClr val="tx1"/>
              </a:solidFill>
              <a:effectLst/>
              <a:uLnTx/>
              <a:uFillTx/>
            </a:endParaRPr>
          </a:p>
        </p:txBody>
      </p:sp>
      <p:pic>
        <p:nvPicPr>
          <p:cNvPr id="30" name="Picture 2" descr="See the source image">
            <a:extLst>
              <a:ext uri="{FF2B5EF4-FFF2-40B4-BE49-F238E27FC236}">
                <a16:creationId xmlns:a16="http://schemas.microsoft.com/office/drawing/2014/main" id="{4C49A024-3567-454D-9300-1D8618C485A9}"/>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t="28533" b="26648"/>
          <a:stretch/>
        </p:blipFill>
        <p:spPr bwMode="auto">
          <a:xfrm>
            <a:off x="10156366" y="21168"/>
            <a:ext cx="813259" cy="3644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23470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1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1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1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1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2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1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1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2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28"/>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23"/>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24"/>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 grpId="0"/>
      <p:bldP spid="108" grpId="0" animBg="1"/>
      <p:bldP spid="109" grpId="0" animBg="1"/>
      <p:bldP spid="110" grpId="0" animBg="1"/>
      <p:bldP spid="111" grpId="0" animBg="1"/>
      <p:bldP spid="112" grpId="0" animBg="1"/>
      <p:bldP spid="113" grpId="0" animBg="1"/>
      <p:bldP spid="114" grpId="0"/>
      <p:bldP spid="115" grpId="0"/>
      <p:bldP spid="116" grpId="0"/>
      <p:bldP spid="117" grpId="0"/>
      <p:bldP spid="119" grpId="0"/>
      <p:bldP spid="121" grpId="0" animBg="1"/>
      <p:bldP spid="122" grpId="0" animBg="1"/>
      <p:bldP spid="127" grpId="0"/>
      <p:bldP spid="128" grpId="0"/>
    </p:bldLst>
  </p:timing>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sz="quarter" idx="15"/>
          </p:nvPr>
        </p:nvSpPr>
        <p:spPr/>
        <p:txBody>
          <a:bodyPr/>
          <a:lstStyle/>
          <a:p>
            <a:r>
              <a:rPr lang="en-US" dirty="0"/>
              <a:t>Deep Material Network	</a:t>
            </a:r>
          </a:p>
        </p:txBody>
      </p:sp>
      <p:sp>
        <p:nvSpPr>
          <p:cNvPr id="4" name="Slide Number Placeholder 3"/>
          <p:cNvSpPr>
            <a:spLocks noGrp="1"/>
          </p:cNvSpPr>
          <p:nvPr>
            <p:ph type="sldNum" sz="quarter" idx="12"/>
          </p:nvPr>
        </p:nvSpPr>
        <p:spPr/>
        <p:txBody>
          <a:bodyPr/>
          <a:lstStyle/>
          <a:p>
            <a:fld id="{4898AEC0-503E-4FA4-859C-D0F72D6E3F79}" type="slidenum">
              <a:rPr lang="en-US" noProof="1" smtClean="0"/>
              <a:pPr/>
              <a:t>6</a:t>
            </a:fld>
            <a:endParaRPr lang="en-US" noProof="1"/>
          </a:p>
        </p:txBody>
      </p:sp>
      <p:sp>
        <p:nvSpPr>
          <p:cNvPr id="6" name="Title 1"/>
          <p:cNvSpPr>
            <a:spLocks noGrp="1"/>
          </p:cNvSpPr>
          <p:nvPr>
            <p:ph type="title"/>
          </p:nvPr>
        </p:nvSpPr>
        <p:spPr/>
        <p:txBody>
          <a:bodyPr/>
          <a:lstStyle/>
          <a:p>
            <a:r>
              <a:rPr lang="de-DE" dirty="0"/>
              <a:t>Structure of a DMN – Online phase</a:t>
            </a:r>
            <a:endParaRPr lang="en-US" dirty="0"/>
          </a:p>
        </p:txBody>
      </p:sp>
      <p:pic>
        <p:nvPicPr>
          <p:cNvPr id="7" name="Picture 6"/>
          <p:cNvPicPr>
            <a:picLocks noChangeAspect="1"/>
          </p:cNvPicPr>
          <p:nvPr/>
        </p:nvPicPr>
        <p:blipFill>
          <a:blip r:embed="rId3"/>
          <a:stretch>
            <a:fillRect/>
          </a:stretch>
        </p:blipFill>
        <p:spPr>
          <a:xfrm>
            <a:off x="614257" y="1585819"/>
            <a:ext cx="4423834" cy="3194084"/>
          </a:xfrm>
          <a:prstGeom prst="rect">
            <a:avLst/>
          </a:prstGeom>
        </p:spPr>
      </p:pic>
      <p:pic>
        <p:nvPicPr>
          <p:cNvPr id="8" name="Picture 7"/>
          <p:cNvPicPr>
            <a:picLocks noChangeAspect="1"/>
          </p:cNvPicPr>
          <p:nvPr/>
        </p:nvPicPr>
        <p:blipFill>
          <a:blip r:embed="rId4"/>
          <a:stretch>
            <a:fillRect/>
          </a:stretch>
        </p:blipFill>
        <p:spPr>
          <a:xfrm>
            <a:off x="5939459" y="2311845"/>
            <a:ext cx="4538062" cy="1412081"/>
          </a:xfrm>
          <a:prstGeom prst="rect">
            <a:avLst/>
          </a:prstGeom>
        </p:spPr>
      </p:pic>
      <p:cxnSp>
        <p:nvCxnSpPr>
          <p:cNvPr id="9" name="Gerader Verbinder 166"/>
          <p:cNvCxnSpPr/>
          <p:nvPr/>
        </p:nvCxnSpPr>
        <p:spPr>
          <a:xfrm>
            <a:off x="5335308" y="1206114"/>
            <a:ext cx="0" cy="3808864"/>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0" name="TextBox 33">
            <a:extLst>
              <a:ext uri="{FF2B5EF4-FFF2-40B4-BE49-F238E27FC236}">
                <a16:creationId xmlns:a16="http://schemas.microsoft.com/office/drawing/2014/main" id="{19C14861-1045-41F2-A4C7-6425BEF1587F}"/>
              </a:ext>
            </a:extLst>
          </p:cNvPr>
          <p:cNvSpPr txBox="1"/>
          <p:nvPr/>
        </p:nvSpPr>
        <p:spPr>
          <a:xfrm>
            <a:off x="1314995" y="1038225"/>
            <a:ext cx="2849716" cy="30777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IN" sz="1400" b="1" dirty="0"/>
              <a:t>Hierarchical representation</a:t>
            </a:r>
            <a:r>
              <a:rPr lang="en-IN" sz="1400" baseline="30000" dirty="0"/>
              <a:t>[5,13]</a:t>
            </a:r>
            <a:endParaRPr lang="en-US" sz="1400" baseline="30000" dirty="0"/>
          </a:p>
        </p:txBody>
      </p:sp>
      <p:sp>
        <p:nvSpPr>
          <p:cNvPr id="11" name="TextBox 33">
            <a:extLst>
              <a:ext uri="{FF2B5EF4-FFF2-40B4-BE49-F238E27FC236}">
                <a16:creationId xmlns:a16="http://schemas.microsoft.com/office/drawing/2014/main" id="{19C14861-1045-41F2-A4C7-6425BEF1587F}"/>
              </a:ext>
            </a:extLst>
          </p:cNvPr>
          <p:cNvSpPr txBox="1"/>
          <p:nvPr/>
        </p:nvSpPr>
        <p:spPr>
          <a:xfrm>
            <a:off x="6905898" y="1044352"/>
            <a:ext cx="2769326" cy="30777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IN" sz="1400" b="1" dirty="0"/>
              <a:t>Flattened representation</a:t>
            </a:r>
            <a:r>
              <a:rPr lang="en-IN" sz="1400" baseline="30000" dirty="0"/>
              <a:t>[5,13]</a:t>
            </a:r>
            <a:endParaRPr lang="en-US" sz="1400" b="1" dirty="0"/>
          </a:p>
        </p:txBody>
      </p:sp>
      <mc:AlternateContent xmlns:mc="http://schemas.openxmlformats.org/markup-compatibility/2006" xmlns:a14="http://schemas.microsoft.com/office/drawing/2010/main">
        <mc:Choice Requires="a14">
          <p:sp>
            <p:nvSpPr>
              <p:cNvPr id="14" name="TextBox 13"/>
              <p:cNvSpPr txBox="1"/>
              <p:nvPr/>
            </p:nvSpPr>
            <p:spPr>
              <a:xfrm>
                <a:off x="259200" y="1476140"/>
                <a:ext cx="1337734" cy="348644"/>
              </a:xfrm>
              <a:prstGeom prst="rect">
                <a:avLst/>
              </a:prstGeom>
              <a:noFill/>
            </p:spPr>
            <p:txBody>
              <a:bodyPr wrap="none" lIns="0" tIns="0" rIns="0" bIns="0" rtlCol="0">
                <a:noAutofit/>
              </a:bodyPr>
              <a:lstStyle/>
              <a:p>
                <a:pPr fontAlgn="auto">
                  <a:spcBef>
                    <a:spcPts val="500"/>
                  </a:spcBef>
                  <a:spcAft>
                    <a:spcPts val="0"/>
                  </a:spcAft>
                </a:pPr>
                <a:r>
                  <a:rPr kumimoji="0" lang="en-US" sz="1400" b="1" i="0" u="none" strike="noStrike" kern="0" cap="none" spc="0" normalizeH="0" baseline="0" noProof="0" dirty="0">
                    <a:ln>
                      <a:noFill/>
                    </a:ln>
                    <a:solidFill>
                      <a:srgbClr val="000000"/>
                    </a:solidFill>
                    <a:effectLst/>
                    <a:uLnTx/>
                    <a:uFillTx/>
                  </a:rPr>
                  <a:t>Initial</a:t>
                </a:r>
                <a:r>
                  <a:rPr kumimoji="0" lang="en-US" sz="1400" b="1" i="0" u="none" strike="noStrike" kern="0" cap="none" spc="0" normalizeH="0" noProof="0" dirty="0">
                    <a:ln>
                      <a:noFill/>
                    </a:ln>
                    <a:solidFill>
                      <a:srgbClr val="000000"/>
                    </a:solidFill>
                    <a:effectLst/>
                    <a:uLnTx/>
                    <a:uFillTx/>
                  </a:rPr>
                  <a:t> </a:t>
                </a:r>
                <a:r>
                  <a:rPr kumimoji="0" lang="en-US" sz="1400" b="1" i="0" u="none" strike="noStrike" kern="0" cap="none" spc="0" normalizeH="0" baseline="0" noProof="0" dirty="0">
                    <a:ln>
                      <a:noFill/>
                    </a:ln>
                    <a:solidFill>
                      <a:srgbClr val="000000"/>
                    </a:solidFill>
                    <a:effectLst/>
                    <a:uLnTx/>
                    <a:uFillTx/>
                  </a:rPr>
                  <a:t>Input:                          </a:t>
                </a:r>
                <a:r>
                  <a:rPr kumimoji="0" lang="en-US" sz="1400" b="0" i="0" u="none" strike="noStrike" kern="0" cap="none" spc="0" normalizeH="0" baseline="0" noProof="0" dirty="0">
                    <a:ln>
                      <a:noFill/>
                    </a:ln>
                    <a:solidFill>
                      <a:srgbClr val="000000"/>
                    </a:solidFill>
                    <a:effectLst/>
                    <a:uLnTx/>
                    <a:uFillTx/>
                  </a:rPr>
                  <a:t>Strain </a:t>
                </a:r>
                <a14:m>
                  <m:oMath xmlns:m="http://schemas.openxmlformats.org/officeDocument/2006/math">
                    <m:acc>
                      <m:accPr>
                        <m:chr m:val="̅"/>
                        <m:ctrlPr>
                          <a:rPr lang="en-US" i="1" kern="0">
                            <a:solidFill>
                              <a:srgbClr val="000000"/>
                            </a:solidFill>
                            <a:latin typeface="Cambria Math" panose="02040503050406030204" pitchFamily="18" charset="0"/>
                          </a:rPr>
                        </m:ctrlPr>
                      </m:accPr>
                      <m:e>
                        <m:r>
                          <a:rPr lang="en-US" kern="0">
                            <a:solidFill>
                              <a:srgbClr val="000000"/>
                            </a:solidFill>
                            <a:latin typeface="Cambria Math" panose="02040503050406030204" pitchFamily="18" charset="0"/>
                          </a:rPr>
                          <m:t>𝜀</m:t>
                        </m:r>
                      </m:e>
                    </m:acc>
                  </m:oMath>
                </a14:m>
                <a:endParaRPr kumimoji="0" lang="en-US" b="0" i="0" u="none" strike="noStrike" kern="0" cap="none" spc="0" normalizeH="0" baseline="0" noProof="0" dirty="0">
                  <a:ln>
                    <a:noFill/>
                  </a:ln>
                  <a:solidFill>
                    <a:srgbClr val="000000"/>
                  </a:solidFill>
                  <a:effectLst/>
                  <a:uLnTx/>
                  <a:uFillTx/>
                </a:endParaRPr>
              </a:p>
            </p:txBody>
          </p:sp>
        </mc:Choice>
        <mc:Fallback xmlns="">
          <p:sp>
            <p:nvSpPr>
              <p:cNvPr id="14" name="TextBox 13"/>
              <p:cNvSpPr txBox="1">
                <a:spLocks noRot="1" noChangeAspect="1" noMove="1" noResize="1" noEditPoints="1" noAdjustHandles="1" noChangeArrowheads="1" noChangeShapeType="1" noTextEdit="1"/>
              </p:cNvSpPr>
              <p:nvPr/>
            </p:nvSpPr>
            <p:spPr>
              <a:xfrm>
                <a:off x="259200" y="1476140"/>
                <a:ext cx="1337734" cy="348644"/>
              </a:xfrm>
              <a:prstGeom prst="rect">
                <a:avLst/>
              </a:prstGeom>
              <a:blipFill>
                <a:blip r:embed="rId5"/>
                <a:stretch>
                  <a:fillRect l="-8219" t="-1754" r="-145662" b="-7018"/>
                </a:stretch>
              </a:blipFill>
            </p:spPr>
            <p:txBody>
              <a:bodyPr/>
              <a:lstStyle/>
              <a:p>
                <a:r>
                  <a:rPr lang="en-US">
                    <a:noFill/>
                  </a:rPr>
                  <a:t> </a:t>
                </a:r>
              </a:p>
            </p:txBody>
          </p:sp>
        </mc:Fallback>
      </mc:AlternateContent>
      <p:sp>
        <p:nvSpPr>
          <p:cNvPr id="15" name="TextBox 14"/>
          <p:cNvSpPr txBox="1"/>
          <p:nvPr/>
        </p:nvSpPr>
        <p:spPr>
          <a:xfrm>
            <a:off x="73263" y="4654619"/>
            <a:ext cx="1337734" cy="348644"/>
          </a:xfrm>
          <a:prstGeom prst="rect">
            <a:avLst/>
          </a:prstGeom>
          <a:noFill/>
        </p:spPr>
        <p:txBody>
          <a:bodyPr wrap="none" lIns="0" tIns="0" rIns="0" bIns="0" rtlCol="0">
            <a:noAutofit/>
          </a:bodyPr>
          <a:lstStyle/>
          <a:p>
            <a:pPr fontAlgn="auto">
              <a:spcBef>
                <a:spcPts val="500"/>
              </a:spcBef>
              <a:spcAft>
                <a:spcPts val="0"/>
              </a:spcAft>
            </a:pPr>
            <a:r>
              <a:rPr kumimoji="0" lang="en-US" sz="1400" b="0" i="0" u="none" strike="noStrike" kern="0" cap="none" spc="0" normalizeH="0" baseline="0" noProof="0" dirty="0">
                <a:ln>
                  <a:noFill/>
                </a:ln>
                <a:solidFill>
                  <a:srgbClr val="000000"/>
                </a:solidFill>
                <a:effectLst/>
                <a:uLnTx/>
                <a:uFillTx/>
              </a:rPr>
              <a:t>Calculate:</a:t>
            </a:r>
            <a:endParaRPr kumimoji="0" lang="en-US" b="0" i="0" u="none" strike="noStrike" kern="0" cap="none" spc="0" normalizeH="0" baseline="0" noProof="0" dirty="0">
              <a:ln>
                <a:noFill/>
              </a:ln>
              <a:solidFill>
                <a:srgbClr val="000000"/>
              </a:solidFill>
              <a:effectLst/>
              <a:uLnTx/>
              <a:uFillTx/>
            </a:endParaRPr>
          </a:p>
        </p:txBody>
      </p:sp>
      <mc:AlternateContent xmlns:mc="http://schemas.openxmlformats.org/markup-compatibility/2006" xmlns:a14="http://schemas.microsoft.com/office/drawing/2010/main">
        <mc:Choice Requires="a14">
          <p:sp>
            <p:nvSpPr>
              <p:cNvPr id="17" name="TextBox 16"/>
              <p:cNvSpPr txBox="1"/>
              <p:nvPr/>
            </p:nvSpPr>
            <p:spPr>
              <a:xfrm>
                <a:off x="845085" y="4600341"/>
                <a:ext cx="591494" cy="457200"/>
              </a:xfrm>
              <a:prstGeom prst="rect">
                <a:avLst/>
              </a:prstGeom>
              <a:noFill/>
            </p:spPr>
            <p:txBody>
              <a:bodyPr wrap="none" lIns="0" tIns="0" rIns="0" bIns="0" rtlCol="0">
                <a:noAutofit/>
              </a:bodyPr>
              <a:lstStyle/>
              <a:p>
                <a:pPr marR="0" algn="l" defTabSz="914400" eaLnBrk="1" fontAlgn="auto" latinLnBrk="0" hangingPunct="1">
                  <a:spcBef>
                    <a:spcPts val="500"/>
                  </a:spcBef>
                  <a:spcAft>
                    <a:spcPts val="0"/>
                  </a:spcAft>
                  <a:buClrTx/>
                  <a:buSzTx/>
                  <a:buFontTx/>
                  <a:buNone/>
                  <a:tabLst/>
                </a:pPr>
                <a14:m>
                  <m:oMathPara xmlns:m="http://schemas.openxmlformats.org/officeDocument/2006/math">
                    <m:oMathParaPr>
                      <m:jc m:val="centerGroup"/>
                    </m:oMathParaPr>
                    <m:oMath xmlns:m="http://schemas.openxmlformats.org/officeDocument/2006/math">
                      <m:sSubSup>
                        <m:sSubSup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rPr>
                          </m:ctrlPr>
                        </m:sSubSupPr>
                        <m:e>
                          <m:r>
                            <a:rPr kumimoji="0" lang="en-US" sz="1800" b="0" i="0" u="none" strike="noStrike" kern="0" cap="none" spc="0" normalizeH="0" baseline="0" noProof="0" smtClean="0">
                              <a:ln>
                                <a:noFill/>
                              </a:ln>
                              <a:solidFill>
                                <a:srgbClr val="000000"/>
                              </a:solidFill>
                              <a:effectLst/>
                              <a:uLnTx/>
                              <a:uFillTx/>
                              <a:latin typeface="Cambria Math" panose="02040503050406030204" pitchFamily="18" charset="0"/>
                            </a:rPr>
                            <m:t>𝜀</m:t>
                          </m:r>
                        </m:e>
                        <m:sub>
                          <m:r>
                            <a:rPr kumimoji="0" lang="en-US" sz="1800" b="0" i="0" u="none" strike="noStrike" kern="0" cap="none" spc="0" normalizeH="0" baseline="0" noProof="0" smtClean="0">
                              <a:ln>
                                <a:noFill/>
                              </a:ln>
                              <a:solidFill>
                                <a:srgbClr val="000000"/>
                              </a:solidFill>
                              <a:effectLst/>
                              <a:uLnTx/>
                              <a:uFillTx/>
                              <a:latin typeface="Cambria Math" panose="02040503050406030204" pitchFamily="18" charset="0"/>
                            </a:rPr>
                            <m:t>4</m:t>
                          </m:r>
                        </m:sub>
                        <m:sup>
                          <m:r>
                            <m:rPr>
                              <m:sty m:val="p"/>
                            </m:rPr>
                            <a:rPr kumimoji="0" lang="de-DE" sz="1800" b="0" i="0" u="none" strike="noStrike" kern="0" cap="none" spc="0" normalizeH="0" baseline="0" noProof="0" smtClean="0">
                              <a:ln>
                                <a:noFill/>
                              </a:ln>
                              <a:solidFill>
                                <a:srgbClr val="000000"/>
                              </a:solidFill>
                              <a:effectLst/>
                              <a:uLnTx/>
                              <a:uFillTx/>
                              <a:latin typeface="Cambria Math" panose="02040503050406030204" pitchFamily="18" charset="0"/>
                            </a:rPr>
                            <m:t>f</m:t>
                          </m:r>
                        </m:sup>
                      </m:sSubSup>
                    </m:oMath>
                  </m:oMathPara>
                </a14:m>
                <a:endParaRPr kumimoji="0" lang="en-US" sz="1800" b="0" i="0" u="none" strike="noStrike" kern="0" cap="none" spc="0" normalizeH="0" baseline="0" noProof="0" dirty="0">
                  <a:ln>
                    <a:noFill/>
                  </a:ln>
                  <a:solidFill>
                    <a:srgbClr val="000000"/>
                  </a:solidFill>
                  <a:effectLst/>
                  <a:uLnTx/>
                  <a:uFillTx/>
                </a:endParaRPr>
              </a:p>
            </p:txBody>
          </p:sp>
        </mc:Choice>
        <mc:Fallback xmlns="">
          <p:sp>
            <p:nvSpPr>
              <p:cNvPr id="17" name="TextBox 16"/>
              <p:cNvSpPr txBox="1">
                <a:spLocks noRot="1" noChangeAspect="1" noMove="1" noResize="1" noEditPoints="1" noAdjustHandles="1" noChangeArrowheads="1" noChangeShapeType="1" noTextEdit="1"/>
              </p:cNvSpPr>
              <p:nvPr/>
            </p:nvSpPr>
            <p:spPr>
              <a:xfrm>
                <a:off x="845085" y="4600341"/>
                <a:ext cx="591494" cy="457200"/>
              </a:xfrm>
              <a:prstGeom prst="rect">
                <a:avLst/>
              </a:prstGeom>
              <a:blipFill>
                <a:blip r:embed="rId6"/>
                <a:stretch>
                  <a:fillRect t="-1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p:cNvSpPr txBox="1"/>
              <p:nvPr/>
            </p:nvSpPr>
            <p:spPr>
              <a:xfrm>
                <a:off x="1256206" y="4600341"/>
                <a:ext cx="591494" cy="457200"/>
              </a:xfrm>
              <a:prstGeom prst="rect">
                <a:avLst/>
              </a:prstGeom>
              <a:noFill/>
            </p:spPr>
            <p:txBody>
              <a:bodyPr wrap="none" lIns="0" tIns="0" rIns="0" bIns="0" rtlCol="0">
                <a:noAutofit/>
              </a:bodyPr>
              <a:lstStyle/>
              <a:p>
                <a:pPr marR="0" algn="l" defTabSz="914400" eaLnBrk="1" fontAlgn="auto" latinLnBrk="0" hangingPunct="1">
                  <a:spcBef>
                    <a:spcPts val="500"/>
                  </a:spcBef>
                  <a:spcAft>
                    <a:spcPts val="0"/>
                  </a:spcAft>
                  <a:buClrTx/>
                  <a:buSzTx/>
                  <a:buFontTx/>
                  <a:buNone/>
                  <a:tabLst/>
                </a:pPr>
                <a14:m>
                  <m:oMathPara xmlns:m="http://schemas.openxmlformats.org/officeDocument/2006/math">
                    <m:oMathParaPr>
                      <m:jc m:val="centerGroup"/>
                    </m:oMathParaPr>
                    <m:oMath xmlns:m="http://schemas.openxmlformats.org/officeDocument/2006/math">
                      <m:sSubSup>
                        <m:sSubSup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rPr>
                          </m:ctrlPr>
                        </m:sSubSupPr>
                        <m:e>
                          <m:r>
                            <a:rPr kumimoji="0" lang="en-US" sz="1800" b="0" i="0" u="none" strike="noStrike" kern="0" cap="none" spc="0" normalizeH="0" baseline="0" noProof="0" smtClean="0">
                              <a:ln>
                                <a:noFill/>
                              </a:ln>
                              <a:solidFill>
                                <a:srgbClr val="000000"/>
                              </a:solidFill>
                              <a:effectLst/>
                              <a:uLnTx/>
                              <a:uFillTx/>
                              <a:latin typeface="Cambria Math" panose="02040503050406030204" pitchFamily="18" charset="0"/>
                            </a:rPr>
                            <m:t>𝜀</m:t>
                          </m:r>
                        </m:e>
                        <m:sub>
                          <m:r>
                            <a:rPr kumimoji="0" lang="en-US" sz="1800" b="0" i="0" u="none" strike="noStrike" kern="0" cap="none" spc="0" normalizeH="0" baseline="0" noProof="0" smtClean="0">
                              <a:ln>
                                <a:noFill/>
                              </a:ln>
                              <a:solidFill>
                                <a:srgbClr val="000000"/>
                              </a:solidFill>
                              <a:effectLst/>
                              <a:uLnTx/>
                              <a:uFillTx/>
                              <a:latin typeface="Cambria Math" panose="02040503050406030204" pitchFamily="18" charset="0"/>
                            </a:rPr>
                            <m:t>4</m:t>
                          </m:r>
                        </m:sub>
                        <m:sup>
                          <m:r>
                            <m:rPr>
                              <m:sty m:val="p"/>
                            </m:rPr>
                            <a:rPr kumimoji="0" lang="de-DE" sz="1800" b="0" i="0" u="none" strike="noStrike" kern="0" cap="none" spc="0" normalizeH="0" baseline="0" noProof="0" smtClean="0">
                              <a:ln>
                                <a:noFill/>
                              </a:ln>
                              <a:solidFill>
                                <a:srgbClr val="000000"/>
                              </a:solidFill>
                              <a:effectLst/>
                              <a:uLnTx/>
                              <a:uFillTx/>
                              <a:latin typeface="Cambria Math" panose="02040503050406030204" pitchFamily="18" charset="0"/>
                            </a:rPr>
                            <m:t>m</m:t>
                          </m:r>
                        </m:sup>
                      </m:sSubSup>
                    </m:oMath>
                  </m:oMathPara>
                </a14:m>
                <a:endParaRPr kumimoji="0" lang="en-US" sz="1800" b="0" i="0" u="none" strike="noStrike" kern="0" cap="none" spc="0" normalizeH="0" baseline="0" noProof="0" dirty="0">
                  <a:ln>
                    <a:noFill/>
                  </a:ln>
                  <a:solidFill>
                    <a:srgbClr val="000000"/>
                  </a:solidFill>
                  <a:effectLst/>
                  <a:uLnTx/>
                  <a:uFillTx/>
                </a:endParaRPr>
              </a:p>
            </p:txBody>
          </p:sp>
        </mc:Choice>
        <mc:Fallback xmlns="">
          <p:sp>
            <p:nvSpPr>
              <p:cNvPr id="18" name="TextBox 17"/>
              <p:cNvSpPr txBox="1">
                <a:spLocks noRot="1" noChangeAspect="1" noMove="1" noResize="1" noEditPoints="1" noAdjustHandles="1" noChangeArrowheads="1" noChangeShapeType="1" noTextEdit="1"/>
              </p:cNvSpPr>
              <p:nvPr/>
            </p:nvSpPr>
            <p:spPr>
              <a:xfrm>
                <a:off x="1256206" y="4600341"/>
                <a:ext cx="591494" cy="457200"/>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p:cNvSpPr txBox="1"/>
              <p:nvPr/>
            </p:nvSpPr>
            <p:spPr>
              <a:xfrm>
                <a:off x="1802730" y="4600341"/>
                <a:ext cx="591494" cy="457200"/>
              </a:xfrm>
              <a:prstGeom prst="rect">
                <a:avLst/>
              </a:prstGeom>
              <a:noFill/>
            </p:spPr>
            <p:txBody>
              <a:bodyPr wrap="none" lIns="0" tIns="0" rIns="0" bIns="0" rtlCol="0">
                <a:noAutofit/>
              </a:bodyPr>
              <a:lstStyle/>
              <a:p>
                <a:pPr marR="0" algn="l" defTabSz="914400" eaLnBrk="1" fontAlgn="auto" latinLnBrk="0" hangingPunct="1">
                  <a:spcBef>
                    <a:spcPts val="500"/>
                  </a:spcBef>
                  <a:spcAft>
                    <a:spcPts val="0"/>
                  </a:spcAft>
                  <a:buClrTx/>
                  <a:buSzTx/>
                  <a:buFontTx/>
                  <a:buNone/>
                  <a:tabLst/>
                </a:pPr>
                <a14:m>
                  <m:oMathPara xmlns:m="http://schemas.openxmlformats.org/officeDocument/2006/math">
                    <m:oMathParaPr>
                      <m:jc m:val="centerGroup"/>
                    </m:oMathParaPr>
                    <m:oMath xmlns:m="http://schemas.openxmlformats.org/officeDocument/2006/math">
                      <m:sSubSup>
                        <m:sSubSup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rPr>
                          </m:ctrlPr>
                        </m:sSubSupPr>
                        <m:e>
                          <m:r>
                            <a:rPr kumimoji="0" lang="en-US" sz="1800" b="0" i="0" u="none" strike="noStrike" kern="0" cap="none" spc="0" normalizeH="0" baseline="0" noProof="0" smtClean="0">
                              <a:ln>
                                <a:noFill/>
                              </a:ln>
                              <a:solidFill>
                                <a:srgbClr val="000000"/>
                              </a:solidFill>
                              <a:effectLst/>
                              <a:uLnTx/>
                              <a:uFillTx/>
                              <a:latin typeface="Cambria Math" panose="02040503050406030204" pitchFamily="18" charset="0"/>
                            </a:rPr>
                            <m:t>𝜀</m:t>
                          </m:r>
                        </m:e>
                        <m:sub>
                          <m:r>
                            <a:rPr kumimoji="0" lang="de-DE" sz="1800" b="0" i="0" u="none" strike="noStrike" kern="0" cap="none" spc="0" normalizeH="0" baseline="0" noProof="0" smtClean="0">
                              <a:ln>
                                <a:noFill/>
                              </a:ln>
                              <a:solidFill>
                                <a:srgbClr val="000000"/>
                              </a:solidFill>
                              <a:effectLst/>
                              <a:uLnTx/>
                              <a:uFillTx/>
                              <a:latin typeface="Cambria Math" panose="02040503050406030204" pitchFamily="18" charset="0"/>
                            </a:rPr>
                            <m:t>5</m:t>
                          </m:r>
                        </m:sub>
                        <m:sup>
                          <m:r>
                            <m:rPr>
                              <m:sty m:val="p"/>
                            </m:rPr>
                            <a:rPr kumimoji="0" lang="de-DE" sz="1800" b="0" i="0" u="none" strike="noStrike" kern="0" cap="none" spc="0" normalizeH="0" baseline="0" noProof="0" smtClean="0">
                              <a:ln>
                                <a:noFill/>
                              </a:ln>
                              <a:solidFill>
                                <a:srgbClr val="000000"/>
                              </a:solidFill>
                              <a:effectLst/>
                              <a:uLnTx/>
                              <a:uFillTx/>
                              <a:latin typeface="Cambria Math" panose="02040503050406030204" pitchFamily="18" charset="0"/>
                            </a:rPr>
                            <m:t>f</m:t>
                          </m:r>
                        </m:sup>
                      </m:sSubSup>
                    </m:oMath>
                  </m:oMathPara>
                </a14:m>
                <a:endParaRPr kumimoji="0" lang="en-US" sz="1800" b="0" i="0" u="none" strike="noStrike" kern="0" cap="none" spc="0" normalizeH="0" baseline="0" noProof="0" dirty="0">
                  <a:ln>
                    <a:noFill/>
                  </a:ln>
                  <a:solidFill>
                    <a:srgbClr val="000000"/>
                  </a:solidFill>
                  <a:effectLst/>
                  <a:uLnTx/>
                  <a:uFillTx/>
                </a:endParaRPr>
              </a:p>
            </p:txBody>
          </p:sp>
        </mc:Choice>
        <mc:Fallback xmlns="">
          <p:sp>
            <p:nvSpPr>
              <p:cNvPr id="19" name="TextBox 18"/>
              <p:cNvSpPr txBox="1">
                <a:spLocks noRot="1" noChangeAspect="1" noMove="1" noResize="1" noEditPoints="1" noAdjustHandles="1" noChangeArrowheads="1" noChangeShapeType="1" noTextEdit="1"/>
              </p:cNvSpPr>
              <p:nvPr/>
            </p:nvSpPr>
            <p:spPr>
              <a:xfrm>
                <a:off x="1802730" y="4600341"/>
                <a:ext cx="591494" cy="457200"/>
              </a:xfrm>
              <a:prstGeom prst="rect">
                <a:avLst/>
              </a:prstGeom>
              <a:blipFill>
                <a:blip r:embed="rId8"/>
                <a:stretch>
                  <a:fillRect t="-1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p:cNvSpPr txBox="1"/>
              <p:nvPr/>
            </p:nvSpPr>
            <p:spPr>
              <a:xfrm>
                <a:off x="2237211" y="4600341"/>
                <a:ext cx="591494" cy="457200"/>
              </a:xfrm>
              <a:prstGeom prst="rect">
                <a:avLst/>
              </a:prstGeom>
              <a:noFill/>
            </p:spPr>
            <p:txBody>
              <a:bodyPr wrap="none" lIns="0" tIns="0" rIns="0" bIns="0" rtlCol="0">
                <a:noAutofit/>
              </a:bodyPr>
              <a:lstStyle/>
              <a:p>
                <a:pPr marR="0" algn="l" defTabSz="914400" eaLnBrk="1" fontAlgn="auto" latinLnBrk="0" hangingPunct="1">
                  <a:spcBef>
                    <a:spcPts val="500"/>
                  </a:spcBef>
                  <a:spcAft>
                    <a:spcPts val="0"/>
                  </a:spcAft>
                  <a:buClrTx/>
                  <a:buSzTx/>
                  <a:buFontTx/>
                  <a:buNone/>
                  <a:tabLst/>
                </a:pPr>
                <a14:m>
                  <m:oMathPara xmlns:m="http://schemas.openxmlformats.org/officeDocument/2006/math">
                    <m:oMathParaPr>
                      <m:jc m:val="centerGroup"/>
                    </m:oMathParaPr>
                    <m:oMath xmlns:m="http://schemas.openxmlformats.org/officeDocument/2006/math">
                      <m:sSubSup>
                        <m:sSubSup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rPr>
                          </m:ctrlPr>
                        </m:sSubSupPr>
                        <m:e>
                          <m:r>
                            <a:rPr kumimoji="0" lang="en-US" sz="1800" b="0" i="0" u="none" strike="noStrike" kern="0" cap="none" spc="0" normalizeH="0" baseline="0" noProof="0" smtClean="0">
                              <a:ln>
                                <a:noFill/>
                              </a:ln>
                              <a:solidFill>
                                <a:srgbClr val="000000"/>
                              </a:solidFill>
                              <a:effectLst/>
                              <a:uLnTx/>
                              <a:uFillTx/>
                              <a:latin typeface="Cambria Math" panose="02040503050406030204" pitchFamily="18" charset="0"/>
                            </a:rPr>
                            <m:t>𝜀</m:t>
                          </m:r>
                        </m:e>
                        <m:sub>
                          <m:r>
                            <a:rPr kumimoji="0" lang="de-DE" sz="1800" b="0" i="0" u="none" strike="noStrike" kern="0" cap="none" spc="0" normalizeH="0" baseline="0" noProof="0" smtClean="0">
                              <a:ln>
                                <a:noFill/>
                              </a:ln>
                              <a:solidFill>
                                <a:srgbClr val="000000"/>
                              </a:solidFill>
                              <a:effectLst/>
                              <a:uLnTx/>
                              <a:uFillTx/>
                              <a:latin typeface="Cambria Math" panose="02040503050406030204" pitchFamily="18" charset="0"/>
                            </a:rPr>
                            <m:t>5</m:t>
                          </m:r>
                        </m:sub>
                        <m:sup>
                          <m:r>
                            <m:rPr>
                              <m:sty m:val="p"/>
                            </m:rPr>
                            <a:rPr kumimoji="0" lang="de-DE" sz="1800" b="0" i="0" u="none" strike="noStrike" kern="0" cap="none" spc="0" normalizeH="0" baseline="0" noProof="0" smtClean="0">
                              <a:ln>
                                <a:noFill/>
                              </a:ln>
                              <a:solidFill>
                                <a:srgbClr val="000000"/>
                              </a:solidFill>
                              <a:effectLst/>
                              <a:uLnTx/>
                              <a:uFillTx/>
                              <a:latin typeface="Cambria Math" panose="02040503050406030204" pitchFamily="18" charset="0"/>
                            </a:rPr>
                            <m:t>m</m:t>
                          </m:r>
                        </m:sup>
                      </m:sSubSup>
                    </m:oMath>
                  </m:oMathPara>
                </a14:m>
                <a:endParaRPr kumimoji="0" lang="en-US" sz="1800" b="0" i="0" u="none" strike="noStrike" kern="0" cap="none" spc="0" normalizeH="0" baseline="0" noProof="0" dirty="0">
                  <a:ln>
                    <a:noFill/>
                  </a:ln>
                  <a:solidFill>
                    <a:srgbClr val="000000"/>
                  </a:solidFill>
                  <a:effectLst/>
                  <a:uLnTx/>
                  <a:uFillTx/>
                </a:endParaRPr>
              </a:p>
            </p:txBody>
          </p:sp>
        </mc:Choice>
        <mc:Fallback xmlns="">
          <p:sp>
            <p:nvSpPr>
              <p:cNvPr id="20" name="TextBox 19"/>
              <p:cNvSpPr txBox="1">
                <a:spLocks noRot="1" noChangeAspect="1" noMove="1" noResize="1" noEditPoints="1" noAdjustHandles="1" noChangeArrowheads="1" noChangeShapeType="1" noTextEdit="1"/>
              </p:cNvSpPr>
              <p:nvPr/>
            </p:nvSpPr>
            <p:spPr>
              <a:xfrm>
                <a:off x="2237211" y="4600341"/>
                <a:ext cx="591494" cy="457200"/>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p:cNvSpPr txBox="1"/>
              <p:nvPr/>
            </p:nvSpPr>
            <p:spPr>
              <a:xfrm>
                <a:off x="2781487" y="4600341"/>
                <a:ext cx="591494" cy="457200"/>
              </a:xfrm>
              <a:prstGeom prst="rect">
                <a:avLst/>
              </a:prstGeom>
              <a:noFill/>
            </p:spPr>
            <p:txBody>
              <a:bodyPr wrap="none" lIns="0" tIns="0" rIns="0" bIns="0" rtlCol="0">
                <a:noAutofit/>
              </a:bodyPr>
              <a:lstStyle/>
              <a:p>
                <a:pPr marR="0" algn="l" defTabSz="914400" eaLnBrk="1" fontAlgn="auto" latinLnBrk="0" hangingPunct="1">
                  <a:spcBef>
                    <a:spcPts val="500"/>
                  </a:spcBef>
                  <a:spcAft>
                    <a:spcPts val="0"/>
                  </a:spcAft>
                  <a:buClrTx/>
                  <a:buSzTx/>
                  <a:buFontTx/>
                  <a:buNone/>
                  <a:tabLst/>
                </a:pPr>
                <a14:m>
                  <m:oMathPara xmlns:m="http://schemas.openxmlformats.org/officeDocument/2006/math">
                    <m:oMathParaPr>
                      <m:jc m:val="centerGroup"/>
                    </m:oMathParaPr>
                    <m:oMath xmlns:m="http://schemas.openxmlformats.org/officeDocument/2006/math">
                      <m:sSubSup>
                        <m:sSubSup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rPr>
                          </m:ctrlPr>
                        </m:sSubSupPr>
                        <m:e>
                          <m:r>
                            <a:rPr kumimoji="0" lang="en-US" sz="1800" b="0" i="0" u="none" strike="noStrike" kern="0" cap="none" spc="0" normalizeH="0" baseline="0" noProof="0" smtClean="0">
                              <a:ln>
                                <a:noFill/>
                              </a:ln>
                              <a:solidFill>
                                <a:srgbClr val="000000"/>
                              </a:solidFill>
                              <a:effectLst/>
                              <a:uLnTx/>
                              <a:uFillTx/>
                              <a:latin typeface="Cambria Math" panose="02040503050406030204" pitchFamily="18" charset="0"/>
                            </a:rPr>
                            <m:t>𝜀</m:t>
                          </m:r>
                        </m:e>
                        <m:sub>
                          <m:r>
                            <a:rPr kumimoji="0" lang="de-DE" sz="1800" b="0" i="0" u="none" strike="noStrike" kern="0" cap="none" spc="0" normalizeH="0" baseline="0" noProof="0" smtClean="0">
                              <a:ln>
                                <a:noFill/>
                              </a:ln>
                              <a:solidFill>
                                <a:srgbClr val="000000"/>
                              </a:solidFill>
                              <a:effectLst/>
                              <a:uLnTx/>
                              <a:uFillTx/>
                              <a:latin typeface="Cambria Math" panose="02040503050406030204" pitchFamily="18" charset="0"/>
                            </a:rPr>
                            <m:t>6</m:t>
                          </m:r>
                        </m:sub>
                        <m:sup>
                          <m:r>
                            <m:rPr>
                              <m:sty m:val="p"/>
                            </m:rPr>
                            <a:rPr kumimoji="0" lang="de-DE" sz="1800" b="0" i="0" u="none" strike="noStrike" kern="0" cap="none" spc="0" normalizeH="0" baseline="0" noProof="0" smtClean="0">
                              <a:ln>
                                <a:noFill/>
                              </a:ln>
                              <a:solidFill>
                                <a:srgbClr val="000000"/>
                              </a:solidFill>
                              <a:effectLst/>
                              <a:uLnTx/>
                              <a:uFillTx/>
                              <a:latin typeface="Cambria Math" panose="02040503050406030204" pitchFamily="18" charset="0"/>
                            </a:rPr>
                            <m:t>f</m:t>
                          </m:r>
                        </m:sup>
                      </m:sSubSup>
                    </m:oMath>
                  </m:oMathPara>
                </a14:m>
                <a:endParaRPr kumimoji="0" lang="en-US" sz="1800" b="0" i="0" u="none" strike="noStrike" kern="0" cap="none" spc="0" normalizeH="0" baseline="0" noProof="0" dirty="0">
                  <a:ln>
                    <a:noFill/>
                  </a:ln>
                  <a:solidFill>
                    <a:srgbClr val="000000"/>
                  </a:solidFill>
                  <a:effectLst/>
                  <a:uLnTx/>
                  <a:uFillTx/>
                </a:endParaRPr>
              </a:p>
            </p:txBody>
          </p:sp>
        </mc:Choice>
        <mc:Fallback xmlns="">
          <p:sp>
            <p:nvSpPr>
              <p:cNvPr id="21" name="TextBox 20"/>
              <p:cNvSpPr txBox="1">
                <a:spLocks noRot="1" noChangeAspect="1" noMove="1" noResize="1" noEditPoints="1" noAdjustHandles="1" noChangeArrowheads="1" noChangeShapeType="1" noTextEdit="1"/>
              </p:cNvSpPr>
              <p:nvPr/>
            </p:nvSpPr>
            <p:spPr>
              <a:xfrm>
                <a:off x="2781487" y="4600341"/>
                <a:ext cx="591494" cy="457200"/>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p:cNvSpPr txBox="1"/>
              <p:nvPr/>
            </p:nvSpPr>
            <p:spPr>
              <a:xfrm>
                <a:off x="3215968" y="4600341"/>
                <a:ext cx="591494" cy="457200"/>
              </a:xfrm>
              <a:prstGeom prst="rect">
                <a:avLst/>
              </a:prstGeom>
              <a:noFill/>
            </p:spPr>
            <p:txBody>
              <a:bodyPr wrap="none" lIns="0" tIns="0" rIns="0" bIns="0" rtlCol="0">
                <a:noAutofit/>
              </a:bodyPr>
              <a:lstStyle/>
              <a:p>
                <a:pPr marR="0" algn="l" defTabSz="914400" eaLnBrk="1" fontAlgn="auto" latinLnBrk="0" hangingPunct="1">
                  <a:spcBef>
                    <a:spcPts val="500"/>
                  </a:spcBef>
                  <a:spcAft>
                    <a:spcPts val="0"/>
                  </a:spcAft>
                  <a:buClrTx/>
                  <a:buSzTx/>
                  <a:buFontTx/>
                  <a:buNone/>
                  <a:tabLst/>
                </a:pPr>
                <a14:m>
                  <m:oMathPara xmlns:m="http://schemas.openxmlformats.org/officeDocument/2006/math">
                    <m:oMathParaPr>
                      <m:jc m:val="centerGroup"/>
                    </m:oMathParaPr>
                    <m:oMath xmlns:m="http://schemas.openxmlformats.org/officeDocument/2006/math">
                      <m:sSubSup>
                        <m:sSubSup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rPr>
                          </m:ctrlPr>
                        </m:sSubSupPr>
                        <m:e>
                          <m:r>
                            <a:rPr kumimoji="0" lang="en-US" sz="1800" b="0" i="0" u="none" strike="noStrike" kern="0" cap="none" spc="0" normalizeH="0" baseline="0" noProof="0" smtClean="0">
                              <a:ln>
                                <a:noFill/>
                              </a:ln>
                              <a:solidFill>
                                <a:srgbClr val="000000"/>
                              </a:solidFill>
                              <a:effectLst/>
                              <a:uLnTx/>
                              <a:uFillTx/>
                              <a:latin typeface="Cambria Math" panose="02040503050406030204" pitchFamily="18" charset="0"/>
                            </a:rPr>
                            <m:t>𝜀</m:t>
                          </m:r>
                        </m:e>
                        <m:sub>
                          <m:r>
                            <a:rPr kumimoji="0" lang="de-DE" sz="1800" b="0" i="0" u="none" strike="noStrike" kern="0" cap="none" spc="0" normalizeH="0" baseline="0" noProof="0" smtClean="0">
                              <a:ln>
                                <a:noFill/>
                              </a:ln>
                              <a:solidFill>
                                <a:srgbClr val="000000"/>
                              </a:solidFill>
                              <a:effectLst/>
                              <a:uLnTx/>
                              <a:uFillTx/>
                              <a:latin typeface="Cambria Math" panose="02040503050406030204" pitchFamily="18" charset="0"/>
                            </a:rPr>
                            <m:t>6</m:t>
                          </m:r>
                        </m:sub>
                        <m:sup>
                          <m:r>
                            <m:rPr>
                              <m:sty m:val="p"/>
                            </m:rPr>
                            <a:rPr kumimoji="0" lang="de-DE" sz="1800" b="0" i="0" u="none" strike="noStrike" kern="0" cap="none" spc="0" normalizeH="0" baseline="0" noProof="0" smtClean="0">
                              <a:ln>
                                <a:noFill/>
                              </a:ln>
                              <a:solidFill>
                                <a:srgbClr val="000000"/>
                              </a:solidFill>
                              <a:effectLst/>
                              <a:uLnTx/>
                              <a:uFillTx/>
                              <a:latin typeface="Cambria Math" panose="02040503050406030204" pitchFamily="18" charset="0"/>
                            </a:rPr>
                            <m:t>m</m:t>
                          </m:r>
                        </m:sup>
                      </m:sSubSup>
                    </m:oMath>
                  </m:oMathPara>
                </a14:m>
                <a:endParaRPr kumimoji="0" lang="en-US" sz="1800" b="0" i="0" u="none" strike="noStrike" kern="0" cap="none" spc="0" normalizeH="0" baseline="0" noProof="0" dirty="0">
                  <a:ln>
                    <a:noFill/>
                  </a:ln>
                  <a:solidFill>
                    <a:srgbClr val="000000"/>
                  </a:solidFill>
                  <a:effectLst/>
                  <a:uLnTx/>
                  <a:uFillTx/>
                </a:endParaRPr>
              </a:p>
            </p:txBody>
          </p:sp>
        </mc:Choice>
        <mc:Fallback xmlns="">
          <p:sp>
            <p:nvSpPr>
              <p:cNvPr id="22" name="TextBox 21"/>
              <p:cNvSpPr txBox="1">
                <a:spLocks noRot="1" noChangeAspect="1" noMove="1" noResize="1" noEditPoints="1" noAdjustHandles="1" noChangeArrowheads="1" noChangeShapeType="1" noTextEdit="1"/>
              </p:cNvSpPr>
              <p:nvPr/>
            </p:nvSpPr>
            <p:spPr>
              <a:xfrm>
                <a:off x="3215968" y="4600341"/>
                <a:ext cx="591494" cy="457200"/>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p:cNvSpPr txBox="1"/>
              <p:nvPr/>
            </p:nvSpPr>
            <p:spPr>
              <a:xfrm>
                <a:off x="3700383" y="4600341"/>
                <a:ext cx="591494" cy="457200"/>
              </a:xfrm>
              <a:prstGeom prst="rect">
                <a:avLst/>
              </a:prstGeom>
              <a:noFill/>
            </p:spPr>
            <p:txBody>
              <a:bodyPr wrap="none" lIns="0" tIns="0" rIns="0" bIns="0" rtlCol="0">
                <a:noAutofit/>
              </a:bodyPr>
              <a:lstStyle/>
              <a:p>
                <a:pPr marR="0" algn="l" defTabSz="914400" eaLnBrk="1" fontAlgn="auto" latinLnBrk="0" hangingPunct="1">
                  <a:spcBef>
                    <a:spcPts val="500"/>
                  </a:spcBef>
                  <a:spcAft>
                    <a:spcPts val="0"/>
                  </a:spcAft>
                  <a:buClrTx/>
                  <a:buSzTx/>
                  <a:buFontTx/>
                  <a:buNone/>
                  <a:tabLst/>
                </a:pPr>
                <a14:m>
                  <m:oMathPara xmlns:m="http://schemas.openxmlformats.org/officeDocument/2006/math">
                    <m:oMathParaPr>
                      <m:jc m:val="centerGroup"/>
                    </m:oMathParaPr>
                    <m:oMath xmlns:m="http://schemas.openxmlformats.org/officeDocument/2006/math">
                      <m:sSubSup>
                        <m:sSubSup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rPr>
                          </m:ctrlPr>
                        </m:sSubSupPr>
                        <m:e>
                          <m:r>
                            <a:rPr kumimoji="0" lang="en-US" sz="1800" b="0" i="0" u="none" strike="noStrike" kern="0" cap="none" spc="0" normalizeH="0" baseline="0" noProof="0" smtClean="0">
                              <a:ln>
                                <a:noFill/>
                              </a:ln>
                              <a:solidFill>
                                <a:srgbClr val="000000"/>
                              </a:solidFill>
                              <a:effectLst/>
                              <a:uLnTx/>
                              <a:uFillTx/>
                              <a:latin typeface="Cambria Math" panose="02040503050406030204" pitchFamily="18" charset="0"/>
                            </a:rPr>
                            <m:t>𝜀</m:t>
                          </m:r>
                        </m:e>
                        <m:sub>
                          <m:r>
                            <a:rPr kumimoji="0" lang="de-DE" sz="1800" b="0" i="0" u="none" strike="noStrike" kern="0" cap="none" spc="0" normalizeH="0" baseline="0" noProof="0" smtClean="0">
                              <a:ln>
                                <a:noFill/>
                              </a:ln>
                              <a:solidFill>
                                <a:srgbClr val="000000"/>
                              </a:solidFill>
                              <a:effectLst/>
                              <a:uLnTx/>
                              <a:uFillTx/>
                              <a:latin typeface="Cambria Math" panose="02040503050406030204" pitchFamily="18" charset="0"/>
                            </a:rPr>
                            <m:t>7</m:t>
                          </m:r>
                        </m:sub>
                        <m:sup>
                          <m:r>
                            <m:rPr>
                              <m:sty m:val="p"/>
                            </m:rPr>
                            <a:rPr kumimoji="0" lang="de-DE" sz="1800" b="0" i="0" u="none" strike="noStrike" kern="0" cap="none" spc="0" normalizeH="0" baseline="0" noProof="0" smtClean="0">
                              <a:ln>
                                <a:noFill/>
                              </a:ln>
                              <a:solidFill>
                                <a:srgbClr val="000000"/>
                              </a:solidFill>
                              <a:effectLst/>
                              <a:uLnTx/>
                              <a:uFillTx/>
                              <a:latin typeface="Cambria Math" panose="02040503050406030204" pitchFamily="18" charset="0"/>
                            </a:rPr>
                            <m:t>f</m:t>
                          </m:r>
                        </m:sup>
                      </m:sSubSup>
                    </m:oMath>
                  </m:oMathPara>
                </a14:m>
                <a:endParaRPr kumimoji="0" lang="en-US" sz="1800" b="0" i="0" u="none" strike="noStrike" kern="0" cap="none" spc="0" normalizeH="0" baseline="0" noProof="0" dirty="0">
                  <a:ln>
                    <a:noFill/>
                  </a:ln>
                  <a:solidFill>
                    <a:srgbClr val="000000"/>
                  </a:solidFill>
                  <a:effectLst/>
                  <a:uLnTx/>
                  <a:uFillTx/>
                </a:endParaRPr>
              </a:p>
            </p:txBody>
          </p:sp>
        </mc:Choice>
        <mc:Fallback xmlns="">
          <p:sp>
            <p:nvSpPr>
              <p:cNvPr id="23" name="TextBox 22"/>
              <p:cNvSpPr txBox="1">
                <a:spLocks noRot="1" noChangeAspect="1" noMove="1" noResize="1" noEditPoints="1" noAdjustHandles="1" noChangeArrowheads="1" noChangeShapeType="1" noTextEdit="1"/>
              </p:cNvSpPr>
              <p:nvPr/>
            </p:nvSpPr>
            <p:spPr>
              <a:xfrm>
                <a:off x="3700383" y="4600341"/>
                <a:ext cx="591494" cy="457200"/>
              </a:xfrm>
              <a:prstGeom prst="rect">
                <a:avLst/>
              </a:prstGeom>
              <a:blipFill>
                <a:blip r:embed="rId12"/>
                <a:stretch>
                  <a:fillRect t="-1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p:cNvSpPr txBox="1"/>
              <p:nvPr/>
            </p:nvSpPr>
            <p:spPr>
              <a:xfrm>
                <a:off x="4164711" y="4600341"/>
                <a:ext cx="591494" cy="457200"/>
              </a:xfrm>
              <a:prstGeom prst="rect">
                <a:avLst/>
              </a:prstGeom>
              <a:noFill/>
            </p:spPr>
            <p:txBody>
              <a:bodyPr wrap="none" lIns="0" tIns="0" rIns="0" bIns="0" rtlCol="0">
                <a:noAutofit/>
              </a:bodyPr>
              <a:lstStyle/>
              <a:p>
                <a:pPr marR="0" algn="l" defTabSz="914400" eaLnBrk="1" fontAlgn="auto" latinLnBrk="0" hangingPunct="1">
                  <a:spcBef>
                    <a:spcPts val="500"/>
                  </a:spcBef>
                  <a:spcAft>
                    <a:spcPts val="0"/>
                  </a:spcAft>
                  <a:buClrTx/>
                  <a:buSzTx/>
                  <a:buFontTx/>
                  <a:buNone/>
                  <a:tabLst/>
                </a:pPr>
                <a14:m>
                  <m:oMathPara xmlns:m="http://schemas.openxmlformats.org/officeDocument/2006/math">
                    <m:oMathParaPr>
                      <m:jc m:val="centerGroup"/>
                    </m:oMathParaPr>
                    <m:oMath xmlns:m="http://schemas.openxmlformats.org/officeDocument/2006/math">
                      <m:sSubSup>
                        <m:sSubSup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rPr>
                          </m:ctrlPr>
                        </m:sSubSupPr>
                        <m:e>
                          <m:r>
                            <a:rPr kumimoji="0" lang="en-US" sz="1800" b="0" i="0" u="none" strike="noStrike" kern="0" cap="none" spc="0" normalizeH="0" baseline="0" noProof="0" smtClean="0">
                              <a:ln>
                                <a:noFill/>
                              </a:ln>
                              <a:solidFill>
                                <a:srgbClr val="000000"/>
                              </a:solidFill>
                              <a:effectLst/>
                              <a:uLnTx/>
                              <a:uFillTx/>
                              <a:latin typeface="Cambria Math" panose="02040503050406030204" pitchFamily="18" charset="0"/>
                            </a:rPr>
                            <m:t>𝜀</m:t>
                          </m:r>
                        </m:e>
                        <m:sub>
                          <m:r>
                            <a:rPr kumimoji="0" lang="de-DE" sz="1800" b="0" i="0" u="none" strike="noStrike" kern="0" cap="none" spc="0" normalizeH="0" baseline="0" noProof="0" smtClean="0">
                              <a:ln>
                                <a:noFill/>
                              </a:ln>
                              <a:solidFill>
                                <a:srgbClr val="000000"/>
                              </a:solidFill>
                              <a:effectLst/>
                              <a:uLnTx/>
                              <a:uFillTx/>
                              <a:latin typeface="Cambria Math" panose="02040503050406030204" pitchFamily="18" charset="0"/>
                            </a:rPr>
                            <m:t>7</m:t>
                          </m:r>
                        </m:sub>
                        <m:sup>
                          <m:r>
                            <m:rPr>
                              <m:sty m:val="p"/>
                            </m:rPr>
                            <a:rPr kumimoji="0" lang="de-DE" sz="1800" b="0" i="0" u="none" strike="noStrike" kern="0" cap="none" spc="0" normalizeH="0" baseline="0" noProof="0" smtClean="0">
                              <a:ln>
                                <a:noFill/>
                              </a:ln>
                              <a:solidFill>
                                <a:srgbClr val="000000"/>
                              </a:solidFill>
                              <a:effectLst/>
                              <a:uLnTx/>
                              <a:uFillTx/>
                              <a:latin typeface="Cambria Math" panose="02040503050406030204" pitchFamily="18" charset="0"/>
                            </a:rPr>
                            <m:t>m</m:t>
                          </m:r>
                        </m:sup>
                      </m:sSubSup>
                    </m:oMath>
                  </m:oMathPara>
                </a14:m>
                <a:endParaRPr kumimoji="0" lang="en-US" sz="1800" b="0" i="0" u="none" strike="noStrike" kern="0" cap="none" spc="0" normalizeH="0" baseline="0" noProof="0" dirty="0">
                  <a:ln>
                    <a:noFill/>
                  </a:ln>
                  <a:solidFill>
                    <a:srgbClr val="000000"/>
                  </a:solidFill>
                  <a:effectLst/>
                  <a:uLnTx/>
                  <a:uFillTx/>
                </a:endParaRPr>
              </a:p>
            </p:txBody>
          </p:sp>
        </mc:Choice>
        <mc:Fallback xmlns="">
          <p:sp>
            <p:nvSpPr>
              <p:cNvPr id="24" name="TextBox 23"/>
              <p:cNvSpPr txBox="1">
                <a:spLocks noRot="1" noChangeAspect="1" noMove="1" noResize="1" noEditPoints="1" noAdjustHandles="1" noChangeArrowheads="1" noChangeShapeType="1" noTextEdit="1"/>
              </p:cNvSpPr>
              <p:nvPr/>
            </p:nvSpPr>
            <p:spPr>
              <a:xfrm>
                <a:off x="4164711" y="4600341"/>
                <a:ext cx="591494" cy="457200"/>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p:cNvSpPr txBox="1"/>
              <p:nvPr/>
            </p:nvSpPr>
            <p:spPr>
              <a:xfrm>
                <a:off x="6127287" y="2015707"/>
                <a:ext cx="591494" cy="457200"/>
              </a:xfrm>
              <a:prstGeom prst="rect">
                <a:avLst/>
              </a:prstGeom>
              <a:noFill/>
            </p:spPr>
            <p:txBody>
              <a:bodyPr wrap="none" lIns="0" tIns="0" rIns="0" bIns="0" rtlCol="0">
                <a:noAutofit/>
              </a:bodyPr>
              <a:lstStyle/>
              <a:p>
                <a:pPr marR="0" algn="l" defTabSz="914400" eaLnBrk="1" fontAlgn="auto" latinLnBrk="0" hangingPunct="1">
                  <a:spcBef>
                    <a:spcPts val="500"/>
                  </a:spcBef>
                  <a:spcAft>
                    <a:spcPts val="0"/>
                  </a:spcAft>
                  <a:buClrTx/>
                  <a:buSzTx/>
                  <a:buFontTx/>
                  <a:buNone/>
                  <a:tabLst/>
                </a:pPr>
                <a14:m>
                  <m:oMathPara xmlns:m="http://schemas.openxmlformats.org/officeDocument/2006/math">
                    <m:oMathParaPr>
                      <m:jc m:val="centerGroup"/>
                    </m:oMathParaPr>
                    <m:oMath xmlns:m="http://schemas.openxmlformats.org/officeDocument/2006/math">
                      <m:sSubSup>
                        <m:sSubSup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rPr>
                          </m:ctrlPr>
                        </m:sSubSupPr>
                        <m:e>
                          <m:r>
                            <a:rPr kumimoji="0" lang="en-US" sz="1800" b="0" i="0" u="none" strike="noStrike" kern="0" cap="none" spc="0" normalizeH="0" baseline="0" noProof="0" smtClean="0">
                              <a:ln>
                                <a:noFill/>
                              </a:ln>
                              <a:solidFill>
                                <a:srgbClr val="000000"/>
                              </a:solidFill>
                              <a:effectLst/>
                              <a:uLnTx/>
                              <a:uFillTx/>
                              <a:latin typeface="Cambria Math" panose="02040503050406030204" pitchFamily="18" charset="0"/>
                            </a:rPr>
                            <m:t>𝜀</m:t>
                          </m:r>
                        </m:e>
                        <m:sub>
                          <m:r>
                            <a:rPr kumimoji="0" lang="en-US" sz="1800" b="0" i="0" u="none" strike="noStrike" kern="0" cap="none" spc="0" normalizeH="0" baseline="0" noProof="0" smtClean="0">
                              <a:ln>
                                <a:noFill/>
                              </a:ln>
                              <a:solidFill>
                                <a:srgbClr val="000000"/>
                              </a:solidFill>
                              <a:effectLst/>
                              <a:uLnTx/>
                              <a:uFillTx/>
                              <a:latin typeface="Cambria Math" panose="02040503050406030204" pitchFamily="18" charset="0"/>
                            </a:rPr>
                            <m:t>4</m:t>
                          </m:r>
                        </m:sub>
                        <m:sup>
                          <m:r>
                            <m:rPr>
                              <m:sty m:val="p"/>
                            </m:rPr>
                            <a:rPr kumimoji="0" lang="de-DE" sz="1800" b="0" i="0" u="none" strike="noStrike" kern="0" cap="none" spc="0" normalizeH="0" baseline="0" noProof="0" smtClean="0">
                              <a:ln>
                                <a:noFill/>
                              </a:ln>
                              <a:solidFill>
                                <a:srgbClr val="000000"/>
                              </a:solidFill>
                              <a:effectLst/>
                              <a:uLnTx/>
                              <a:uFillTx/>
                              <a:latin typeface="Cambria Math" panose="02040503050406030204" pitchFamily="18" charset="0"/>
                            </a:rPr>
                            <m:t>f</m:t>
                          </m:r>
                        </m:sup>
                      </m:sSubSup>
                    </m:oMath>
                  </m:oMathPara>
                </a14:m>
                <a:endParaRPr kumimoji="0" lang="en-US" sz="1800" b="0" i="0" u="none" strike="noStrike" kern="0" cap="none" spc="0" normalizeH="0" baseline="0" noProof="0" dirty="0">
                  <a:ln>
                    <a:noFill/>
                  </a:ln>
                  <a:solidFill>
                    <a:srgbClr val="000000"/>
                  </a:solidFill>
                  <a:effectLst/>
                  <a:uLnTx/>
                  <a:uFillTx/>
                </a:endParaRPr>
              </a:p>
            </p:txBody>
          </p:sp>
        </mc:Choice>
        <mc:Fallback xmlns="">
          <p:sp>
            <p:nvSpPr>
              <p:cNvPr id="25" name="TextBox 24"/>
              <p:cNvSpPr txBox="1">
                <a:spLocks noRot="1" noChangeAspect="1" noMove="1" noResize="1" noEditPoints="1" noAdjustHandles="1" noChangeArrowheads="1" noChangeShapeType="1" noTextEdit="1"/>
              </p:cNvSpPr>
              <p:nvPr/>
            </p:nvSpPr>
            <p:spPr>
              <a:xfrm>
                <a:off x="6127287" y="2015707"/>
                <a:ext cx="591494" cy="457200"/>
              </a:xfrm>
              <a:prstGeom prst="rect">
                <a:avLst/>
              </a:prstGeom>
              <a:blipFill>
                <a:blip r:embed="rId14"/>
                <a:stretch>
                  <a:fillRect t="-1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p:cNvSpPr txBox="1"/>
              <p:nvPr/>
            </p:nvSpPr>
            <p:spPr>
              <a:xfrm>
                <a:off x="6573448" y="2019620"/>
                <a:ext cx="591494" cy="457200"/>
              </a:xfrm>
              <a:prstGeom prst="rect">
                <a:avLst/>
              </a:prstGeom>
              <a:noFill/>
            </p:spPr>
            <p:txBody>
              <a:bodyPr wrap="none" lIns="0" tIns="0" rIns="0" bIns="0" rtlCol="0">
                <a:noAutofit/>
              </a:bodyPr>
              <a:lstStyle/>
              <a:p>
                <a:pPr marR="0" algn="l" defTabSz="914400" eaLnBrk="1" fontAlgn="auto" latinLnBrk="0" hangingPunct="1">
                  <a:spcBef>
                    <a:spcPts val="500"/>
                  </a:spcBef>
                  <a:spcAft>
                    <a:spcPts val="0"/>
                  </a:spcAft>
                  <a:buClrTx/>
                  <a:buSzTx/>
                  <a:buFontTx/>
                  <a:buNone/>
                  <a:tabLst/>
                </a:pPr>
                <a14:m>
                  <m:oMathPara xmlns:m="http://schemas.openxmlformats.org/officeDocument/2006/math">
                    <m:oMathParaPr>
                      <m:jc m:val="centerGroup"/>
                    </m:oMathParaPr>
                    <m:oMath xmlns:m="http://schemas.openxmlformats.org/officeDocument/2006/math">
                      <m:sSubSup>
                        <m:sSubSup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rPr>
                          </m:ctrlPr>
                        </m:sSubSupPr>
                        <m:e>
                          <m:r>
                            <a:rPr kumimoji="0" lang="en-US" sz="1800" b="0" i="0" u="none" strike="noStrike" kern="0" cap="none" spc="0" normalizeH="0" baseline="0" noProof="0" smtClean="0">
                              <a:ln>
                                <a:noFill/>
                              </a:ln>
                              <a:solidFill>
                                <a:srgbClr val="000000"/>
                              </a:solidFill>
                              <a:effectLst/>
                              <a:uLnTx/>
                              <a:uFillTx/>
                              <a:latin typeface="Cambria Math" panose="02040503050406030204" pitchFamily="18" charset="0"/>
                            </a:rPr>
                            <m:t>𝜀</m:t>
                          </m:r>
                        </m:e>
                        <m:sub>
                          <m:r>
                            <a:rPr kumimoji="0" lang="en-US" sz="1800" b="0" i="0" u="none" strike="noStrike" kern="0" cap="none" spc="0" normalizeH="0" baseline="0" noProof="0" smtClean="0">
                              <a:ln>
                                <a:noFill/>
                              </a:ln>
                              <a:solidFill>
                                <a:srgbClr val="000000"/>
                              </a:solidFill>
                              <a:effectLst/>
                              <a:uLnTx/>
                              <a:uFillTx/>
                              <a:latin typeface="Cambria Math" panose="02040503050406030204" pitchFamily="18" charset="0"/>
                            </a:rPr>
                            <m:t>4</m:t>
                          </m:r>
                        </m:sub>
                        <m:sup>
                          <m:r>
                            <m:rPr>
                              <m:sty m:val="p"/>
                            </m:rPr>
                            <a:rPr kumimoji="0" lang="de-DE" sz="1800" b="0" i="0" u="none" strike="noStrike" kern="0" cap="none" spc="0" normalizeH="0" baseline="0" noProof="0" smtClean="0">
                              <a:ln>
                                <a:noFill/>
                              </a:ln>
                              <a:solidFill>
                                <a:srgbClr val="000000"/>
                              </a:solidFill>
                              <a:effectLst/>
                              <a:uLnTx/>
                              <a:uFillTx/>
                              <a:latin typeface="Cambria Math" panose="02040503050406030204" pitchFamily="18" charset="0"/>
                            </a:rPr>
                            <m:t>m</m:t>
                          </m:r>
                        </m:sup>
                      </m:sSubSup>
                    </m:oMath>
                  </m:oMathPara>
                </a14:m>
                <a:endParaRPr kumimoji="0" lang="en-US" sz="1800" b="0" i="0" u="none" strike="noStrike" kern="0" cap="none" spc="0" normalizeH="0" baseline="0" noProof="0" dirty="0">
                  <a:ln>
                    <a:noFill/>
                  </a:ln>
                  <a:solidFill>
                    <a:srgbClr val="000000"/>
                  </a:solidFill>
                  <a:effectLst/>
                  <a:uLnTx/>
                  <a:uFillTx/>
                </a:endParaRPr>
              </a:p>
            </p:txBody>
          </p:sp>
        </mc:Choice>
        <mc:Fallback xmlns="">
          <p:sp>
            <p:nvSpPr>
              <p:cNvPr id="26" name="TextBox 25"/>
              <p:cNvSpPr txBox="1">
                <a:spLocks noRot="1" noChangeAspect="1" noMove="1" noResize="1" noEditPoints="1" noAdjustHandles="1" noChangeArrowheads="1" noChangeShapeType="1" noTextEdit="1"/>
              </p:cNvSpPr>
              <p:nvPr/>
            </p:nvSpPr>
            <p:spPr>
              <a:xfrm>
                <a:off x="6573448" y="2019620"/>
                <a:ext cx="591494" cy="457200"/>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p:cNvSpPr txBox="1"/>
              <p:nvPr/>
            </p:nvSpPr>
            <p:spPr>
              <a:xfrm>
                <a:off x="7116462" y="2015707"/>
                <a:ext cx="591494" cy="457200"/>
              </a:xfrm>
              <a:prstGeom prst="rect">
                <a:avLst/>
              </a:prstGeom>
              <a:noFill/>
            </p:spPr>
            <p:txBody>
              <a:bodyPr wrap="none" lIns="0" tIns="0" rIns="0" bIns="0" rtlCol="0">
                <a:noAutofit/>
              </a:bodyPr>
              <a:lstStyle/>
              <a:p>
                <a:pPr marR="0" algn="l" defTabSz="914400" eaLnBrk="1" fontAlgn="auto" latinLnBrk="0" hangingPunct="1">
                  <a:spcBef>
                    <a:spcPts val="500"/>
                  </a:spcBef>
                  <a:spcAft>
                    <a:spcPts val="0"/>
                  </a:spcAft>
                  <a:buClrTx/>
                  <a:buSzTx/>
                  <a:buFontTx/>
                  <a:buNone/>
                  <a:tabLst/>
                </a:pPr>
                <a14:m>
                  <m:oMathPara xmlns:m="http://schemas.openxmlformats.org/officeDocument/2006/math">
                    <m:oMathParaPr>
                      <m:jc m:val="centerGroup"/>
                    </m:oMathParaPr>
                    <m:oMath xmlns:m="http://schemas.openxmlformats.org/officeDocument/2006/math">
                      <m:sSubSup>
                        <m:sSubSup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rPr>
                          </m:ctrlPr>
                        </m:sSubSupPr>
                        <m:e>
                          <m:r>
                            <a:rPr kumimoji="0" lang="en-US" sz="1800" b="0" i="0" u="none" strike="noStrike" kern="0" cap="none" spc="0" normalizeH="0" baseline="0" noProof="0" smtClean="0">
                              <a:ln>
                                <a:noFill/>
                              </a:ln>
                              <a:solidFill>
                                <a:srgbClr val="000000"/>
                              </a:solidFill>
                              <a:effectLst/>
                              <a:uLnTx/>
                              <a:uFillTx/>
                              <a:latin typeface="Cambria Math" panose="02040503050406030204" pitchFamily="18" charset="0"/>
                            </a:rPr>
                            <m:t>𝜀</m:t>
                          </m:r>
                        </m:e>
                        <m:sub>
                          <m:r>
                            <a:rPr kumimoji="0" lang="de-DE" sz="1800" b="0" i="0" u="none" strike="noStrike" kern="0" cap="none" spc="0" normalizeH="0" baseline="0" noProof="0" smtClean="0">
                              <a:ln>
                                <a:noFill/>
                              </a:ln>
                              <a:solidFill>
                                <a:srgbClr val="000000"/>
                              </a:solidFill>
                              <a:effectLst/>
                              <a:uLnTx/>
                              <a:uFillTx/>
                              <a:latin typeface="Cambria Math" panose="02040503050406030204" pitchFamily="18" charset="0"/>
                            </a:rPr>
                            <m:t>5</m:t>
                          </m:r>
                        </m:sub>
                        <m:sup>
                          <m:r>
                            <m:rPr>
                              <m:sty m:val="p"/>
                            </m:rPr>
                            <a:rPr kumimoji="0" lang="de-DE" sz="1800" b="0" i="0" u="none" strike="noStrike" kern="0" cap="none" spc="0" normalizeH="0" baseline="0" noProof="0" smtClean="0">
                              <a:ln>
                                <a:noFill/>
                              </a:ln>
                              <a:solidFill>
                                <a:srgbClr val="000000"/>
                              </a:solidFill>
                              <a:effectLst/>
                              <a:uLnTx/>
                              <a:uFillTx/>
                              <a:latin typeface="Cambria Math" panose="02040503050406030204" pitchFamily="18" charset="0"/>
                            </a:rPr>
                            <m:t>f</m:t>
                          </m:r>
                        </m:sup>
                      </m:sSubSup>
                    </m:oMath>
                  </m:oMathPara>
                </a14:m>
                <a:endParaRPr kumimoji="0" lang="en-US" sz="1800" b="0" i="0" u="none" strike="noStrike" kern="0" cap="none" spc="0" normalizeH="0" baseline="0" noProof="0" dirty="0">
                  <a:ln>
                    <a:noFill/>
                  </a:ln>
                  <a:solidFill>
                    <a:srgbClr val="000000"/>
                  </a:solidFill>
                  <a:effectLst/>
                  <a:uLnTx/>
                  <a:uFillTx/>
                </a:endParaRPr>
              </a:p>
            </p:txBody>
          </p:sp>
        </mc:Choice>
        <mc:Fallback xmlns="">
          <p:sp>
            <p:nvSpPr>
              <p:cNvPr id="27" name="TextBox 26"/>
              <p:cNvSpPr txBox="1">
                <a:spLocks noRot="1" noChangeAspect="1" noMove="1" noResize="1" noEditPoints="1" noAdjustHandles="1" noChangeArrowheads="1" noChangeShapeType="1" noTextEdit="1"/>
              </p:cNvSpPr>
              <p:nvPr/>
            </p:nvSpPr>
            <p:spPr>
              <a:xfrm>
                <a:off x="7116462" y="2015707"/>
                <a:ext cx="591494" cy="457200"/>
              </a:xfrm>
              <a:prstGeom prst="rect">
                <a:avLst/>
              </a:prstGeom>
              <a:blipFill>
                <a:blip r:embed="rId16"/>
                <a:stretch>
                  <a:fillRect t="-1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p:cNvSpPr txBox="1"/>
              <p:nvPr/>
            </p:nvSpPr>
            <p:spPr>
              <a:xfrm>
                <a:off x="7616996" y="2019620"/>
                <a:ext cx="591494" cy="457200"/>
              </a:xfrm>
              <a:prstGeom prst="rect">
                <a:avLst/>
              </a:prstGeom>
              <a:noFill/>
            </p:spPr>
            <p:txBody>
              <a:bodyPr wrap="none" lIns="0" tIns="0" rIns="0" bIns="0" rtlCol="0">
                <a:noAutofit/>
              </a:bodyPr>
              <a:lstStyle/>
              <a:p>
                <a:pPr marR="0" algn="l" defTabSz="914400" eaLnBrk="1" fontAlgn="auto" latinLnBrk="0" hangingPunct="1">
                  <a:spcBef>
                    <a:spcPts val="500"/>
                  </a:spcBef>
                  <a:spcAft>
                    <a:spcPts val="0"/>
                  </a:spcAft>
                  <a:buClrTx/>
                  <a:buSzTx/>
                  <a:buFontTx/>
                  <a:buNone/>
                  <a:tabLst/>
                </a:pPr>
                <a14:m>
                  <m:oMathPara xmlns:m="http://schemas.openxmlformats.org/officeDocument/2006/math">
                    <m:oMathParaPr>
                      <m:jc m:val="centerGroup"/>
                    </m:oMathParaPr>
                    <m:oMath xmlns:m="http://schemas.openxmlformats.org/officeDocument/2006/math">
                      <m:sSubSup>
                        <m:sSubSup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rPr>
                          </m:ctrlPr>
                        </m:sSubSupPr>
                        <m:e>
                          <m:r>
                            <a:rPr kumimoji="0" lang="en-US" sz="1800" b="0" i="0" u="none" strike="noStrike" kern="0" cap="none" spc="0" normalizeH="0" baseline="0" noProof="0" smtClean="0">
                              <a:ln>
                                <a:noFill/>
                              </a:ln>
                              <a:solidFill>
                                <a:srgbClr val="000000"/>
                              </a:solidFill>
                              <a:effectLst/>
                              <a:uLnTx/>
                              <a:uFillTx/>
                              <a:latin typeface="Cambria Math" panose="02040503050406030204" pitchFamily="18" charset="0"/>
                            </a:rPr>
                            <m:t>𝜀</m:t>
                          </m:r>
                        </m:e>
                        <m:sub>
                          <m:r>
                            <a:rPr kumimoji="0" lang="de-DE" sz="1800" b="0" i="0" u="none" strike="noStrike" kern="0" cap="none" spc="0" normalizeH="0" baseline="0" noProof="0" smtClean="0">
                              <a:ln>
                                <a:noFill/>
                              </a:ln>
                              <a:solidFill>
                                <a:srgbClr val="000000"/>
                              </a:solidFill>
                              <a:effectLst/>
                              <a:uLnTx/>
                              <a:uFillTx/>
                              <a:latin typeface="Cambria Math" panose="02040503050406030204" pitchFamily="18" charset="0"/>
                            </a:rPr>
                            <m:t>5</m:t>
                          </m:r>
                        </m:sub>
                        <m:sup>
                          <m:r>
                            <m:rPr>
                              <m:sty m:val="p"/>
                            </m:rPr>
                            <a:rPr kumimoji="0" lang="de-DE" sz="1800" b="0" i="0" u="none" strike="noStrike" kern="0" cap="none" spc="0" normalizeH="0" baseline="0" noProof="0" smtClean="0">
                              <a:ln>
                                <a:noFill/>
                              </a:ln>
                              <a:solidFill>
                                <a:srgbClr val="000000"/>
                              </a:solidFill>
                              <a:effectLst/>
                              <a:uLnTx/>
                              <a:uFillTx/>
                              <a:latin typeface="Cambria Math" panose="02040503050406030204" pitchFamily="18" charset="0"/>
                            </a:rPr>
                            <m:t>m</m:t>
                          </m:r>
                        </m:sup>
                      </m:sSubSup>
                    </m:oMath>
                  </m:oMathPara>
                </a14:m>
                <a:endParaRPr kumimoji="0" lang="en-US" sz="1800" b="0" i="0" u="none" strike="noStrike" kern="0" cap="none" spc="0" normalizeH="0" baseline="0" noProof="0" dirty="0">
                  <a:ln>
                    <a:noFill/>
                  </a:ln>
                  <a:solidFill>
                    <a:srgbClr val="000000"/>
                  </a:solidFill>
                  <a:effectLst/>
                  <a:uLnTx/>
                  <a:uFillTx/>
                </a:endParaRPr>
              </a:p>
            </p:txBody>
          </p:sp>
        </mc:Choice>
        <mc:Fallback xmlns="">
          <p:sp>
            <p:nvSpPr>
              <p:cNvPr id="28" name="TextBox 27"/>
              <p:cNvSpPr txBox="1">
                <a:spLocks noRot="1" noChangeAspect="1" noMove="1" noResize="1" noEditPoints="1" noAdjustHandles="1" noChangeArrowheads="1" noChangeShapeType="1" noTextEdit="1"/>
              </p:cNvSpPr>
              <p:nvPr/>
            </p:nvSpPr>
            <p:spPr>
              <a:xfrm>
                <a:off x="7616996" y="2019620"/>
                <a:ext cx="591494" cy="457200"/>
              </a:xfrm>
              <a:prstGeom prst="rect">
                <a:avLst/>
              </a:prstGeom>
              <a:blipFill>
                <a:blip r:embed="rId1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p:cNvSpPr txBox="1"/>
              <p:nvPr/>
            </p:nvSpPr>
            <p:spPr>
              <a:xfrm>
                <a:off x="8135997" y="2019620"/>
                <a:ext cx="591494" cy="457200"/>
              </a:xfrm>
              <a:prstGeom prst="rect">
                <a:avLst/>
              </a:prstGeom>
              <a:noFill/>
            </p:spPr>
            <p:txBody>
              <a:bodyPr wrap="none" lIns="0" tIns="0" rIns="0" bIns="0" rtlCol="0">
                <a:noAutofit/>
              </a:bodyPr>
              <a:lstStyle/>
              <a:p>
                <a:pPr marR="0" algn="l" defTabSz="914400" eaLnBrk="1" fontAlgn="auto" latinLnBrk="0" hangingPunct="1">
                  <a:spcBef>
                    <a:spcPts val="500"/>
                  </a:spcBef>
                  <a:spcAft>
                    <a:spcPts val="0"/>
                  </a:spcAft>
                  <a:buClrTx/>
                  <a:buSzTx/>
                  <a:buFontTx/>
                  <a:buNone/>
                  <a:tabLst/>
                </a:pPr>
                <a14:m>
                  <m:oMathPara xmlns:m="http://schemas.openxmlformats.org/officeDocument/2006/math">
                    <m:oMathParaPr>
                      <m:jc m:val="centerGroup"/>
                    </m:oMathParaPr>
                    <m:oMath xmlns:m="http://schemas.openxmlformats.org/officeDocument/2006/math">
                      <m:sSubSup>
                        <m:sSubSup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rPr>
                          </m:ctrlPr>
                        </m:sSubSupPr>
                        <m:e>
                          <m:r>
                            <a:rPr kumimoji="0" lang="en-US" sz="1800" b="0" i="0" u="none" strike="noStrike" kern="0" cap="none" spc="0" normalizeH="0" baseline="0" noProof="0" smtClean="0">
                              <a:ln>
                                <a:noFill/>
                              </a:ln>
                              <a:solidFill>
                                <a:srgbClr val="000000"/>
                              </a:solidFill>
                              <a:effectLst/>
                              <a:uLnTx/>
                              <a:uFillTx/>
                              <a:latin typeface="Cambria Math" panose="02040503050406030204" pitchFamily="18" charset="0"/>
                            </a:rPr>
                            <m:t>𝜀</m:t>
                          </m:r>
                        </m:e>
                        <m:sub>
                          <m:r>
                            <a:rPr kumimoji="0" lang="de-DE" sz="1800" b="0" i="0" u="none" strike="noStrike" kern="0" cap="none" spc="0" normalizeH="0" baseline="0" noProof="0" smtClean="0">
                              <a:ln>
                                <a:noFill/>
                              </a:ln>
                              <a:solidFill>
                                <a:srgbClr val="000000"/>
                              </a:solidFill>
                              <a:effectLst/>
                              <a:uLnTx/>
                              <a:uFillTx/>
                              <a:latin typeface="Cambria Math" panose="02040503050406030204" pitchFamily="18" charset="0"/>
                            </a:rPr>
                            <m:t>6</m:t>
                          </m:r>
                        </m:sub>
                        <m:sup>
                          <m:r>
                            <m:rPr>
                              <m:sty m:val="p"/>
                            </m:rPr>
                            <a:rPr kumimoji="0" lang="de-DE" sz="1800" b="0" i="0" u="none" strike="noStrike" kern="0" cap="none" spc="0" normalizeH="0" baseline="0" noProof="0" smtClean="0">
                              <a:ln>
                                <a:noFill/>
                              </a:ln>
                              <a:solidFill>
                                <a:srgbClr val="000000"/>
                              </a:solidFill>
                              <a:effectLst/>
                              <a:uLnTx/>
                              <a:uFillTx/>
                              <a:latin typeface="Cambria Math" panose="02040503050406030204" pitchFamily="18" charset="0"/>
                            </a:rPr>
                            <m:t>f</m:t>
                          </m:r>
                        </m:sup>
                      </m:sSubSup>
                    </m:oMath>
                  </m:oMathPara>
                </a14:m>
                <a:endParaRPr kumimoji="0" lang="en-US" sz="1800" b="0" i="0" u="none" strike="noStrike" kern="0" cap="none" spc="0" normalizeH="0" baseline="0" noProof="0" dirty="0">
                  <a:ln>
                    <a:noFill/>
                  </a:ln>
                  <a:solidFill>
                    <a:srgbClr val="000000"/>
                  </a:solidFill>
                  <a:effectLst/>
                  <a:uLnTx/>
                  <a:uFillTx/>
                </a:endParaRPr>
              </a:p>
            </p:txBody>
          </p:sp>
        </mc:Choice>
        <mc:Fallback xmlns="">
          <p:sp>
            <p:nvSpPr>
              <p:cNvPr id="29" name="TextBox 28"/>
              <p:cNvSpPr txBox="1">
                <a:spLocks noRot="1" noChangeAspect="1" noMove="1" noResize="1" noEditPoints="1" noAdjustHandles="1" noChangeArrowheads="1" noChangeShapeType="1" noTextEdit="1"/>
              </p:cNvSpPr>
              <p:nvPr/>
            </p:nvSpPr>
            <p:spPr>
              <a:xfrm>
                <a:off x="8135997" y="2019620"/>
                <a:ext cx="591494" cy="457200"/>
              </a:xfrm>
              <a:prstGeom prst="rect">
                <a:avLst/>
              </a:prstGeom>
              <a:blipFill>
                <a:blip r:embed="rId1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p:cNvSpPr txBox="1"/>
              <p:nvPr/>
            </p:nvSpPr>
            <p:spPr>
              <a:xfrm>
                <a:off x="8598073" y="2019620"/>
                <a:ext cx="591494" cy="457200"/>
              </a:xfrm>
              <a:prstGeom prst="rect">
                <a:avLst/>
              </a:prstGeom>
              <a:noFill/>
            </p:spPr>
            <p:txBody>
              <a:bodyPr wrap="none" lIns="0" tIns="0" rIns="0" bIns="0" rtlCol="0">
                <a:noAutofit/>
              </a:bodyPr>
              <a:lstStyle/>
              <a:p>
                <a:pPr marR="0" algn="l" defTabSz="914400" eaLnBrk="1" fontAlgn="auto" latinLnBrk="0" hangingPunct="1">
                  <a:spcBef>
                    <a:spcPts val="500"/>
                  </a:spcBef>
                  <a:spcAft>
                    <a:spcPts val="0"/>
                  </a:spcAft>
                  <a:buClrTx/>
                  <a:buSzTx/>
                  <a:buFontTx/>
                  <a:buNone/>
                  <a:tabLst/>
                </a:pPr>
                <a14:m>
                  <m:oMathPara xmlns:m="http://schemas.openxmlformats.org/officeDocument/2006/math">
                    <m:oMathParaPr>
                      <m:jc m:val="centerGroup"/>
                    </m:oMathParaPr>
                    <m:oMath xmlns:m="http://schemas.openxmlformats.org/officeDocument/2006/math">
                      <m:sSubSup>
                        <m:sSubSup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rPr>
                          </m:ctrlPr>
                        </m:sSubSupPr>
                        <m:e>
                          <m:r>
                            <a:rPr kumimoji="0" lang="en-US" sz="1800" b="0" i="0" u="none" strike="noStrike" kern="0" cap="none" spc="0" normalizeH="0" baseline="0" noProof="0" smtClean="0">
                              <a:ln>
                                <a:noFill/>
                              </a:ln>
                              <a:solidFill>
                                <a:srgbClr val="000000"/>
                              </a:solidFill>
                              <a:effectLst/>
                              <a:uLnTx/>
                              <a:uFillTx/>
                              <a:latin typeface="Cambria Math" panose="02040503050406030204" pitchFamily="18" charset="0"/>
                            </a:rPr>
                            <m:t>𝜀</m:t>
                          </m:r>
                        </m:e>
                        <m:sub>
                          <m:r>
                            <a:rPr kumimoji="0" lang="de-DE" sz="1800" b="0" i="0" u="none" strike="noStrike" kern="0" cap="none" spc="0" normalizeH="0" baseline="0" noProof="0" smtClean="0">
                              <a:ln>
                                <a:noFill/>
                              </a:ln>
                              <a:solidFill>
                                <a:srgbClr val="000000"/>
                              </a:solidFill>
                              <a:effectLst/>
                              <a:uLnTx/>
                              <a:uFillTx/>
                              <a:latin typeface="Cambria Math" panose="02040503050406030204" pitchFamily="18" charset="0"/>
                            </a:rPr>
                            <m:t>6</m:t>
                          </m:r>
                        </m:sub>
                        <m:sup>
                          <m:r>
                            <m:rPr>
                              <m:sty m:val="p"/>
                            </m:rPr>
                            <a:rPr kumimoji="0" lang="de-DE" sz="1800" b="0" i="0" u="none" strike="noStrike" kern="0" cap="none" spc="0" normalizeH="0" baseline="0" noProof="0" smtClean="0">
                              <a:ln>
                                <a:noFill/>
                              </a:ln>
                              <a:solidFill>
                                <a:srgbClr val="000000"/>
                              </a:solidFill>
                              <a:effectLst/>
                              <a:uLnTx/>
                              <a:uFillTx/>
                              <a:latin typeface="Cambria Math" panose="02040503050406030204" pitchFamily="18" charset="0"/>
                            </a:rPr>
                            <m:t>m</m:t>
                          </m:r>
                        </m:sup>
                      </m:sSubSup>
                    </m:oMath>
                  </m:oMathPara>
                </a14:m>
                <a:endParaRPr kumimoji="0" lang="en-US" sz="1800" b="0" i="0" u="none" strike="noStrike" kern="0" cap="none" spc="0" normalizeH="0" baseline="0" noProof="0" dirty="0">
                  <a:ln>
                    <a:noFill/>
                  </a:ln>
                  <a:solidFill>
                    <a:srgbClr val="000000"/>
                  </a:solidFill>
                  <a:effectLst/>
                  <a:uLnTx/>
                  <a:uFillTx/>
                </a:endParaRPr>
              </a:p>
            </p:txBody>
          </p:sp>
        </mc:Choice>
        <mc:Fallback xmlns="">
          <p:sp>
            <p:nvSpPr>
              <p:cNvPr id="30" name="TextBox 29"/>
              <p:cNvSpPr txBox="1">
                <a:spLocks noRot="1" noChangeAspect="1" noMove="1" noResize="1" noEditPoints="1" noAdjustHandles="1" noChangeArrowheads="1" noChangeShapeType="1" noTextEdit="1"/>
              </p:cNvSpPr>
              <p:nvPr/>
            </p:nvSpPr>
            <p:spPr>
              <a:xfrm>
                <a:off x="8598073" y="2019620"/>
                <a:ext cx="591494" cy="457200"/>
              </a:xfrm>
              <a:prstGeom prst="rect">
                <a:avLst/>
              </a:prstGeom>
              <a:blipFill>
                <a:blip r:embed="rId1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p:cNvSpPr txBox="1"/>
              <p:nvPr/>
            </p:nvSpPr>
            <p:spPr>
              <a:xfrm>
                <a:off x="9122338" y="2019620"/>
                <a:ext cx="591494" cy="457200"/>
              </a:xfrm>
              <a:prstGeom prst="rect">
                <a:avLst/>
              </a:prstGeom>
              <a:noFill/>
            </p:spPr>
            <p:txBody>
              <a:bodyPr wrap="none" lIns="0" tIns="0" rIns="0" bIns="0" rtlCol="0">
                <a:noAutofit/>
              </a:bodyPr>
              <a:lstStyle/>
              <a:p>
                <a:pPr marR="0" algn="l" defTabSz="914400" eaLnBrk="1" fontAlgn="auto" latinLnBrk="0" hangingPunct="1">
                  <a:spcBef>
                    <a:spcPts val="500"/>
                  </a:spcBef>
                  <a:spcAft>
                    <a:spcPts val="0"/>
                  </a:spcAft>
                  <a:buClrTx/>
                  <a:buSzTx/>
                  <a:buFontTx/>
                  <a:buNone/>
                  <a:tabLst/>
                </a:pPr>
                <a14:m>
                  <m:oMathPara xmlns:m="http://schemas.openxmlformats.org/officeDocument/2006/math">
                    <m:oMathParaPr>
                      <m:jc m:val="centerGroup"/>
                    </m:oMathParaPr>
                    <m:oMath xmlns:m="http://schemas.openxmlformats.org/officeDocument/2006/math">
                      <m:sSubSup>
                        <m:sSubSup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rPr>
                          </m:ctrlPr>
                        </m:sSubSupPr>
                        <m:e>
                          <m:r>
                            <a:rPr kumimoji="0" lang="en-US" sz="1800" b="0" i="0" u="none" strike="noStrike" kern="0" cap="none" spc="0" normalizeH="0" baseline="0" noProof="0" smtClean="0">
                              <a:ln>
                                <a:noFill/>
                              </a:ln>
                              <a:solidFill>
                                <a:srgbClr val="000000"/>
                              </a:solidFill>
                              <a:effectLst/>
                              <a:uLnTx/>
                              <a:uFillTx/>
                              <a:latin typeface="Cambria Math" panose="02040503050406030204" pitchFamily="18" charset="0"/>
                            </a:rPr>
                            <m:t>𝜀</m:t>
                          </m:r>
                        </m:e>
                        <m:sub>
                          <m:r>
                            <a:rPr kumimoji="0" lang="de-DE" sz="1800" b="0" i="0" u="none" strike="noStrike" kern="0" cap="none" spc="0" normalizeH="0" baseline="0" noProof="0" smtClean="0">
                              <a:ln>
                                <a:noFill/>
                              </a:ln>
                              <a:solidFill>
                                <a:srgbClr val="000000"/>
                              </a:solidFill>
                              <a:effectLst/>
                              <a:uLnTx/>
                              <a:uFillTx/>
                              <a:latin typeface="Cambria Math" panose="02040503050406030204" pitchFamily="18" charset="0"/>
                            </a:rPr>
                            <m:t>7</m:t>
                          </m:r>
                        </m:sub>
                        <m:sup>
                          <m:r>
                            <m:rPr>
                              <m:sty m:val="p"/>
                            </m:rPr>
                            <a:rPr kumimoji="0" lang="de-DE" sz="1800" b="0" i="0" u="none" strike="noStrike" kern="0" cap="none" spc="0" normalizeH="0" baseline="0" noProof="0" smtClean="0">
                              <a:ln>
                                <a:noFill/>
                              </a:ln>
                              <a:solidFill>
                                <a:srgbClr val="000000"/>
                              </a:solidFill>
                              <a:effectLst/>
                              <a:uLnTx/>
                              <a:uFillTx/>
                              <a:latin typeface="Cambria Math" panose="02040503050406030204" pitchFamily="18" charset="0"/>
                            </a:rPr>
                            <m:t>f</m:t>
                          </m:r>
                        </m:sup>
                      </m:sSubSup>
                    </m:oMath>
                  </m:oMathPara>
                </a14:m>
                <a:endParaRPr kumimoji="0" lang="en-US" sz="1800" b="0" i="0" u="none" strike="noStrike" kern="0" cap="none" spc="0" normalizeH="0" baseline="0" noProof="0" dirty="0">
                  <a:ln>
                    <a:noFill/>
                  </a:ln>
                  <a:solidFill>
                    <a:srgbClr val="000000"/>
                  </a:solidFill>
                  <a:effectLst/>
                  <a:uLnTx/>
                  <a:uFillTx/>
                </a:endParaRPr>
              </a:p>
            </p:txBody>
          </p:sp>
        </mc:Choice>
        <mc:Fallback xmlns="">
          <p:sp>
            <p:nvSpPr>
              <p:cNvPr id="31" name="TextBox 30"/>
              <p:cNvSpPr txBox="1">
                <a:spLocks noRot="1" noChangeAspect="1" noMove="1" noResize="1" noEditPoints="1" noAdjustHandles="1" noChangeArrowheads="1" noChangeShapeType="1" noTextEdit="1"/>
              </p:cNvSpPr>
              <p:nvPr/>
            </p:nvSpPr>
            <p:spPr>
              <a:xfrm>
                <a:off x="9122338" y="2019620"/>
                <a:ext cx="591494" cy="457200"/>
              </a:xfrm>
              <a:prstGeom prst="rect">
                <a:avLst/>
              </a:prstGeom>
              <a:blipFill>
                <a:blip r:embed="rId2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p:cNvSpPr txBox="1"/>
              <p:nvPr/>
            </p:nvSpPr>
            <p:spPr>
              <a:xfrm>
                <a:off x="9712360" y="2019620"/>
                <a:ext cx="591494" cy="457200"/>
              </a:xfrm>
              <a:prstGeom prst="rect">
                <a:avLst/>
              </a:prstGeom>
              <a:noFill/>
            </p:spPr>
            <p:txBody>
              <a:bodyPr wrap="none" lIns="0" tIns="0" rIns="0" bIns="0" rtlCol="0">
                <a:noAutofit/>
              </a:bodyPr>
              <a:lstStyle/>
              <a:p>
                <a:pPr marR="0" algn="l" defTabSz="914400" eaLnBrk="1" fontAlgn="auto" latinLnBrk="0" hangingPunct="1">
                  <a:spcBef>
                    <a:spcPts val="500"/>
                  </a:spcBef>
                  <a:spcAft>
                    <a:spcPts val="0"/>
                  </a:spcAft>
                  <a:buClrTx/>
                  <a:buSzTx/>
                  <a:buFontTx/>
                  <a:buNone/>
                  <a:tabLst/>
                </a:pPr>
                <a14:m>
                  <m:oMathPara xmlns:m="http://schemas.openxmlformats.org/officeDocument/2006/math">
                    <m:oMathParaPr>
                      <m:jc m:val="centerGroup"/>
                    </m:oMathParaPr>
                    <m:oMath xmlns:m="http://schemas.openxmlformats.org/officeDocument/2006/math">
                      <m:sSubSup>
                        <m:sSubSup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rPr>
                          </m:ctrlPr>
                        </m:sSubSupPr>
                        <m:e>
                          <m:r>
                            <a:rPr kumimoji="0" lang="en-US" sz="1800" b="0" i="0" u="none" strike="noStrike" kern="0" cap="none" spc="0" normalizeH="0" baseline="0" noProof="0" smtClean="0">
                              <a:ln>
                                <a:noFill/>
                              </a:ln>
                              <a:solidFill>
                                <a:srgbClr val="000000"/>
                              </a:solidFill>
                              <a:effectLst/>
                              <a:uLnTx/>
                              <a:uFillTx/>
                              <a:latin typeface="Cambria Math" panose="02040503050406030204" pitchFamily="18" charset="0"/>
                            </a:rPr>
                            <m:t>𝜀</m:t>
                          </m:r>
                        </m:e>
                        <m:sub>
                          <m:r>
                            <a:rPr kumimoji="0" lang="de-DE" sz="1800" b="0" i="0" u="none" strike="noStrike" kern="0" cap="none" spc="0" normalizeH="0" baseline="0" noProof="0" smtClean="0">
                              <a:ln>
                                <a:noFill/>
                              </a:ln>
                              <a:solidFill>
                                <a:srgbClr val="000000"/>
                              </a:solidFill>
                              <a:effectLst/>
                              <a:uLnTx/>
                              <a:uFillTx/>
                              <a:latin typeface="Cambria Math" panose="02040503050406030204" pitchFamily="18" charset="0"/>
                            </a:rPr>
                            <m:t>7</m:t>
                          </m:r>
                        </m:sub>
                        <m:sup>
                          <m:r>
                            <m:rPr>
                              <m:sty m:val="p"/>
                            </m:rPr>
                            <a:rPr kumimoji="0" lang="de-DE" sz="1800" b="0" i="0" u="none" strike="noStrike" kern="0" cap="none" spc="0" normalizeH="0" baseline="0" noProof="0" smtClean="0">
                              <a:ln>
                                <a:noFill/>
                              </a:ln>
                              <a:solidFill>
                                <a:srgbClr val="000000"/>
                              </a:solidFill>
                              <a:effectLst/>
                              <a:uLnTx/>
                              <a:uFillTx/>
                              <a:latin typeface="Cambria Math" panose="02040503050406030204" pitchFamily="18" charset="0"/>
                            </a:rPr>
                            <m:t>m</m:t>
                          </m:r>
                        </m:sup>
                      </m:sSubSup>
                    </m:oMath>
                  </m:oMathPara>
                </a14:m>
                <a:endParaRPr kumimoji="0" lang="en-US" sz="1800" b="0" i="0" u="none" strike="noStrike" kern="0" cap="none" spc="0" normalizeH="0" baseline="0" noProof="0" dirty="0">
                  <a:ln>
                    <a:noFill/>
                  </a:ln>
                  <a:solidFill>
                    <a:srgbClr val="000000"/>
                  </a:solidFill>
                  <a:effectLst/>
                  <a:uLnTx/>
                  <a:uFillTx/>
                </a:endParaRPr>
              </a:p>
            </p:txBody>
          </p:sp>
        </mc:Choice>
        <mc:Fallback xmlns="">
          <p:sp>
            <p:nvSpPr>
              <p:cNvPr id="32" name="TextBox 31"/>
              <p:cNvSpPr txBox="1">
                <a:spLocks noRot="1" noChangeAspect="1" noMove="1" noResize="1" noEditPoints="1" noAdjustHandles="1" noChangeArrowheads="1" noChangeShapeType="1" noTextEdit="1"/>
              </p:cNvSpPr>
              <p:nvPr/>
            </p:nvSpPr>
            <p:spPr>
              <a:xfrm>
                <a:off x="9712360" y="2019620"/>
                <a:ext cx="591494" cy="457200"/>
              </a:xfrm>
              <a:prstGeom prst="rect">
                <a:avLst/>
              </a:prstGeom>
              <a:blipFill>
                <a:blip r:embed="rId21"/>
                <a:stretch>
                  <a:fillRect/>
                </a:stretch>
              </a:blipFill>
            </p:spPr>
            <p:txBody>
              <a:bodyPr/>
              <a:lstStyle/>
              <a:p>
                <a:r>
                  <a:rPr lang="en-US">
                    <a:noFill/>
                  </a:rPr>
                  <a:t> </a:t>
                </a:r>
              </a:p>
            </p:txBody>
          </p:sp>
        </mc:Fallback>
      </mc:AlternateContent>
      <p:sp>
        <p:nvSpPr>
          <p:cNvPr id="33" name="TextBox 32"/>
          <p:cNvSpPr txBox="1"/>
          <p:nvPr/>
        </p:nvSpPr>
        <p:spPr>
          <a:xfrm>
            <a:off x="5522616" y="2088020"/>
            <a:ext cx="1337734" cy="348644"/>
          </a:xfrm>
          <a:prstGeom prst="rect">
            <a:avLst/>
          </a:prstGeom>
          <a:noFill/>
        </p:spPr>
        <p:txBody>
          <a:bodyPr wrap="none" lIns="0" tIns="0" rIns="0" bIns="0" rtlCol="0">
            <a:noAutofit/>
          </a:bodyPr>
          <a:lstStyle/>
          <a:p>
            <a:pPr fontAlgn="auto">
              <a:spcBef>
                <a:spcPts val="500"/>
              </a:spcBef>
              <a:spcAft>
                <a:spcPts val="0"/>
              </a:spcAft>
            </a:pPr>
            <a:r>
              <a:rPr kumimoji="0" lang="en-US" sz="1400" b="0" i="0" u="none" strike="noStrike" kern="0" cap="none" spc="0" normalizeH="0" baseline="0" noProof="0" dirty="0">
                <a:ln>
                  <a:noFill/>
                </a:ln>
                <a:solidFill>
                  <a:srgbClr val="000000"/>
                </a:solidFill>
                <a:effectLst/>
                <a:uLnTx/>
                <a:uFillTx/>
              </a:rPr>
              <a:t>Input:</a:t>
            </a:r>
            <a:endParaRPr kumimoji="0" lang="en-US" b="0" i="0" u="none" strike="noStrike" kern="0" cap="none" spc="0" normalizeH="0" baseline="0" noProof="0" dirty="0">
              <a:ln>
                <a:noFill/>
              </a:ln>
              <a:solidFill>
                <a:srgbClr val="000000"/>
              </a:solidFill>
              <a:effectLst/>
              <a:uLnTx/>
              <a:uFillTx/>
            </a:endParaRPr>
          </a:p>
        </p:txBody>
      </p:sp>
      <p:sp>
        <p:nvSpPr>
          <p:cNvPr id="34" name="Rectangle 33"/>
          <p:cNvSpPr/>
          <p:nvPr/>
        </p:nvSpPr>
        <p:spPr>
          <a:xfrm>
            <a:off x="979939" y="5126965"/>
            <a:ext cx="244638" cy="483048"/>
          </a:xfrm>
          <a:prstGeom prst="rect">
            <a:avLst/>
          </a:prstGeom>
          <a:solidFill>
            <a:schemeClr val="bg1">
              <a:lumMod val="50000"/>
            </a:schemeClr>
          </a:solidFill>
          <a:ln w="9525" cap="flat" cmpd="sng" algn="ctr">
            <a:solidFill>
              <a:schemeClr val="tx1"/>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a:ln>
                <a:noFill/>
              </a:ln>
              <a:solidFill>
                <a:srgbClr val="000000"/>
              </a:solidFill>
              <a:effectLst/>
              <a:uLnTx/>
              <a:uFillTx/>
              <a:latin typeface="Bosch Office Sans"/>
              <a:ea typeface="+mn-ea"/>
              <a:cs typeface="+mn-cs"/>
            </a:endParaRPr>
          </a:p>
        </p:txBody>
      </p:sp>
      <p:sp>
        <p:nvSpPr>
          <p:cNvPr id="35" name="Rectangle 34"/>
          <p:cNvSpPr/>
          <p:nvPr/>
        </p:nvSpPr>
        <p:spPr>
          <a:xfrm>
            <a:off x="4418578" y="5126965"/>
            <a:ext cx="244638" cy="483048"/>
          </a:xfrm>
          <a:prstGeom prst="rect">
            <a:avLst/>
          </a:prstGeom>
          <a:solidFill>
            <a:schemeClr val="bg1"/>
          </a:solidFill>
          <a:ln w="9525" cap="flat" cmpd="sng" algn="ctr">
            <a:solidFill>
              <a:schemeClr val="tx1"/>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a:ln>
                <a:noFill/>
              </a:ln>
              <a:solidFill>
                <a:srgbClr val="000000"/>
              </a:solidFill>
              <a:effectLst/>
              <a:uLnTx/>
              <a:uFillTx/>
              <a:latin typeface="Bosch Office Sans"/>
              <a:ea typeface="+mn-ea"/>
              <a:cs typeface="+mn-cs"/>
            </a:endParaRPr>
          </a:p>
        </p:txBody>
      </p:sp>
      <p:sp>
        <p:nvSpPr>
          <p:cNvPr id="36" name="TextBox 35"/>
          <p:cNvSpPr txBox="1"/>
          <p:nvPr/>
        </p:nvSpPr>
        <p:spPr>
          <a:xfrm>
            <a:off x="1314995" y="5261369"/>
            <a:ext cx="1337734" cy="348644"/>
          </a:xfrm>
          <a:prstGeom prst="rect">
            <a:avLst/>
          </a:prstGeom>
          <a:noFill/>
        </p:spPr>
        <p:txBody>
          <a:bodyPr wrap="none" lIns="0" tIns="0" rIns="0" bIns="0" rtlCol="0">
            <a:noAutofit/>
          </a:bodyPr>
          <a:lstStyle/>
          <a:p>
            <a:pPr fontAlgn="auto">
              <a:spcBef>
                <a:spcPts val="500"/>
              </a:spcBef>
              <a:spcAft>
                <a:spcPts val="0"/>
              </a:spcAft>
            </a:pPr>
            <a:r>
              <a:rPr lang="de-DE" sz="1400" kern="0" dirty="0">
                <a:solidFill>
                  <a:srgbClr val="000000"/>
                </a:solidFill>
              </a:rPr>
              <a:t>Fiber </a:t>
            </a:r>
            <a:r>
              <a:rPr lang="de-DE" sz="1400" i="1" kern="0" dirty="0">
                <a:solidFill>
                  <a:srgbClr val="000000"/>
                </a:solidFill>
              </a:rPr>
              <a:t>f :</a:t>
            </a:r>
            <a:r>
              <a:rPr lang="de-DE" sz="1400" kern="0" dirty="0">
                <a:solidFill>
                  <a:srgbClr val="000000"/>
                </a:solidFill>
              </a:rPr>
              <a:t> modelled as </a:t>
            </a:r>
            <a:r>
              <a:rPr lang="de-DE" sz="1400" b="1" kern="0" dirty="0">
                <a:solidFill>
                  <a:srgbClr val="000000"/>
                </a:solidFill>
              </a:rPr>
              <a:t>linear elastic</a:t>
            </a:r>
            <a:endParaRPr kumimoji="0" lang="en-US" sz="1400" b="0" i="0" u="none" strike="noStrike" kern="0" cap="none" spc="0" normalizeH="0" baseline="0" noProof="0" dirty="0">
              <a:ln>
                <a:noFill/>
              </a:ln>
              <a:solidFill>
                <a:srgbClr val="000000"/>
              </a:solidFill>
              <a:effectLst/>
              <a:uLnTx/>
              <a:uFillTx/>
            </a:endParaRPr>
          </a:p>
        </p:txBody>
      </p:sp>
      <p:sp>
        <p:nvSpPr>
          <p:cNvPr id="37" name="TextBox 36"/>
          <p:cNvSpPr txBox="1"/>
          <p:nvPr/>
        </p:nvSpPr>
        <p:spPr>
          <a:xfrm>
            <a:off x="4789553" y="5261369"/>
            <a:ext cx="1337734" cy="348644"/>
          </a:xfrm>
          <a:prstGeom prst="rect">
            <a:avLst/>
          </a:prstGeom>
          <a:noFill/>
        </p:spPr>
        <p:txBody>
          <a:bodyPr wrap="none" lIns="0" tIns="0" rIns="0" bIns="0" rtlCol="0">
            <a:noAutofit/>
          </a:bodyPr>
          <a:lstStyle/>
          <a:p>
            <a:pPr fontAlgn="auto">
              <a:spcBef>
                <a:spcPts val="500"/>
              </a:spcBef>
              <a:spcAft>
                <a:spcPts val="0"/>
              </a:spcAft>
            </a:pPr>
            <a:r>
              <a:rPr lang="de-DE" sz="1400" kern="0" dirty="0">
                <a:solidFill>
                  <a:srgbClr val="000000"/>
                </a:solidFill>
              </a:rPr>
              <a:t>Matrix </a:t>
            </a:r>
            <a:r>
              <a:rPr lang="de-DE" sz="1400" i="1" kern="0" dirty="0">
                <a:solidFill>
                  <a:srgbClr val="000000"/>
                </a:solidFill>
              </a:rPr>
              <a:t>m :</a:t>
            </a:r>
            <a:r>
              <a:rPr lang="de-DE" sz="1400" kern="0" dirty="0">
                <a:solidFill>
                  <a:srgbClr val="000000"/>
                </a:solidFill>
              </a:rPr>
              <a:t> </a:t>
            </a:r>
            <a:r>
              <a:rPr lang="de-DE" sz="1400" kern="0" dirty="0" err="1">
                <a:solidFill>
                  <a:srgbClr val="000000"/>
                </a:solidFill>
              </a:rPr>
              <a:t>modelled</a:t>
            </a:r>
            <a:r>
              <a:rPr lang="de-DE" sz="1400" kern="0" dirty="0">
                <a:solidFill>
                  <a:srgbClr val="000000"/>
                </a:solidFill>
              </a:rPr>
              <a:t> </a:t>
            </a:r>
            <a:r>
              <a:rPr lang="de-DE" sz="1400" kern="0" dirty="0" err="1">
                <a:solidFill>
                  <a:srgbClr val="000000"/>
                </a:solidFill>
              </a:rPr>
              <a:t>using</a:t>
            </a:r>
            <a:r>
              <a:rPr lang="de-DE" sz="1400" kern="0" dirty="0">
                <a:solidFill>
                  <a:srgbClr val="000000"/>
                </a:solidFill>
              </a:rPr>
              <a:t> a </a:t>
            </a:r>
            <a:r>
              <a:rPr lang="de-DE" sz="1400" b="1" kern="0" dirty="0">
                <a:solidFill>
                  <a:srgbClr val="000000"/>
                </a:solidFill>
              </a:rPr>
              <a:t>non-linear plasticity-creep coupled law</a:t>
            </a:r>
            <a:endParaRPr kumimoji="0" lang="en-US" sz="1400" b="1" i="0" u="none" strike="noStrike" kern="0" cap="none" spc="0" normalizeH="0" baseline="0" noProof="0" dirty="0">
              <a:ln>
                <a:noFill/>
              </a:ln>
              <a:solidFill>
                <a:srgbClr val="000000"/>
              </a:solidFill>
              <a:effectLst/>
              <a:uLnTx/>
              <a:uFillTx/>
            </a:endParaRPr>
          </a:p>
        </p:txBody>
      </p:sp>
      <p:sp>
        <p:nvSpPr>
          <p:cNvPr id="38" name="TextBox 37"/>
          <p:cNvSpPr txBox="1"/>
          <p:nvPr/>
        </p:nvSpPr>
        <p:spPr>
          <a:xfrm>
            <a:off x="5496381" y="3854655"/>
            <a:ext cx="1337734" cy="348644"/>
          </a:xfrm>
          <a:prstGeom prst="rect">
            <a:avLst/>
          </a:prstGeom>
          <a:noFill/>
        </p:spPr>
        <p:txBody>
          <a:bodyPr wrap="none" lIns="0" tIns="0" rIns="0" bIns="0" rtlCol="0">
            <a:noAutofit/>
          </a:bodyPr>
          <a:lstStyle/>
          <a:p>
            <a:pPr fontAlgn="auto">
              <a:spcBef>
                <a:spcPts val="500"/>
              </a:spcBef>
              <a:spcAft>
                <a:spcPts val="0"/>
              </a:spcAft>
            </a:pPr>
            <a:r>
              <a:rPr kumimoji="0" lang="en-US" sz="1400" b="0" i="0" u="none" strike="noStrike" kern="0" cap="none" spc="0" normalizeH="0" baseline="0" noProof="0" dirty="0">
                <a:ln>
                  <a:noFill/>
                </a:ln>
                <a:solidFill>
                  <a:srgbClr val="000000"/>
                </a:solidFill>
                <a:effectLst/>
                <a:uLnTx/>
                <a:uFillTx/>
              </a:rPr>
              <a:t>Output:</a:t>
            </a:r>
            <a:endParaRPr kumimoji="0" lang="en-US" b="0" i="0" u="none" strike="noStrike" kern="0" cap="none" spc="0" normalizeH="0" baseline="0" noProof="0" dirty="0">
              <a:ln>
                <a:noFill/>
              </a:ln>
              <a:solidFill>
                <a:srgbClr val="000000"/>
              </a:solidFill>
              <a:effectLst/>
              <a:uLnTx/>
              <a:uFillTx/>
            </a:endParaRPr>
          </a:p>
        </p:txBody>
      </p:sp>
      <mc:AlternateContent xmlns:mc="http://schemas.openxmlformats.org/markup-compatibility/2006" xmlns:a14="http://schemas.microsoft.com/office/drawing/2010/main">
        <mc:Choice Requires="a14">
          <p:sp>
            <p:nvSpPr>
              <p:cNvPr id="39" name="TextBox 38"/>
              <p:cNvSpPr txBox="1"/>
              <p:nvPr/>
            </p:nvSpPr>
            <p:spPr>
              <a:xfrm>
                <a:off x="6152239" y="3782710"/>
                <a:ext cx="566819" cy="436033"/>
              </a:xfrm>
              <a:prstGeom prst="rect">
                <a:avLst/>
              </a:prstGeom>
              <a:noFill/>
            </p:spPr>
            <p:txBody>
              <a:bodyPr wrap="none" lIns="0" tIns="0" rIns="0" bIns="0" rtlCol="0">
                <a:noAutofit/>
              </a:bodyPr>
              <a:lstStyle/>
              <a:p>
                <a:pPr marR="0" algn="l" defTabSz="914400" eaLnBrk="1" fontAlgn="auto" latinLnBrk="0" hangingPunct="1">
                  <a:spcBef>
                    <a:spcPts val="500"/>
                  </a:spcBef>
                  <a:spcAft>
                    <a:spcPts val="0"/>
                  </a:spcAft>
                  <a:buClrTx/>
                  <a:buSzTx/>
                  <a:buFontTx/>
                  <a:buNone/>
                  <a:tabLst/>
                </a:pPr>
                <a14:m>
                  <m:oMathPara xmlns:m="http://schemas.openxmlformats.org/officeDocument/2006/math">
                    <m:oMathParaPr>
                      <m:jc m:val="centerGroup"/>
                    </m:oMathParaPr>
                    <m:oMath xmlns:m="http://schemas.openxmlformats.org/officeDocument/2006/math">
                      <m:sSubSup>
                        <m:sSubSup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rPr>
                          </m:ctrlPr>
                        </m:sSubSupPr>
                        <m:e>
                          <m:r>
                            <a:rPr kumimoji="0" lang="en-US" sz="1800" b="0" i="0" u="none" strike="noStrike" kern="0" cap="none" spc="0" normalizeH="0" baseline="0" noProof="0" smtClean="0">
                              <a:ln>
                                <a:noFill/>
                              </a:ln>
                              <a:solidFill>
                                <a:srgbClr val="000000"/>
                              </a:solidFill>
                              <a:effectLst/>
                              <a:uLnTx/>
                              <a:uFillTx/>
                              <a:latin typeface="Cambria Math" panose="02040503050406030204" pitchFamily="18" charset="0"/>
                            </a:rPr>
                            <m:t>𝜎</m:t>
                          </m:r>
                        </m:e>
                        <m:sub>
                          <m:r>
                            <a:rPr kumimoji="0" lang="de-DE" sz="1800" b="0" i="0" u="none" strike="noStrike" kern="0" cap="none" spc="0" normalizeH="0" baseline="0" noProof="0" smtClean="0">
                              <a:ln>
                                <a:noFill/>
                              </a:ln>
                              <a:solidFill>
                                <a:srgbClr val="000000"/>
                              </a:solidFill>
                              <a:effectLst/>
                              <a:uLnTx/>
                              <a:uFillTx/>
                              <a:latin typeface="Cambria Math" panose="02040503050406030204" pitchFamily="18" charset="0"/>
                            </a:rPr>
                            <m:t>4</m:t>
                          </m:r>
                        </m:sub>
                        <m:sup>
                          <m:r>
                            <a:rPr kumimoji="0" lang="en-US" sz="1800" b="0" i="0" u="none" strike="noStrike" kern="0" cap="none" spc="0" normalizeH="0" baseline="0" noProof="0" smtClean="0">
                              <a:ln>
                                <a:noFill/>
                              </a:ln>
                              <a:solidFill>
                                <a:srgbClr val="000000"/>
                              </a:solidFill>
                              <a:effectLst/>
                              <a:uLnTx/>
                              <a:uFillTx/>
                              <a:latin typeface="Cambria Math" panose="02040503050406030204" pitchFamily="18" charset="0"/>
                            </a:rPr>
                            <m:t>𝑓</m:t>
                          </m:r>
                        </m:sup>
                      </m:sSubSup>
                    </m:oMath>
                  </m:oMathPara>
                </a14:m>
                <a:endParaRPr kumimoji="0" lang="en-US" sz="1800" b="0" i="0" u="none" strike="noStrike" kern="0" cap="none" spc="0" normalizeH="0" baseline="0" noProof="0" dirty="0">
                  <a:ln>
                    <a:noFill/>
                  </a:ln>
                  <a:solidFill>
                    <a:srgbClr val="000000"/>
                  </a:solidFill>
                  <a:effectLst/>
                  <a:uLnTx/>
                  <a:uFillTx/>
                </a:endParaRPr>
              </a:p>
            </p:txBody>
          </p:sp>
        </mc:Choice>
        <mc:Fallback xmlns="">
          <p:sp>
            <p:nvSpPr>
              <p:cNvPr id="39" name="TextBox 38"/>
              <p:cNvSpPr txBox="1">
                <a:spLocks noRot="1" noChangeAspect="1" noMove="1" noResize="1" noEditPoints="1" noAdjustHandles="1" noChangeArrowheads="1" noChangeShapeType="1" noTextEdit="1"/>
              </p:cNvSpPr>
              <p:nvPr/>
            </p:nvSpPr>
            <p:spPr>
              <a:xfrm>
                <a:off x="6152239" y="3782710"/>
                <a:ext cx="566819" cy="436033"/>
              </a:xfrm>
              <a:prstGeom prst="rect">
                <a:avLst/>
              </a:prstGeom>
              <a:blipFill>
                <a:blip r:embed="rId22"/>
                <a:stretch>
                  <a:fillRect t="-14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p:cNvSpPr txBox="1"/>
              <p:nvPr/>
            </p:nvSpPr>
            <p:spPr>
              <a:xfrm>
                <a:off x="6622488" y="3782710"/>
                <a:ext cx="566819" cy="436033"/>
              </a:xfrm>
              <a:prstGeom prst="rect">
                <a:avLst/>
              </a:prstGeom>
              <a:noFill/>
            </p:spPr>
            <p:txBody>
              <a:bodyPr wrap="none" lIns="0" tIns="0" rIns="0" bIns="0" rtlCol="0">
                <a:noAutofit/>
              </a:bodyPr>
              <a:lstStyle/>
              <a:p>
                <a:pPr marR="0" algn="l" defTabSz="914400" eaLnBrk="1" fontAlgn="auto" latinLnBrk="0" hangingPunct="1">
                  <a:spcBef>
                    <a:spcPts val="500"/>
                  </a:spcBef>
                  <a:spcAft>
                    <a:spcPts val="0"/>
                  </a:spcAft>
                  <a:buClrTx/>
                  <a:buSzTx/>
                  <a:buFontTx/>
                  <a:buNone/>
                  <a:tabLst/>
                </a:pPr>
                <a14:m>
                  <m:oMathPara xmlns:m="http://schemas.openxmlformats.org/officeDocument/2006/math">
                    <m:oMathParaPr>
                      <m:jc m:val="centerGroup"/>
                    </m:oMathParaPr>
                    <m:oMath xmlns:m="http://schemas.openxmlformats.org/officeDocument/2006/math">
                      <m:sSubSup>
                        <m:sSubSup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rPr>
                          </m:ctrlPr>
                        </m:sSubSupPr>
                        <m:e>
                          <m:r>
                            <a:rPr kumimoji="0" lang="en-US" sz="1800" b="0" i="0" u="none" strike="noStrike" kern="0" cap="none" spc="0" normalizeH="0" baseline="0" noProof="0" smtClean="0">
                              <a:ln>
                                <a:noFill/>
                              </a:ln>
                              <a:solidFill>
                                <a:srgbClr val="000000"/>
                              </a:solidFill>
                              <a:effectLst/>
                              <a:uLnTx/>
                              <a:uFillTx/>
                              <a:latin typeface="Cambria Math" panose="02040503050406030204" pitchFamily="18" charset="0"/>
                            </a:rPr>
                            <m:t>𝜎</m:t>
                          </m:r>
                        </m:e>
                        <m:sub>
                          <m:r>
                            <a:rPr kumimoji="0" lang="de-DE" sz="1800" b="0" i="0" u="none" strike="noStrike" kern="0" cap="none" spc="0" normalizeH="0" baseline="0" noProof="0" smtClean="0">
                              <a:ln>
                                <a:noFill/>
                              </a:ln>
                              <a:solidFill>
                                <a:srgbClr val="000000"/>
                              </a:solidFill>
                              <a:effectLst/>
                              <a:uLnTx/>
                              <a:uFillTx/>
                              <a:latin typeface="Cambria Math" panose="02040503050406030204" pitchFamily="18" charset="0"/>
                            </a:rPr>
                            <m:t>4</m:t>
                          </m:r>
                        </m:sub>
                        <m:sup>
                          <m:r>
                            <m:rPr>
                              <m:sty m:val="p"/>
                            </m:rPr>
                            <a:rPr kumimoji="0" lang="de-DE" sz="1800" b="0" i="0" u="none" strike="noStrike" kern="0" cap="none" spc="0" normalizeH="0" baseline="0" noProof="0" smtClean="0">
                              <a:ln>
                                <a:noFill/>
                              </a:ln>
                              <a:solidFill>
                                <a:srgbClr val="000000"/>
                              </a:solidFill>
                              <a:effectLst/>
                              <a:uLnTx/>
                              <a:uFillTx/>
                              <a:latin typeface="Cambria Math" panose="02040503050406030204" pitchFamily="18" charset="0"/>
                            </a:rPr>
                            <m:t>m</m:t>
                          </m:r>
                        </m:sup>
                      </m:sSubSup>
                    </m:oMath>
                  </m:oMathPara>
                </a14:m>
                <a:endParaRPr kumimoji="0" lang="en-US" sz="1800" b="0" i="0" u="none" strike="noStrike" kern="0" cap="none" spc="0" normalizeH="0" baseline="0" noProof="0" dirty="0">
                  <a:ln>
                    <a:noFill/>
                  </a:ln>
                  <a:solidFill>
                    <a:srgbClr val="000000"/>
                  </a:solidFill>
                  <a:effectLst/>
                  <a:uLnTx/>
                  <a:uFillTx/>
                </a:endParaRPr>
              </a:p>
            </p:txBody>
          </p:sp>
        </mc:Choice>
        <mc:Fallback xmlns="">
          <p:sp>
            <p:nvSpPr>
              <p:cNvPr id="40" name="TextBox 39"/>
              <p:cNvSpPr txBox="1">
                <a:spLocks noRot="1" noChangeAspect="1" noMove="1" noResize="1" noEditPoints="1" noAdjustHandles="1" noChangeArrowheads="1" noChangeShapeType="1" noTextEdit="1"/>
              </p:cNvSpPr>
              <p:nvPr/>
            </p:nvSpPr>
            <p:spPr>
              <a:xfrm>
                <a:off x="6622488" y="3782710"/>
                <a:ext cx="566819" cy="436033"/>
              </a:xfrm>
              <a:prstGeom prst="rect">
                <a:avLst/>
              </a:prstGeom>
              <a:blipFill>
                <a:blip r:embed="rId2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p:cNvSpPr txBox="1"/>
              <p:nvPr/>
            </p:nvSpPr>
            <p:spPr>
              <a:xfrm>
                <a:off x="7141137" y="3761750"/>
                <a:ext cx="566819" cy="436033"/>
              </a:xfrm>
              <a:prstGeom prst="rect">
                <a:avLst/>
              </a:prstGeom>
              <a:noFill/>
            </p:spPr>
            <p:txBody>
              <a:bodyPr wrap="none" lIns="0" tIns="0" rIns="0" bIns="0" rtlCol="0">
                <a:noAutofit/>
              </a:bodyPr>
              <a:lstStyle/>
              <a:p>
                <a:pPr marR="0" algn="l" defTabSz="914400" eaLnBrk="1" fontAlgn="auto" latinLnBrk="0" hangingPunct="1">
                  <a:spcBef>
                    <a:spcPts val="500"/>
                  </a:spcBef>
                  <a:spcAft>
                    <a:spcPts val="0"/>
                  </a:spcAft>
                  <a:buClrTx/>
                  <a:buSzTx/>
                  <a:buFontTx/>
                  <a:buNone/>
                  <a:tabLst/>
                </a:pPr>
                <a14:m>
                  <m:oMathPara xmlns:m="http://schemas.openxmlformats.org/officeDocument/2006/math">
                    <m:oMathParaPr>
                      <m:jc m:val="centerGroup"/>
                    </m:oMathParaPr>
                    <m:oMath xmlns:m="http://schemas.openxmlformats.org/officeDocument/2006/math">
                      <m:sSubSup>
                        <m:sSubSup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rPr>
                          </m:ctrlPr>
                        </m:sSubSupPr>
                        <m:e>
                          <m:r>
                            <a:rPr kumimoji="0" lang="en-US" sz="1800" b="0" i="0" u="none" strike="noStrike" kern="0" cap="none" spc="0" normalizeH="0" baseline="0" noProof="0" smtClean="0">
                              <a:ln>
                                <a:noFill/>
                              </a:ln>
                              <a:solidFill>
                                <a:srgbClr val="000000"/>
                              </a:solidFill>
                              <a:effectLst/>
                              <a:uLnTx/>
                              <a:uFillTx/>
                              <a:latin typeface="Cambria Math" panose="02040503050406030204" pitchFamily="18" charset="0"/>
                            </a:rPr>
                            <m:t>𝜎</m:t>
                          </m:r>
                        </m:e>
                        <m:sub>
                          <m:r>
                            <a:rPr kumimoji="0" lang="de-DE" sz="1800" b="0" i="0" u="none" strike="noStrike" kern="0" cap="none" spc="0" normalizeH="0" baseline="0" noProof="0" smtClean="0">
                              <a:ln>
                                <a:noFill/>
                              </a:ln>
                              <a:solidFill>
                                <a:srgbClr val="000000"/>
                              </a:solidFill>
                              <a:effectLst/>
                              <a:uLnTx/>
                              <a:uFillTx/>
                              <a:latin typeface="Cambria Math" panose="02040503050406030204" pitchFamily="18" charset="0"/>
                            </a:rPr>
                            <m:t>5</m:t>
                          </m:r>
                        </m:sub>
                        <m:sup>
                          <m:r>
                            <a:rPr kumimoji="0" lang="en-US" sz="1800" b="0" i="0" u="none" strike="noStrike" kern="0" cap="none" spc="0" normalizeH="0" baseline="0" noProof="0" smtClean="0">
                              <a:ln>
                                <a:noFill/>
                              </a:ln>
                              <a:solidFill>
                                <a:srgbClr val="000000"/>
                              </a:solidFill>
                              <a:effectLst/>
                              <a:uLnTx/>
                              <a:uFillTx/>
                              <a:latin typeface="Cambria Math" panose="02040503050406030204" pitchFamily="18" charset="0"/>
                            </a:rPr>
                            <m:t>𝑓</m:t>
                          </m:r>
                        </m:sup>
                      </m:sSubSup>
                    </m:oMath>
                  </m:oMathPara>
                </a14:m>
                <a:endParaRPr kumimoji="0" lang="en-US" sz="1800" b="0" i="0" u="none" strike="noStrike" kern="0" cap="none" spc="0" normalizeH="0" baseline="0" noProof="0" dirty="0">
                  <a:ln>
                    <a:noFill/>
                  </a:ln>
                  <a:solidFill>
                    <a:srgbClr val="000000"/>
                  </a:solidFill>
                  <a:effectLst/>
                  <a:uLnTx/>
                  <a:uFillTx/>
                </a:endParaRPr>
              </a:p>
            </p:txBody>
          </p:sp>
        </mc:Choice>
        <mc:Fallback xmlns="">
          <p:sp>
            <p:nvSpPr>
              <p:cNvPr id="41" name="TextBox 40"/>
              <p:cNvSpPr txBox="1">
                <a:spLocks noRot="1" noChangeAspect="1" noMove="1" noResize="1" noEditPoints="1" noAdjustHandles="1" noChangeArrowheads="1" noChangeShapeType="1" noTextEdit="1"/>
              </p:cNvSpPr>
              <p:nvPr/>
            </p:nvSpPr>
            <p:spPr>
              <a:xfrm>
                <a:off x="7141137" y="3761750"/>
                <a:ext cx="566819" cy="436033"/>
              </a:xfrm>
              <a:prstGeom prst="rect">
                <a:avLst/>
              </a:prstGeom>
              <a:blipFill>
                <a:blip r:embed="rId24"/>
                <a:stretch>
                  <a:fillRect t="-13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p:cNvSpPr txBox="1"/>
              <p:nvPr/>
            </p:nvSpPr>
            <p:spPr>
              <a:xfrm>
                <a:off x="7659786" y="3772230"/>
                <a:ext cx="566819" cy="436033"/>
              </a:xfrm>
              <a:prstGeom prst="rect">
                <a:avLst/>
              </a:prstGeom>
              <a:noFill/>
            </p:spPr>
            <p:txBody>
              <a:bodyPr wrap="none" lIns="0" tIns="0" rIns="0" bIns="0" rtlCol="0">
                <a:noAutofit/>
              </a:bodyPr>
              <a:lstStyle/>
              <a:p>
                <a:pPr marR="0" algn="l" defTabSz="914400" eaLnBrk="1" fontAlgn="auto" latinLnBrk="0" hangingPunct="1">
                  <a:spcBef>
                    <a:spcPts val="500"/>
                  </a:spcBef>
                  <a:spcAft>
                    <a:spcPts val="0"/>
                  </a:spcAft>
                  <a:buClrTx/>
                  <a:buSzTx/>
                  <a:buFontTx/>
                  <a:buNone/>
                  <a:tabLst/>
                </a:pPr>
                <a14:m>
                  <m:oMathPara xmlns:m="http://schemas.openxmlformats.org/officeDocument/2006/math">
                    <m:oMathParaPr>
                      <m:jc m:val="centerGroup"/>
                    </m:oMathParaPr>
                    <m:oMath xmlns:m="http://schemas.openxmlformats.org/officeDocument/2006/math">
                      <m:sSubSup>
                        <m:sSubSup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rPr>
                          </m:ctrlPr>
                        </m:sSubSupPr>
                        <m:e>
                          <m:r>
                            <a:rPr kumimoji="0" lang="en-US" sz="1800" b="0" i="0" u="none" strike="noStrike" kern="0" cap="none" spc="0" normalizeH="0" baseline="0" noProof="0" smtClean="0">
                              <a:ln>
                                <a:noFill/>
                              </a:ln>
                              <a:solidFill>
                                <a:srgbClr val="000000"/>
                              </a:solidFill>
                              <a:effectLst/>
                              <a:uLnTx/>
                              <a:uFillTx/>
                              <a:latin typeface="Cambria Math" panose="02040503050406030204" pitchFamily="18" charset="0"/>
                            </a:rPr>
                            <m:t>𝜎</m:t>
                          </m:r>
                        </m:e>
                        <m:sub>
                          <m:r>
                            <a:rPr kumimoji="0" lang="de-DE" sz="1800" b="0" i="0" u="none" strike="noStrike" kern="0" cap="none" spc="0" normalizeH="0" baseline="0" noProof="0" smtClean="0">
                              <a:ln>
                                <a:noFill/>
                              </a:ln>
                              <a:solidFill>
                                <a:srgbClr val="000000"/>
                              </a:solidFill>
                              <a:effectLst/>
                              <a:uLnTx/>
                              <a:uFillTx/>
                              <a:latin typeface="Cambria Math" panose="02040503050406030204" pitchFamily="18" charset="0"/>
                            </a:rPr>
                            <m:t>5</m:t>
                          </m:r>
                        </m:sub>
                        <m:sup>
                          <m:r>
                            <m:rPr>
                              <m:sty m:val="p"/>
                            </m:rPr>
                            <a:rPr kumimoji="0" lang="de-DE" sz="1800" b="0" i="0" u="none" strike="noStrike" kern="0" cap="none" spc="0" normalizeH="0" baseline="0" noProof="0" smtClean="0">
                              <a:ln>
                                <a:noFill/>
                              </a:ln>
                              <a:solidFill>
                                <a:srgbClr val="000000"/>
                              </a:solidFill>
                              <a:effectLst/>
                              <a:uLnTx/>
                              <a:uFillTx/>
                              <a:latin typeface="Cambria Math" panose="02040503050406030204" pitchFamily="18" charset="0"/>
                            </a:rPr>
                            <m:t>m</m:t>
                          </m:r>
                        </m:sup>
                      </m:sSubSup>
                    </m:oMath>
                  </m:oMathPara>
                </a14:m>
                <a:endParaRPr kumimoji="0" lang="en-US" sz="1800" b="0" i="0" u="none" strike="noStrike" kern="0" cap="none" spc="0" normalizeH="0" baseline="0" noProof="0" dirty="0">
                  <a:ln>
                    <a:noFill/>
                  </a:ln>
                  <a:solidFill>
                    <a:srgbClr val="000000"/>
                  </a:solidFill>
                  <a:effectLst/>
                  <a:uLnTx/>
                  <a:uFillTx/>
                </a:endParaRPr>
              </a:p>
            </p:txBody>
          </p:sp>
        </mc:Choice>
        <mc:Fallback xmlns="">
          <p:sp>
            <p:nvSpPr>
              <p:cNvPr id="42" name="TextBox 41"/>
              <p:cNvSpPr txBox="1">
                <a:spLocks noRot="1" noChangeAspect="1" noMove="1" noResize="1" noEditPoints="1" noAdjustHandles="1" noChangeArrowheads="1" noChangeShapeType="1" noTextEdit="1"/>
              </p:cNvSpPr>
              <p:nvPr/>
            </p:nvSpPr>
            <p:spPr>
              <a:xfrm>
                <a:off x="7659786" y="3772230"/>
                <a:ext cx="566819" cy="436033"/>
              </a:xfrm>
              <a:prstGeom prst="rect">
                <a:avLst/>
              </a:prstGeom>
              <a:blipFill>
                <a:blip r:embed="rId2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p:cNvSpPr txBox="1"/>
              <p:nvPr/>
            </p:nvSpPr>
            <p:spPr>
              <a:xfrm>
                <a:off x="8251010" y="3751116"/>
                <a:ext cx="566819" cy="436033"/>
              </a:xfrm>
              <a:prstGeom prst="rect">
                <a:avLst/>
              </a:prstGeom>
              <a:noFill/>
            </p:spPr>
            <p:txBody>
              <a:bodyPr wrap="none" lIns="0" tIns="0" rIns="0" bIns="0" rtlCol="0">
                <a:noAutofit/>
              </a:bodyPr>
              <a:lstStyle/>
              <a:p>
                <a:pPr marR="0" algn="l" defTabSz="914400" eaLnBrk="1" fontAlgn="auto" latinLnBrk="0" hangingPunct="1">
                  <a:spcBef>
                    <a:spcPts val="500"/>
                  </a:spcBef>
                  <a:spcAft>
                    <a:spcPts val="0"/>
                  </a:spcAft>
                  <a:buClrTx/>
                  <a:buSzTx/>
                  <a:buFontTx/>
                  <a:buNone/>
                  <a:tabLst/>
                </a:pPr>
                <a14:m>
                  <m:oMathPara xmlns:m="http://schemas.openxmlformats.org/officeDocument/2006/math">
                    <m:oMathParaPr>
                      <m:jc m:val="centerGroup"/>
                    </m:oMathParaPr>
                    <m:oMath xmlns:m="http://schemas.openxmlformats.org/officeDocument/2006/math">
                      <m:sSubSup>
                        <m:sSubSup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rPr>
                          </m:ctrlPr>
                        </m:sSubSupPr>
                        <m:e>
                          <m:r>
                            <a:rPr kumimoji="0" lang="en-US" sz="1800" b="0" i="0" u="none" strike="noStrike" kern="0" cap="none" spc="0" normalizeH="0" baseline="0" noProof="0" smtClean="0">
                              <a:ln>
                                <a:noFill/>
                              </a:ln>
                              <a:solidFill>
                                <a:srgbClr val="000000"/>
                              </a:solidFill>
                              <a:effectLst/>
                              <a:uLnTx/>
                              <a:uFillTx/>
                              <a:latin typeface="Cambria Math" panose="02040503050406030204" pitchFamily="18" charset="0"/>
                            </a:rPr>
                            <m:t>𝜎</m:t>
                          </m:r>
                        </m:e>
                        <m:sub>
                          <m:r>
                            <a:rPr kumimoji="0" lang="de-DE" sz="1800" b="0" i="0" u="none" strike="noStrike" kern="0" cap="none" spc="0" normalizeH="0" baseline="0" noProof="0" smtClean="0">
                              <a:ln>
                                <a:noFill/>
                              </a:ln>
                              <a:solidFill>
                                <a:srgbClr val="000000"/>
                              </a:solidFill>
                              <a:effectLst/>
                              <a:uLnTx/>
                              <a:uFillTx/>
                              <a:latin typeface="Cambria Math" panose="02040503050406030204" pitchFamily="18" charset="0"/>
                            </a:rPr>
                            <m:t>6</m:t>
                          </m:r>
                        </m:sub>
                        <m:sup>
                          <m:r>
                            <a:rPr kumimoji="0" lang="en-US" sz="1800" b="0" i="0" u="none" strike="noStrike" kern="0" cap="none" spc="0" normalizeH="0" baseline="0" noProof="0" smtClean="0">
                              <a:ln>
                                <a:noFill/>
                              </a:ln>
                              <a:solidFill>
                                <a:srgbClr val="000000"/>
                              </a:solidFill>
                              <a:effectLst/>
                              <a:uLnTx/>
                              <a:uFillTx/>
                              <a:latin typeface="Cambria Math" panose="02040503050406030204" pitchFamily="18" charset="0"/>
                            </a:rPr>
                            <m:t>𝑓</m:t>
                          </m:r>
                        </m:sup>
                      </m:sSubSup>
                    </m:oMath>
                  </m:oMathPara>
                </a14:m>
                <a:endParaRPr kumimoji="0" lang="en-US" sz="1800" b="0" i="0" u="none" strike="noStrike" kern="0" cap="none" spc="0" normalizeH="0" baseline="0" noProof="0" dirty="0">
                  <a:ln>
                    <a:noFill/>
                  </a:ln>
                  <a:solidFill>
                    <a:srgbClr val="000000"/>
                  </a:solidFill>
                  <a:effectLst/>
                  <a:uLnTx/>
                  <a:uFillTx/>
                </a:endParaRPr>
              </a:p>
            </p:txBody>
          </p:sp>
        </mc:Choice>
        <mc:Fallback xmlns="">
          <p:sp>
            <p:nvSpPr>
              <p:cNvPr id="43" name="TextBox 42"/>
              <p:cNvSpPr txBox="1">
                <a:spLocks noRot="1" noChangeAspect="1" noMove="1" noResize="1" noEditPoints="1" noAdjustHandles="1" noChangeArrowheads="1" noChangeShapeType="1" noTextEdit="1"/>
              </p:cNvSpPr>
              <p:nvPr/>
            </p:nvSpPr>
            <p:spPr>
              <a:xfrm>
                <a:off x="8251010" y="3751116"/>
                <a:ext cx="566819" cy="436033"/>
              </a:xfrm>
              <a:prstGeom prst="rect">
                <a:avLst/>
              </a:prstGeom>
              <a:blipFill>
                <a:blip r:embed="rId2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p:cNvSpPr txBox="1"/>
              <p:nvPr/>
            </p:nvSpPr>
            <p:spPr>
              <a:xfrm>
                <a:off x="8750347" y="3761750"/>
                <a:ext cx="566819" cy="436033"/>
              </a:xfrm>
              <a:prstGeom prst="rect">
                <a:avLst/>
              </a:prstGeom>
              <a:noFill/>
            </p:spPr>
            <p:txBody>
              <a:bodyPr wrap="none" lIns="0" tIns="0" rIns="0" bIns="0" rtlCol="0">
                <a:noAutofit/>
              </a:bodyPr>
              <a:lstStyle/>
              <a:p>
                <a:pPr marR="0" algn="l" defTabSz="914400" eaLnBrk="1" fontAlgn="auto" latinLnBrk="0" hangingPunct="1">
                  <a:spcBef>
                    <a:spcPts val="500"/>
                  </a:spcBef>
                  <a:spcAft>
                    <a:spcPts val="0"/>
                  </a:spcAft>
                  <a:buClrTx/>
                  <a:buSzTx/>
                  <a:buFontTx/>
                  <a:buNone/>
                  <a:tabLst/>
                </a:pPr>
                <a14:m>
                  <m:oMathPara xmlns:m="http://schemas.openxmlformats.org/officeDocument/2006/math">
                    <m:oMathParaPr>
                      <m:jc m:val="centerGroup"/>
                    </m:oMathParaPr>
                    <m:oMath xmlns:m="http://schemas.openxmlformats.org/officeDocument/2006/math">
                      <m:sSubSup>
                        <m:sSubSup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rPr>
                          </m:ctrlPr>
                        </m:sSubSupPr>
                        <m:e>
                          <m:r>
                            <a:rPr kumimoji="0" lang="en-US" sz="1800" b="0" i="0" u="none" strike="noStrike" kern="0" cap="none" spc="0" normalizeH="0" baseline="0" noProof="0" smtClean="0">
                              <a:ln>
                                <a:noFill/>
                              </a:ln>
                              <a:solidFill>
                                <a:srgbClr val="000000"/>
                              </a:solidFill>
                              <a:effectLst/>
                              <a:uLnTx/>
                              <a:uFillTx/>
                              <a:latin typeface="Cambria Math" panose="02040503050406030204" pitchFamily="18" charset="0"/>
                            </a:rPr>
                            <m:t>𝜎</m:t>
                          </m:r>
                        </m:e>
                        <m:sub>
                          <m:r>
                            <a:rPr kumimoji="0" lang="de-DE" sz="1800" b="0" i="0" u="none" strike="noStrike" kern="0" cap="none" spc="0" normalizeH="0" baseline="0" noProof="0" smtClean="0">
                              <a:ln>
                                <a:noFill/>
                              </a:ln>
                              <a:solidFill>
                                <a:srgbClr val="000000"/>
                              </a:solidFill>
                              <a:effectLst/>
                              <a:uLnTx/>
                              <a:uFillTx/>
                              <a:latin typeface="Cambria Math" panose="02040503050406030204" pitchFamily="18" charset="0"/>
                            </a:rPr>
                            <m:t>6</m:t>
                          </m:r>
                        </m:sub>
                        <m:sup>
                          <m:r>
                            <m:rPr>
                              <m:sty m:val="p"/>
                            </m:rPr>
                            <a:rPr kumimoji="0" lang="de-DE" sz="1800" b="0" i="0" u="none" strike="noStrike" kern="0" cap="none" spc="0" normalizeH="0" baseline="0" noProof="0" smtClean="0">
                              <a:ln>
                                <a:noFill/>
                              </a:ln>
                              <a:solidFill>
                                <a:srgbClr val="000000"/>
                              </a:solidFill>
                              <a:effectLst/>
                              <a:uLnTx/>
                              <a:uFillTx/>
                              <a:latin typeface="Cambria Math" panose="02040503050406030204" pitchFamily="18" charset="0"/>
                            </a:rPr>
                            <m:t>m</m:t>
                          </m:r>
                        </m:sup>
                      </m:sSubSup>
                    </m:oMath>
                  </m:oMathPara>
                </a14:m>
                <a:endParaRPr kumimoji="0" lang="en-US" sz="1800" b="0" i="0" u="none" strike="noStrike" kern="0" cap="none" spc="0" normalizeH="0" baseline="0" noProof="0" dirty="0">
                  <a:ln>
                    <a:noFill/>
                  </a:ln>
                  <a:solidFill>
                    <a:srgbClr val="000000"/>
                  </a:solidFill>
                  <a:effectLst/>
                  <a:uLnTx/>
                  <a:uFillTx/>
                </a:endParaRPr>
              </a:p>
            </p:txBody>
          </p:sp>
        </mc:Choice>
        <mc:Fallback xmlns="">
          <p:sp>
            <p:nvSpPr>
              <p:cNvPr id="44" name="TextBox 43"/>
              <p:cNvSpPr txBox="1">
                <a:spLocks noRot="1" noChangeAspect="1" noMove="1" noResize="1" noEditPoints="1" noAdjustHandles="1" noChangeArrowheads="1" noChangeShapeType="1" noTextEdit="1"/>
              </p:cNvSpPr>
              <p:nvPr/>
            </p:nvSpPr>
            <p:spPr>
              <a:xfrm>
                <a:off x="8750347" y="3761750"/>
                <a:ext cx="566819" cy="436033"/>
              </a:xfrm>
              <a:prstGeom prst="rect">
                <a:avLst/>
              </a:prstGeom>
              <a:blipFill>
                <a:blip r:embed="rId2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p:cNvSpPr txBox="1"/>
              <p:nvPr/>
            </p:nvSpPr>
            <p:spPr>
              <a:xfrm>
                <a:off x="9268420" y="3740791"/>
                <a:ext cx="566819" cy="436033"/>
              </a:xfrm>
              <a:prstGeom prst="rect">
                <a:avLst/>
              </a:prstGeom>
              <a:noFill/>
            </p:spPr>
            <p:txBody>
              <a:bodyPr wrap="none" lIns="0" tIns="0" rIns="0" bIns="0" rtlCol="0">
                <a:noAutofit/>
              </a:bodyPr>
              <a:lstStyle/>
              <a:p>
                <a:pPr marR="0" algn="l" defTabSz="914400" eaLnBrk="1" fontAlgn="auto" latinLnBrk="0" hangingPunct="1">
                  <a:spcBef>
                    <a:spcPts val="500"/>
                  </a:spcBef>
                  <a:spcAft>
                    <a:spcPts val="0"/>
                  </a:spcAft>
                  <a:buClrTx/>
                  <a:buSzTx/>
                  <a:buFontTx/>
                  <a:buNone/>
                  <a:tabLst/>
                </a:pPr>
                <a14:m>
                  <m:oMathPara xmlns:m="http://schemas.openxmlformats.org/officeDocument/2006/math">
                    <m:oMathParaPr>
                      <m:jc m:val="centerGroup"/>
                    </m:oMathParaPr>
                    <m:oMath xmlns:m="http://schemas.openxmlformats.org/officeDocument/2006/math">
                      <m:sSubSup>
                        <m:sSubSup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rPr>
                          </m:ctrlPr>
                        </m:sSubSupPr>
                        <m:e>
                          <m:r>
                            <a:rPr kumimoji="0" lang="en-US" sz="1800" b="0" i="0" u="none" strike="noStrike" kern="0" cap="none" spc="0" normalizeH="0" baseline="0" noProof="0" smtClean="0">
                              <a:ln>
                                <a:noFill/>
                              </a:ln>
                              <a:solidFill>
                                <a:srgbClr val="000000"/>
                              </a:solidFill>
                              <a:effectLst/>
                              <a:uLnTx/>
                              <a:uFillTx/>
                              <a:latin typeface="Cambria Math" panose="02040503050406030204" pitchFamily="18" charset="0"/>
                            </a:rPr>
                            <m:t>𝜎</m:t>
                          </m:r>
                        </m:e>
                        <m:sub>
                          <m:r>
                            <a:rPr kumimoji="0" lang="de-DE" sz="1800" b="0" i="0" u="none" strike="noStrike" kern="0" cap="none" spc="0" normalizeH="0" baseline="0" noProof="0" smtClean="0">
                              <a:ln>
                                <a:noFill/>
                              </a:ln>
                              <a:solidFill>
                                <a:srgbClr val="000000"/>
                              </a:solidFill>
                              <a:effectLst/>
                              <a:uLnTx/>
                              <a:uFillTx/>
                              <a:latin typeface="Cambria Math" panose="02040503050406030204" pitchFamily="18" charset="0"/>
                            </a:rPr>
                            <m:t>7</m:t>
                          </m:r>
                        </m:sub>
                        <m:sup>
                          <m:r>
                            <a:rPr kumimoji="0" lang="en-US" sz="1800" b="0" i="0" u="none" strike="noStrike" kern="0" cap="none" spc="0" normalizeH="0" baseline="0" noProof="0" smtClean="0">
                              <a:ln>
                                <a:noFill/>
                              </a:ln>
                              <a:solidFill>
                                <a:srgbClr val="000000"/>
                              </a:solidFill>
                              <a:effectLst/>
                              <a:uLnTx/>
                              <a:uFillTx/>
                              <a:latin typeface="Cambria Math" panose="02040503050406030204" pitchFamily="18" charset="0"/>
                            </a:rPr>
                            <m:t>𝑓</m:t>
                          </m:r>
                        </m:sup>
                      </m:sSubSup>
                    </m:oMath>
                  </m:oMathPara>
                </a14:m>
                <a:endParaRPr kumimoji="0" lang="en-US" sz="1800" b="0" i="0" u="none" strike="noStrike" kern="0" cap="none" spc="0" normalizeH="0" baseline="0" noProof="0" dirty="0">
                  <a:ln>
                    <a:noFill/>
                  </a:ln>
                  <a:solidFill>
                    <a:srgbClr val="000000"/>
                  </a:solidFill>
                  <a:effectLst/>
                  <a:uLnTx/>
                  <a:uFillTx/>
                </a:endParaRPr>
              </a:p>
            </p:txBody>
          </p:sp>
        </mc:Choice>
        <mc:Fallback xmlns="">
          <p:sp>
            <p:nvSpPr>
              <p:cNvPr id="45" name="TextBox 44"/>
              <p:cNvSpPr txBox="1">
                <a:spLocks noRot="1" noChangeAspect="1" noMove="1" noResize="1" noEditPoints="1" noAdjustHandles="1" noChangeArrowheads="1" noChangeShapeType="1" noTextEdit="1"/>
              </p:cNvSpPr>
              <p:nvPr/>
            </p:nvSpPr>
            <p:spPr>
              <a:xfrm>
                <a:off x="9268420" y="3740791"/>
                <a:ext cx="566819" cy="436033"/>
              </a:xfrm>
              <a:prstGeom prst="rect">
                <a:avLst/>
              </a:prstGeom>
              <a:blipFill>
                <a:blip r:embed="rId28"/>
                <a:stretch>
                  <a:fillRect t="-14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Box 45"/>
              <p:cNvSpPr txBox="1"/>
              <p:nvPr/>
            </p:nvSpPr>
            <p:spPr>
              <a:xfrm>
                <a:off x="9737035" y="3740791"/>
                <a:ext cx="566819" cy="436033"/>
              </a:xfrm>
              <a:prstGeom prst="rect">
                <a:avLst/>
              </a:prstGeom>
              <a:noFill/>
            </p:spPr>
            <p:txBody>
              <a:bodyPr wrap="none" lIns="0" tIns="0" rIns="0" bIns="0" rtlCol="0">
                <a:noAutofit/>
              </a:bodyPr>
              <a:lstStyle/>
              <a:p>
                <a:pPr marR="0" algn="l" defTabSz="914400" eaLnBrk="1" fontAlgn="auto" latinLnBrk="0" hangingPunct="1">
                  <a:spcBef>
                    <a:spcPts val="500"/>
                  </a:spcBef>
                  <a:spcAft>
                    <a:spcPts val="0"/>
                  </a:spcAft>
                  <a:buClrTx/>
                  <a:buSzTx/>
                  <a:buFontTx/>
                  <a:buNone/>
                  <a:tabLst/>
                </a:pPr>
                <a14:m>
                  <m:oMathPara xmlns:m="http://schemas.openxmlformats.org/officeDocument/2006/math">
                    <m:oMathParaPr>
                      <m:jc m:val="centerGroup"/>
                    </m:oMathParaPr>
                    <m:oMath xmlns:m="http://schemas.openxmlformats.org/officeDocument/2006/math">
                      <m:sSubSup>
                        <m:sSubSup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rPr>
                          </m:ctrlPr>
                        </m:sSubSupPr>
                        <m:e>
                          <m:r>
                            <a:rPr kumimoji="0" lang="en-US" sz="1800" b="0" i="0" u="none" strike="noStrike" kern="0" cap="none" spc="0" normalizeH="0" baseline="0" noProof="0" smtClean="0">
                              <a:ln>
                                <a:noFill/>
                              </a:ln>
                              <a:solidFill>
                                <a:srgbClr val="000000"/>
                              </a:solidFill>
                              <a:effectLst/>
                              <a:uLnTx/>
                              <a:uFillTx/>
                              <a:latin typeface="Cambria Math" panose="02040503050406030204" pitchFamily="18" charset="0"/>
                            </a:rPr>
                            <m:t>𝜎</m:t>
                          </m:r>
                        </m:e>
                        <m:sub>
                          <m:r>
                            <a:rPr kumimoji="0" lang="de-DE" sz="1800" b="0" i="0" u="none" strike="noStrike" kern="0" cap="none" spc="0" normalizeH="0" baseline="0" noProof="0" smtClean="0">
                              <a:ln>
                                <a:noFill/>
                              </a:ln>
                              <a:solidFill>
                                <a:srgbClr val="000000"/>
                              </a:solidFill>
                              <a:effectLst/>
                              <a:uLnTx/>
                              <a:uFillTx/>
                              <a:latin typeface="Cambria Math" panose="02040503050406030204" pitchFamily="18" charset="0"/>
                            </a:rPr>
                            <m:t>7</m:t>
                          </m:r>
                        </m:sub>
                        <m:sup>
                          <m:r>
                            <m:rPr>
                              <m:sty m:val="p"/>
                            </m:rPr>
                            <a:rPr kumimoji="0" lang="de-DE" sz="1800" b="0" i="0" u="none" strike="noStrike" kern="0" cap="none" spc="0" normalizeH="0" baseline="0" noProof="0" smtClean="0">
                              <a:ln>
                                <a:noFill/>
                              </a:ln>
                              <a:solidFill>
                                <a:srgbClr val="000000"/>
                              </a:solidFill>
                              <a:effectLst/>
                              <a:uLnTx/>
                              <a:uFillTx/>
                              <a:latin typeface="Cambria Math" panose="02040503050406030204" pitchFamily="18" charset="0"/>
                            </a:rPr>
                            <m:t>m</m:t>
                          </m:r>
                        </m:sup>
                      </m:sSubSup>
                    </m:oMath>
                  </m:oMathPara>
                </a14:m>
                <a:endParaRPr kumimoji="0" lang="en-US" sz="1800" b="0" i="0" u="none" strike="noStrike" kern="0" cap="none" spc="0" normalizeH="0" baseline="0" noProof="0" dirty="0">
                  <a:ln>
                    <a:noFill/>
                  </a:ln>
                  <a:solidFill>
                    <a:srgbClr val="000000"/>
                  </a:solidFill>
                  <a:effectLst/>
                  <a:uLnTx/>
                  <a:uFillTx/>
                </a:endParaRPr>
              </a:p>
            </p:txBody>
          </p:sp>
        </mc:Choice>
        <mc:Fallback xmlns="">
          <p:sp>
            <p:nvSpPr>
              <p:cNvPr id="46" name="TextBox 45"/>
              <p:cNvSpPr txBox="1">
                <a:spLocks noRot="1" noChangeAspect="1" noMove="1" noResize="1" noEditPoints="1" noAdjustHandles="1" noChangeArrowheads="1" noChangeShapeType="1" noTextEdit="1"/>
              </p:cNvSpPr>
              <p:nvPr/>
            </p:nvSpPr>
            <p:spPr>
              <a:xfrm>
                <a:off x="9737035" y="3740791"/>
                <a:ext cx="566819" cy="436033"/>
              </a:xfrm>
              <a:prstGeom prst="rect">
                <a:avLst/>
              </a:prstGeom>
              <a:blipFill>
                <a:blip r:embed="rId29"/>
                <a:stretch>
                  <a:fillRect/>
                </a:stretch>
              </a:blipFill>
            </p:spPr>
            <p:txBody>
              <a:bodyPr/>
              <a:lstStyle/>
              <a:p>
                <a:r>
                  <a:rPr lang="en-US">
                    <a:noFill/>
                  </a:rPr>
                  <a:t> </a:t>
                </a:r>
              </a:p>
            </p:txBody>
          </p:sp>
        </mc:Fallback>
      </mc:AlternateContent>
      <p:sp>
        <p:nvSpPr>
          <p:cNvPr id="47" name="Curved Down Arrow 46"/>
          <p:cNvSpPr/>
          <p:nvPr/>
        </p:nvSpPr>
        <p:spPr>
          <a:xfrm rot="5400000">
            <a:off x="9586901" y="2841188"/>
            <a:ext cx="1925764" cy="553726"/>
          </a:xfrm>
          <a:prstGeom prst="curvedDownArrow">
            <a:avLst/>
          </a:prstGeom>
          <a:noFill/>
          <a:ln w="9525" cap="flat" cmpd="sng" algn="ctr">
            <a:solidFill>
              <a:schemeClr val="accent2"/>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a:ln>
                <a:noFill/>
              </a:ln>
              <a:solidFill>
                <a:srgbClr val="000000"/>
              </a:solidFill>
              <a:effectLst/>
              <a:uLnTx/>
              <a:uFillTx/>
              <a:latin typeface="Bosch Office Sans"/>
              <a:ea typeface="+mn-ea"/>
              <a:cs typeface="+mn-cs"/>
            </a:endParaRPr>
          </a:p>
        </p:txBody>
      </p:sp>
      <p:sp>
        <p:nvSpPr>
          <p:cNvPr id="48" name="TextBox 47"/>
          <p:cNvSpPr txBox="1"/>
          <p:nvPr/>
        </p:nvSpPr>
        <p:spPr>
          <a:xfrm>
            <a:off x="10147921" y="4107869"/>
            <a:ext cx="803724" cy="2038192"/>
          </a:xfrm>
          <a:prstGeom prst="rect">
            <a:avLst/>
          </a:prstGeom>
          <a:noFill/>
        </p:spPr>
        <p:txBody>
          <a:bodyPr wrap="square" lIns="0" tIns="0" rIns="0" bIns="0" rtlCol="0">
            <a:noAutofit/>
          </a:bodyPr>
          <a:lstStyle/>
          <a:p>
            <a:pPr marR="0" algn="l" defTabSz="914400" eaLnBrk="1" fontAlgn="auto" latinLnBrk="0" hangingPunct="1">
              <a:spcBef>
                <a:spcPts val="500"/>
              </a:spcBef>
              <a:spcAft>
                <a:spcPts val="0"/>
              </a:spcAft>
              <a:buClrTx/>
              <a:buSzTx/>
              <a:buFontTx/>
              <a:buNone/>
              <a:tabLst/>
            </a:pPr>
            <a:r>
              <a:rPr lang="de-DE" sz="1100" kern="0" dirty="0">
                <a:solidFill>
                  <a:srgbClr val="000000"/>
                </a:solidFill>
              </a:rPr>
              <a:t>Using the respective material laws for fiber and matrix</a:t>
            </a:r>
            <a:endParaRPr kumimoji="0" lang="en-US" sz="1100" b="0" i="0" u="none" strike="noStrike" kern="0" cap="none" spc="0" normalizeH="0" baseline="0" noProof="0" dirty="0">
              <a:ln>
                <a:noFill/>
              </a:ln>
              <a:solidFill>
                <a:srgbClr val="000000"/>
              </a:solidFill>
              <a:effectLst/>
              <a:uLnTx/>
              <a:uFillTx/>
            </a:endParaRPr>
          </a:p>
        </p:txBody>
      </p:sp>
      <p:sp>
        <p:nvSpPr>
          <p:cNvPr id="49" name="TextBox 48"/>
          <p:cNvSpPr txBox="1"/>
          <p:nvPr/>
        </p:nvSpPr>
        <p:spPr>
          <a:xfrm>
            <a:off x="5783442" y="4525887"/>
            <a:ext cx="1337734" cy="348644"/>
          </a:xfrm>
          <a:prstGeom prst="rect">
            <a:avLst/>
          </a:prstGeom>
          <a:noFill/>
        </p:spPr>
        <p:txBody>
          <a:bodyPr wrap="none" lIns="0" tIns="0" rIns="0" bIns="0" rtlCol="0">
            <a:noAutofit/>
          </a:bodyPr>
          <a:lstStyle/>
          <a:p>
            <a:pPr fontAlgn="auto">
              <a:spcBef>
                <a:spcPts val="500"/>
              </a:spcBef>
              <a:spcAft>
                <a:spcPts val="0"/>
              </a:spcAft>
            </a:pPr>
            <a:r>
              <a:rPr kumimoji="0" lang="en-US" sz="1400" b="1" i="0" u="none" strike="noStrike" kern="0" cap="none" spc="0" normalizeH="0" baseline="0" noProof="0" dirty="0">
                <a:ln>
                  <a:noFill/>
                </a:ln>
                <a:solidFill>
                  <a:srgbClr val="000000"/>
                </a:solidFill>
                <a:effectLst/>
                <a:uLnTx/>
                <a:uFillTx/>
              </a:rPr>
              <a:t>Final Output:</a:t>
            </a:r>
            <a:endParaRPr kumimoji="0" lang="en-US" b="1" i="0" u="none" strike="noStrike" kern="0" cap="none" spc="0" normalizeH="0" baseline="0" noProof="0" dirty="0">
              <a:ln>
                <a:noFill/>
              </a:ln>
              <a:solidFill>
                <a:srgbClr val="000000"/>
              </a:solidFill>
              <a:effectLst/>
              <a:uLnTx/>
              <a:uFillTx/>
            </a:endParaRPr>
          </a:p>
        </p:txBody>
      </p:sp>
      <mc:AlternateContent xmlns:mc="http://schemas.openxmlformats.org/markup-compatibility/2006" xmlns:a14="http://schemas.microsoft.com/office/drawing/2010/main">
        <mc:Choice Requires="a14">
          <p:sp>
            <p:nvSpPr>
              <p:cNvPr id="51" name="TextBox 50"/>
              <p:cNvSpPr txBox="1"/>
              <p:nvPr/>
            </p:nvSpPr>
            <p:spPr>
              <a:xfrm>
                <a:off x="7028678" y="4322703"/>
                <a:ext cx="914400" cy="914400"/>
              </a:xfrm>
              <a:prstGeom prst="rect">
                <a:avLst/>
              </a:prstGeom>
              <a:noFill/>
            </p:spPr>
            <p:txBody>
              <a:bodyPr wrap="none" lIns="0" tIns="0" rIns="0" bIns="0" rtlCol="0">
                <a:noAutofit/>
              </a:bodyPr>
              <a:lstStyle/>
              <a:p>
                <a:pPr fontAlgn="auto">
                  <a:spcBef>
                    <a:spcPts val="500"/>
                  </a:spcBef>
                  <a:spcAft>
                    <a:spcPts val="0"/>
                  </a:spcAft>
                </a:pPr>
                <a14:m>
                  <m:oMathPara xmlns:m="http://schemas.openxmlformats.org/officeDocument/2006/math">
                    <m:oMathParaPr>
                      <m:jc m:val="centerGroup"/>
                    </m:oMathParaPr>
                    <m:oMath xmlns:m="http://schemas.openxmlformats.org/officeDocument/2006/math">
                      <m:acc>
                        <m:accPr>
                          <m:chr m:val="̅"/>
                          <m:ctrlPr>
                            <a:rPr lang="en-US" i="1" kern="0">
                              <a:solidFill>
                                <a:srgbClr val="000000"/>
                              </a:solidFill>
                              <a:latin typeface="Cambria Math" panose="02040503050406030204" pitchFamily="18" charset="0"/>
                            </a:rPr>
                          </m:ctrlPr>
                        </m:accPr>
                        <m:e>
                          <m:r>
                            <a:rPr lang="en-US" kern="0">
                              <a:solidFill>
                                <a:srgbClr val="000000"/>
                              </a:solidFill>
                              <a:latin typeface="Cambria Math" panose="02040503050406030204" pitchFamily="18" charset="0"/>
                            </a:rPr>
                            <m:t>𝜎</m:t>
                          </m:r>
                        </m:e>
                      </m:acc>
                      <m:r>
                        <a:rPr kumimoji="0" lang="en-US" sz="1800" b="0" i="0" u="none" strike="noStrike" kern="0" cap="none" spc="0" normalizeH="0" baseline="0" noProof="0" smtClean="0">
                          <a:ln>
                            <a:noFill/>
                          </a:ln>
                          <a:solidFill>
                            <a:srgbClr val="000000"/>
                          </a:solidFill>
                          <a:effectLst/>
                          <a:uLnTx/>
                          <a:uFillTx/>
                          <a:latin typeface="Cambria Math" panose="02040503050406030204" pitchFamily="18" charset="0"/>
                        </a:rPr>
                        <m:t>=</m:t>
                      </m:r>
                      <m:nary>
                        <m:naryPr>
                          <m:chr m:val="∑"/>
                          <m:limLoc m:val="undOvr"/>
                          <m:grow m:val="on"/>
                          <m:supHide m:val="on"/>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rPr>
                          </m:ctrlPr>
                        </m:naryPr>
                        <m:sub>
                          <m:r>
                            <a:rPr kumimoji="0" lang="en-US" sz="1800" b="0" i="0" u="none" strike="noStrike" kern="0" cap="none" spc="0" normalizeH="0" baseline="0" noProof="0" smtClean="0">
                              <a:ln>
                                <a:noFill/>
                              </a:ln>
                              <a:solidFill>
                                <a:srgbClr val="000000"/>
                              </a:solidFill>
                              <a:effectLst/>
                              <a:uLnTx/>
                              <a:uFillTx/>
                              <a:latin typeface="Cambria Math" panose="02040503050406030204" pitchFamily="18" charset="0"/>
                            </a:rPr>
                            <m:t>𝑖</m:t>
                          </m:r>
                        </m:sub>
                        <m:sup/>
                        <m:e>
                          <m:d>
                            <m:d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rPr>
                              </m:ctrlPr>
                            </m:dPr>
                            <m:e>
                              <m:sSubSup>
                                <m:sSubSup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rPr>
                                  </m:ctrlPr>
                                </m:sSubSupPr>
                                <m:e>
                                  <m:r>
                                    <a:rPr kumimoji="0" lang="en-US" sz="1800" b="0" i="0" u="none" strike="noStrike" kern="0" cap="none" spc="0" normalizeH="0" baseline="0" noProof="0" smtClean="0">
                                      <a:ln>
                                        <a:noFill/>
                                      </a:ln>
                                      <a:solidFill>
                                        <a:srgbClr val="000000"/>
                                      </a:solidFill>
                                      <a:effectLst/>
                                      <a:uLnTx/>
                                      <a:uFillTx/>
                                      <a:latin typeface="Cambria Math" panose="02040503050406030204" pitchFamily="18" charset="0"/>
                                    </a:rPr>
                                    <m:t>𝑐</m:t>
                                  </m:r>
                                </m:e>
                                <m:sub>
                                  <m:r>
                                    <a:rPr kumimoji="0" lang="en-US" sz="1800" b="0" i="0" u="none" strike="noStrike" kern="0" cap="none" spc="0" normalizeH="0" baseline="0" noProof="0" smtClean="0">
                                      <a:ln>
                                        <a:noFill/>
                                      </a:ln>
                                      <a:solidFill>
                                        <a:srgbClr val="000000"/>
                                      </a:solidFill>
                                      <a:effectLst/>
                                      <a:uLnTx/>
                                      <a:uFillTx/>
                                      <a:latin typeface="Cambria Math" panose="02040503050406030204" pitchFamily="18" charset="0"/>
                                    </a:rPr>
                                    <m:t>𝑖</m:t>
                                  </m:r>
                                </m:sub>
                                <m:sup>
                                  <m:r>
                                    <a:rPr kumimoji="0" lang="en-US" sz="1800" b="0" i="0" u="none" strike="noStrike" kern="0" cap="none" spc="0" normalizeH="0" baseline="0" noProof="0" smtClean="0">
                                      <a:ln>
                                        <a:noFill/>
                                      </a:ln>
                                      <a:solidFill>
                                        <a:srgbClr val="000000"/>
                                      </a:solidFill>
                                      <a:effectLst/>
                                      <a:uLnTx/>
                                      <a:uFillTx/>
                                      <a:latin typeface="Cambria Math" panose="02040503050406030204" pitchFamily="18" charset="0"/>
                                    </a:rPr>
                                    <m:t>𝑓</m:t>
                                  </m:r>
                                </m:sup>
                              </m:sSubSup>
                              <m:sSubSup>
                                <m:sSubSupPr>
                                  <m:ctrlPr>
                                    <a:rPr lang="en-US" i="1" kern="0">
                                      <a:solidFill>
                                        <a:srgbClr val="000000"/>
                                      </a:solidFill>
                                      <a:latin typeface="Cambria Math" panose="02040503050406030204" pitchFamily="18" charset="0"/>
                                    </a:rPr>
                                  </m:ctrlPr>
                                </m:sSubSupPr>
                                <m:e>
                                  <m:r>
                                    <a:rPr lang="en-US" kern="0">
                                      <a:solidFill>
                                        <a:srgbClr val="000000"/>
                                      </a:solidFill>
                                      <a:latin typeface="Cambria Math" panose="02040503050406030204" pitchFamily="18" charset="0"/>
                                    </a:rPr>
                                    <m:t>𝜎</m:t>
                                  </m:r>
                                </m:e>
                                <m:sub>
                                  <m:r>
                                    <a:rPr lang="en-US" kern="0">
                                      <a:solidFill>
                                        <a:srgbClr val="000000"/>
                                      </a:solidFill>
                                      <a:latin typeface="Cambria Math" panose="02040503050406030204" pitchFamily="18" charset="0"/>
                                    </a:rPr>
                                    <m:t>𝑖</m:t>
                                  </m:r>
                                </m:sub>
                                <m:sup>
                                  <m:r>
                                    <a:rPr lang="de-DE" b="0" i="1" kern="0" smtClean="0">
                                      <a:solidFill>
                                        <a:srgbClr val="000000"/>
                                      </a:solidFill>
                                      <a:latin typeface="Cambria Math" panose="02040503050406030204" pitchFamily="18" charset="0"/>
                                    </a:rPr>
                                    <m:t>𝑓</m:t>
                                  </m:r>
                                </m:sup>
                              </m:sSubSup>
                              <m:r>
                                <a:rPr kumimoji="0" lang="en-US" sz="1800" b="0" i="0" u="none" strike="noStrike" kern="0" cap="none" spc="0" normalizeH="0" baseline="0" noProof="0" smtClean="0">
                                  <a:ln>
                                    <a:noFill/>
                                  </a:ln>
                                  <a:solidFill>
                                    <a:srgbClr val="000000"/>
                                  </a:solidFill>
                                  <a:effectLst/>
                                  <a:uLnTx/>
                                  <a:uFillTx/>
                                  <a:latin typeface="Cambria Math" panose="02040503050406030204" pitchFamily="18" charset="0"/>
                                </a:rPr>
                                <m:t>+</m:t>
                              </m:r>
                              <m:sSubSup>
                                <m:sSubSup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rPr>
                                  </m:ctrlPr>
                                </m:sSubSupPr>
                                <m:e>
                                  <m:r>
                                    <a:rPr kumimoji="0" lang="en-US" sz="1800" b="0" i="0" u="none" strike="noStrike" kern="0" cap="none" spc="0" normalizeH="0" baseline="0" noProof="0" smtClean="0">
                                      <a:ln>
                                        <a:noFill/>
                                      </a:ln>
                                      <a:solidFill>
                                        <a:srgbClr val="000000"/>
                                      </a:solidFill>
                                      <a:effectLst/>
                                      <a:uLnTx/>
                                      <a:uFillTx/>
                                      <a:latin typeface="Cambria Math" panose="02040503050406030204" pitchFamily="18" charset="0"/>
                                    </a:rPr>
                                    <m:t>𝑐</m:t>
                                  </m:r>
                                </m:e>
                                <m:sub>
                                  <m:r>
                                    <a:rPr kumimoji="0" lang="en-US" sz="1800" b="0" i="0" u="none" strike="noStrike" kern="0" cap="none" spc="0" normalizeH="0" baseline="0" noProof="0" smtClean="0">
                                      <a:ln>
                                        <a:noFill/>
                                      </a:ln>
                                      <a:solidFill>
                                        <a:srgbClr val="000000"/>
                                      </a:solidFill>
                                      <a:effectLst/>
                                      <a:uLnTx/>
                                      <a:uFillTx/>
                                      <a:latin typeface="Cambria Math" panose="02040503050406030204" pitchFamily="18" charset="0"/>
                                    </a:rPr>
                                    <m:t>𝑖</m:t>
                                  </m:r>
                                </m:sub>
                                <m:sup>
                                  <m:r>
                                    <a:rPr kumimoji="0" lang="en-US" sz="1800" b="0" i="0" u="none" strike="noStrike" kern="0" cap="none" spc="0" normalizeH="0" baseline="0" noProof="0" smtClean="0">
                                      <a:ln>
                                        <a:noFill/>
                                      </a:ln>
                                      <a:solidFill>
                                        <a:srgbClr val="000000"/>
                                      </a:solidFill>
                                      <a:effectLst/>
                                      <a:uLnTx/>
                                      <a:uFillTx/>
                                      <a:latin typeface="Cambria Math" panose="02040503050406030204" pitchFamily="18" charset="0"/>
                                    </a:rPr>
                                    <m:t>𝑚</m:t>
                                  </m:r>
                                </m:sup>
                              </m:sSubSup>
                              <m:sSubSup>
                                <m:sSubSup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rPr>
                                  </m:ctrlPr>
                                </m:sSubSupPr>
                                <m:e>
                                  <m:r>
                                    <a:rPr kumimoji="0" lang="en-US" sz="1800" b="0" i="0" u="none" strike="noStrike" kern="0" cap="none" spc="0" normalizeH="0" baseline="0" noProof="0" smtClean="0">
                                      <a:ln>
                                        <a:noFill/>
                                      </a:ln>
                                      <a:solidFill>
                                        <a:srgbClr val="000000"/>
                                      </a:solidFill>
                                      <a:effectLst/>
                                      <a:uLnTx/>
                                      <a:uFillTx/>
                                      <a:latin typeface="Cambria Math" panose="02040503050406030204" pitchFamily="18" charset="0"/>
                                    </a:rPr>
                                    <m:t>𝜎</m:t>
                                  </m:r>
                                </m:e>
                                <m:sub>
                                  <m:r>
                                    <a:rPr kumimoji="0" lang="en-US" sz="1800" b="0" i="0" u="none" strike="noStrike" kern="0" cap="none" spc="0" normalizeH="0" baseline="0" noProof="0" smtClean="0">
                                      <a:ln>
                                        <a:noFill/>
                                      </a:ln>
                                      <a:solidFill>
                                        <a:srgbClr val="000000"/>
                                      </a:solidFill>
                                      <a:effectLst/>
                                      <a:uLnTx/>
                                      <a:uFillTx/>
                                      <a:latin typeface="Cambria Math" panose="02040503050406030204" pitchFamily="18" charset="0"/>
                                    </a:rPr>
                                    <m:t>𝑖</m:t>
                                  </m:r>
                                </m:sub>
                                <m:sup>
                                  <m:r>
                                    <a:rPr kumimoji="0" lang="en-US" sz="1800" b="0" i="0" u="none" strike="noStrike" kern="0" cap="none" spc="0" normalizeH="0" baseline="0" noProof="0" smtClean="0">
                                      <a:ln>
                                        <a:noFill/>
                                      </a:ln>
                                      <a:solidFill>
                                        <a:srgbClr val="000000"/>
                                      </a:solidFill>
                                      <a:effectLst/>
                                      <a:uLnTx/>
                                      <a:uFillTx/>
                                      <a:latin typeface="Cambria Math" panose="02040503050406030204" pitchFamily="18" charset="0"/>
                                    </a:rPr>
                                    <m:t>𝑚</m:t>
                                  </m:r>
                                </m:sup>
                              </m:sSubSup>
                            </m:e>
                          </m:d>
                        </m:e>
                      </m:nary>
                    </m:oMath>
                  </m:oMathPara>
                </a14:m>
                <a:endParaRPr kumimoji="0" lang="en-US" sz="1800" b="0" i="0" u="none" strike="noStrike" kern="0" cap="none" spc="0" normalizeH="0" baseline="0" noProof="0" dirty="0">
                  <a:ln>
                    <a:noFill/>
                  </a:ln>
                  <a:solidFill>
                    <a:srgbClr val="000000"/>
                  </a:solidFill>
                  <a:effectLst/>
                  <a:uLnTx/>
                  <a:uFillTx/>
                </a:endParaRPr>
              </a:p>
            </p:txBody>
          </p:sp>
        </mc:Choice>
        <mc:Fallback xmlns="">
          <p:sp>
            <p:nvSpPr>
              <p:cNvPr id="51" name="TextBox 50"/>
              <p:cNvSpPr txBox="1">
                <a:spLocks noRot="1" noChangeAspect="1" noMove="1" noResize="1" noEditPoints="1" noAdjustHandles="1" noChangeArrowheads="1" noChangeShapeType="1" noTextEdit="1"/>
              </p:cNvSpPr>
              <p:nvPr/>
            </p:nvSpPr>
            <p:spPr>
              <a:xfrm>
                <a:off x="7028678" y="4322703"/>
                <a:ext cx="914400" cy="914400"/>
              </a:xfrm>
              <a:prstGeom prst="rect">
                <a:avLst/>
              </a:prstGeom>
              <a:blipFill>
                <a:blip r:embed="rId30"/>
                <a:stretch>
                  <a:fillRect r="-158667"/>
                </a:stretch>
              </a:blipFill>
            </p:spPr>
            <p:txBody>
              <a:bodyPr/>
              <a:lstStyle/>
              <a:p>
                <a:r>
                  <a:rPr lang="en-US">
                    <a:noFill/>
                  </a:rPr>
                  <a:t> </a:t>
                </a:r>
              </a:p>
            </p:txBody>
          </p:sp>
        </mc:Fallback>
      </mc:AlternateContent>
    </p:spTree>
    <p:extLst>
      <p:ext uri="{BB962C8B-B14F-4D97-AF65-F5344CB8AC3E}">
        <p14:creationId xmlns:p14="http://schemas.microsoft.com/office/powerpoint/2010/main" val="38986295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 of fully coupled plasticity and creep model</a:t>
            </a:r>
          </a:p>
        </p:txBody>
      </p:sp>
      <p:sp>
        <p:nvSpPr>
          <p:cNvPr id="3" name="Text Placeholder 2"/>
          <p:cNvSpPr>
            <a:spLocks noGrp="1"/>
          </p:cNvSpPr>
          <p:nvPr>
            <p:ph type="body" sz="quarter" idx="15"/>
          </p:nvPr>
        </p:nvSpPr>
        <p:spPr/>
        <p:txBody>
          <a:bodyPr/>
          <a:lstStyle/>
          <a:p>
            <a:r>
              <a:rPr lang="en-US" dirty="0"/>
              <a:t>Modelling</a:t>
            </a:r>
            <a:r>
              <a:rPr lang="de-DE" dirty="0"/>
              <a:t> </a:t>
            </a:r>
            <a:r>
              <a:rPr lang="en-US" dirty="0"/>
              <a:t>of</a:t>
            </a:r>
            <a:r>
              <a:rPr lang="de-DE" dirty="0"/>
              <a:t> Matrix</a:t>
            </a:r>
            <a:endParaRPr lang="en-US" dirty="0"/>
          </a:p>
        </p:txBody>
      </p:sp>
      <p:sp>
        <p:nvSpPr>
          <p:cNvPr id="4" name="Slide Number Placeholder 3"/>
          <p:cNvSpPr>
            <a:spLocks noGrp="1"/>
          </p:cNvSpPr>
          <p:nvPr>
            <p:ph type="sldNum" sz="quarter" idx="12"/>
          </p:nvPr>
        </p:nvSpPr>
        <p:spPr/>
        <p:txBody>
          <a:bodyPr/>
          <a:lstStyle/>
          <a:p>
            <a:fld id="{4898AEC0-503E-4FA4-859C-D0F72D6E3F79}" type="slidenum">
              <a:rPr lang="de-DE" smtClean="0"/>
              <a:pPr/>
              <a:t>7</a:t>
            </a:fld>
            <a:endParaRPr lang="de-DE" dirty="0"/>
          </a:p>
        </p:txBody>
      </p:sp>
      <mc:AlternateContent xmlns:mc="http://schemas.openxmlformats.org/markup-compatibility/2006" xmlns:a14="http://schemas.microsoft.com/office/drawing/2010/main">
        <mc:Choice Requires="a14">
          <p:sp>
            <p:nvSpPr>
              <p:cNvPr id="5" name="Content Placeholder 4"/>
              <p:cNvSpPr>
                <a:spLocks noGrp="1"/>
              </p:cNvSpPr>
              <p:nvPr>
                <p:ph sz="quarter" idx="1"/>
              </p:nvPr>
            </p:nvSpPr>
            <p:spPr>
              <a:xfrm>
                <a:off x="207660" y="3367644"/>
                <a:ext cx="10450800" cy="1137855"/>
              </a:xfrm>
            </p:spPr>
            <p:txBody>
              <a:bodyPr vert="horz" lIns="0" tIns="0" rIns="0" bIns="0" rtlCol="0">
                <a:noAutofit/>
              </a:bodyPr>
              <a:lstStyle/>
              <a:p>
                <a:pPr>
                  <a:lnSpc>
                    <a:spcPct val="100000"/>
                  </a:lnSpc>
                  <a:buFont typeface="Wingdings" panose="05000000000000000000" pitchFamily="2" charset="2"/>
                  <a:buChar char="§"/>
                </a:pPr>
                <a:endParaRPr lang="en-GB" sz="1600" dirty="0"/>
              </a:p>
              <a:p>
                <a:pPr>
                  <a:lnSpc>
                    <a:spcPct val="100000"/>
                  </a:lnSpc>
                  <a:buFont typeface="Wingdings" panose="05000000000000000000" pitchFamily="2" charset="2"/>
                  <a:buChar char="§"/>
                </a:pPr>
                <a:r>
                  <a:rPr lang="en-GB" sz="1600" dirty="0"/>
                  <a:t>Additive strain decomposition of the matrix </a:t>
                </a:r>
                <a14:m>
                  <m:oMath xmlns:m="http://schemas.openxmlformats.org/officeDocument/2006/math">
                    <m:r>
                      <a:rPr lang="en-US" sz="1600" b="1" kern="0">
                        <a:solidFill>
                          <a:srgbClr val="000000"/>
                        </a:solidFill>
                        <a:latin typeface="Cambria Math" panose="02040503050406030204" pitchFamily="18" charset="0"/>
                      </a:rPr>
                      <m:t>𝛆</m:t>
                    </m:r>
                  </m:oMath>
                </a14:m>
                <a:endParaRPr lang="en-US" sz="1600" dirty="0"/>
              </a:p>
              <a:p>
                <a:pPr marL="0" indent="0">
                  <a:lnSpc>
                    <a:spcPct val="100000"/>
                  </a:lnSpc>
                  <a:buNone/>
                </a:pPr>
                <a:endParaRPr lang="de-DE" sz="1600" b="1" dirty="0"/>
              </a:p>
              <a:p>
                <a:pPr marL="0" indent="0">
                  <a:lnSpc>
                    <a:spcPct val="100000"/>
                  </a:lnSpc>
                  <a:buNone/>
                </a:pPr>
                <a:r>
                  <a:rPr lang="de-DE" sz="1600" b="1" dirty="0"/>
                  <a:t>    </a:t>
                </a:r>
              </a:p>
            </p:txBody>
          </p:sp>
        </mc:Choice>
        <mc:Fallback xmlns="">
          <p:sp>
            <p:nvSpPr>
              <p:cNvPr id="5" name="Content Placeholder 4"/>
              <p:cNvSpPr>
                <a:spLocks noGrp="1" noRot="1" noChangeAspect="1" noMove="1" noResize="1" noEditPoints="1" noAdjustHandles="1" noChangeArrowheads="1" noChangeShapeType="1" noTextEdit="1"/>
              </p:cNvSpPr>
              <p:nvPr>
                <p:ph sz="quarter" idx="1"/>
              </p:nvPr>
            </p:nvSpPr>
            <p:spPr>
              <a:xfrm>
                <a:off x="207660" y="3367644"/>
                <a:ext cx="10450800" cy="1137855"/>
              </a:xfrm>
              <a:blipFill>
                <a:blip r:embed="rId3"/>
                <a:stretch>
                  <a:fillRect l="-11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6033433" y="2092612"/>
                <a:ext cx="4374102" cy="336831"/>
              </a:xfrm>
              <a:prstGeom prst="rect">
                <a:avLst/>
              </a:prstGeom>
              <a:noFill/>
            </p:spPr>
            <p:txBody>
              <a:bodyPr wrap="square" lIns="0" tIns="0" rIns="0" bIns="0" rtlCol="0">
                <a:noAutofit/>
              </a:bodyPr>
              <a:lstStyle/>
              <a:p>
                <a:pPr fontAlgn="auto">
                  <a:spcBef>
                    <a:spcPts val="500"/>
                  </a:spcBef>
                  <a:spcAft>
                    <a:spcPts val="0"/>
                  </a:spcAft>
                </a:pPr>
                <a:r>
                  <a:rPr lang="de-DE" sz="1600" b="1" dirty="0">
                    <a:latin typeface="+mn-lt"/>
                  </a:rPr>
                  <a:t>Fibers</a:t>
                </a:r>
                <a:r>
                  <a:rPr lang="de-DE" sz="1600" dirty="0">
                    <a:latin typeface="+mn-lt"/>
                  </a:rPr>
                  <a:t>: Linear elastic (</a:t>
                </a:r>
                <a14:m>
                  <m:oMath xmlns:m="http://schemas.openxmlformats.org/officeDocument/2006/math">
                    <m:r>
                      <a:rPr lang="de-DE" sz="1600" i="1">
                        <a:latin typeface="Cambria Math" panose="02040503050406030204" pitchFamily="18" charset="0"/>
                      </a:rPr>
                      <m:t>𝐸</m:t>
                    </m:r>
                    <m:r>
                      <a:rPr lang="de-DE" sz="1600" b="0" i="0" smtClean="0">
                        <a:latin typeface="Cambria Math" panose="02040503050406030204" pitchFamily="18" charset="0"/>
                      </a:rPr>
                      <m:t>=72000 </m:t>
                    </m:r>
                    <m:r>
                      <m:rPr>
                        <m:sty m:val="p"/>
                      </m:rPr>
                      <a:rPr lang="de-DE" sz="1600" b="0" i="0" smtClean="0">
                        <a:latin typeface="Cambria Math" panose="02040503050406030204" pitchFamily="18" charset="0"/>
                      </a:rPr>
                      <m:t>MPa</m:t>
                    </m:r>
                    <m:r>
                      <a:rPr lang="de-DE" sz="1600" b="0" i="0" smtClean="0">
                        <a:latin typeface="Cambria Math" panose="02040503050406030204" pitchFamily="18" charset="0"/>
                      </a:rPr>
                      <m:t>,</m:t>
                    </m:r>
                    <m:r>
                      <a:rPr lang="en-US" sz="1600" i="1" dirty="0">
                        <a:latin typeface="Cambria Math" panose="02040503050406030204" pitchFamily="18" charset="0"/>
                      </a:rPr>
                      <m:t>𝑣</m:t>
                    </m:r>
                    <m:r>
                      <a:rPr lang="de-DE" sz="1600" b="0" i="1" dirty="0" smtClean="0">
                        <a:latin typeface="Cambria Math" panose="02040503050406030204" pitchFamily="18" charset="0"/>
                      </a:rPr>
                      <m:t>=0.22</m:t>
                    </m:r>
                  </m:oMath>
                </a14:m>
                <a:r>
                  <a:rPr lang="de-DE" sz="1600" dirty="0">
                    <a:latin typeface="+mn-lt"/>
                  </a:rPr>
                  <a:t>)  </a:t>
                </a:r>
              </a:p>
              <a:p>
                <a:pPr fontAlgn="auto">
                  <a:spcBef>
                    <a:spcPts val="500"/>
                  </a:spcBef>
                  <a:spcAft>
                    <a:spcPts val="0"/>
                  </a:spcAft>
                </a:pPr>
                <a:endParaRPr lang="de-DE" sz="1600" dirty="0">
                  <a:latin typeface="+mn-lt"/>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6033433" y="2092612"/>
                <a:ext cx="4374102" cy="336831"/>
              </a:xfrm>
              <a:prstGeom prst="rect">
                <a:avLst/>
              </a:prstGeom>
              <a:blipFill>
                <a:blip r:embed="rId4"/>
                <a:stretch>
                  <a:fillRect l="-2929" t="-17857" r="-4603" b="-89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p:cNvSpPr txBox="1"/>
              <p:nvPr/>
            </p:nvSpPr>
            <p:spPr>
              <a:xfrm>
                <a:off x="1044634" y="4081902"/>
                <a:ext cx="2078610" cy="339829"/>
              </a:xfrm>
              <a:prstGeom prst="rect">
                <a:avLst/>
              </a:prstGeom>
              <a:noFill/>
            </p:spPr>
            <p:txBody>
              <a:bodyPr wrap="none" lIns="0" tIns="0" rIns="0" bIns="0" rtlCol="0">
                <a:noAutofit/>
              </a:bodyPr>
              <a:lstStyle/>
              <a:p>
                <a:pPr marR="0" algn="l" defTabSz="914400" eaLnBrk="1" fontAlgn="auto" latinLnBrk="0" hangingPunct="1">
                  <a:spcBef>
                    <a:spcPts val="500"/>
                  </a:spcBef>
                  <a:spcAft>
                    <a:spcPts val="0"/>
                  </a:spcAft>
                  <a:buClrTx/>
                  <a:buSzTx/>
                  <a:buFontTx/>
                  <a:buNone/>
                  <a:tabLst/>
                </a:pPr>
                <a14:m>
                  <m:oMathPara xmlns:m="http://schemas.openxmlformats.org/officeDocument/2006/math">
                    <m:oMathParaPr>
                      <m:jc m:val="centerGroup"/>
                    </m:oMathParaPr>
                    <m:oMath xmlns:m="http://schemas.openxmlformats.org/officeDocument/2006/math">
                      <m:r>
                        <a:rPr kumimoji="0" lang="en-US" sz="1800" b="1" i="0" u="none" strike="noStrike" kern="0" cap="none" spc="0" normalizeH="0" baseline="0" noProof="0" smtClean="0">
                          <a:ln>
                            <a:noFill/>
                          </a:ln>
                          <a:solidFill>
                            <a:srgbClr val="000000"/>
                          </a:solidFill>
                          <a:effectLst/>
                          <a:uLnTx/>
                          <a:uFillTx/>
                          <a:latin typeface="Cambria Math" panose="02040503050406030204" pitchFamily="18" charset="0"/>
                        </a:rPr>
                        <m:t>𝛆</m:t>
                      </m:r>
                      <m:r>
                        <a:rPr kumimoji="0" lang="en-US" sz="1800" b="0" i="0" u="none" strike="noStrike" kern="0" cap="none" spc="0" normalizeH="0" baseline="0" noProof="0" smtClean="0">
                          <a:ln>
                            <a:noFill/>
                          </a:ln>
                          <a:solidFill>
                            <a:srgbClr val="000000"/>
                          </a:solidFill>
                          <a:effectLst/>
                          <a:uLnTx/>
                          <a:uFillTx/>
                          <a:latin typeface="Cambria Math" panose="02040503050406030204" pitchFamily="18" charset="0"/>
                        </a:rPr>
                        <m:t>=</m:t>
                      </m:r>
                      <m:sSup>
                        <m:sSup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rPr>
                          </m:ctrlPr>
                        </m:sSupPr>
                        <m:e>
                          <m:r>
                            <a:rPr kumimoji="0" lang="en-US" sz="1800" b="1" i="0" u="none" strike="noStrike" kern="0" cap="none" spc="0" normalizeH="0" baseline="0" noProof="0" smtClean="0">
                              <a:ln>
                                <a:noFill/>
                              </a:ln>
                              <a:solidFill>
                                <a:srgbClr val="000000"/>
                              </a:solidFill>
                              <a:effectLst/>
                              <a:uLnTx/>
                              <a:uFillTx/>
                              <a:latin typeface="Cambria Math" panose="02040503050406030204" pitchFamily="18" charset="0"/>
                            </a:rPr>
                            <m:t>𝛆</m:t>
                          </m:r>
                        </m:e>
                        <m:sup>
                          <m:r>
                            <a:rPr kumimoji="0" lang="en-US" sz="1800" b="0" i="0" u="none" strike="noStrike" kern="0" cap="none" spc="0" normalizeH="0" baseline="0" noProof="0" smtClean="0">
                              <a:ln>
                                <a:noFill/>
                              </a:ln>
                              <a:solidFill>
                                <a:srgbClr val="000000"/>
                              </a:solidFill>
                              <a:effectLst/>
                              <a:uLnTx/>
                              <a:uFillTx/>
                              <a:latin typeface="Cambria Math" panose="02040503050406030204" pitchFamily="18" charset="0"/>
                            </a:rPr>
                            <m:t>ⅇ</m:t>
                          </m:r>
                        </m:sup>
                      </m:sSup>
                      <m:r>
                        <a:rPr kumimoji="0" lang="en-US" sz="1800" b="0" i="0" u="none" strike="noStrike" kern="0" cap="none" spc="0" normalizeH="0" baseline="0" noProof="0" smtClean="0">
                          <a:ln>
                            <a:noFill/>
                          </a:ln>
                          <a:solidFill>
                            <a:srgbClr val="000000"/>
                          </a:solidFill>
                          <a:effectLst/>
                          <a:uLnTx/>
                          <a:uFillTx/>
                          <a:latin typeface="Cambria Math" panose="02040503050406030204" pitchFamily="18" charset="0"/>
                        </a:rPr>
                        <m:t>+</m:t>
                      </m:r>
                      <m:sSup>
                        <m:sSup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rPr>
                          </m:ctrlPr>
                        </m:sSupPr>
                        <m:e>
                          <m:r>
                            <a:rPr kumimoji="0" lang="en-US" sz="1800" b="1" i="0" u="none" strike="noStrike" kern="0" cap="none" spc="0" normalizeH="0" baseline="0" noProof="0" smtClean="0">
                              <a:ln>
                                <a:noFill/>
                              </a:ln>
                              <a:solidFill>
                                <a:srgbClr val="000000"/>
                              </a:solidFill>
                              <a:effectLst/>
                              <a:uLnTx/>
                              <a:uFillTx/>
                              <a:latin typeface="Cambria Math" panose="02040503050406030204" pitchFamily="18" charset="0"/>
                            </a:rPr>
                            <m:t>𝛆</m:t>
                          </m:r>
                        </m:e>
                        <m:sup>
                          <m:r>
                            <a:rPr kumimoji="0" lang="en-US" sz="1800" b="0" i="0" u="none" strike="noStrike" kern="0" cap="none" spc="0" normalizeH="0" baseline="0" noProof="0" smtClean="0">
                              <a:ln>
                                <a:noFill/>
                              </a:ln>
                              <a:solidFill>
                                <a:srgbClr val="000000"/>
                              </a:solidFill>
                              <a:effectLst/>
                              <a:uLnTx/>
                              <a:uFillTx/>
                              <a:latin typeface="Cambria Math" panose="02040503050406030204" pitchFamily="18" charset="0"/>
                            </a:rPr>
                            <m:t>𝑝</m:t>
                          </m:r>
                        </m:sup>
                      </m:sSup>
                      <m:r>
                        <a:rPr kumimoji="0" lang="en-US" sz="1800" b="0" i="0" u="none" strike="noStrike" kern="0" cap="none" spc="0" normalizeH="0" baseline="0" noProof="0" smtClean="0">
                          <a:ln>
                            <a:noFill/>
                          </a:ln>
                          <a:solidFill>
                            <a:srgbClr val="000000"/>
                          </a:solidFill>
                          <a:effectLst/>
                          <a:uLnTx/>
                          <a:uFillTx/>
                          <a:latin typeface="Cambria Math" panose="02040503050406030204" pitchFamily="18" charset="0"/>
                        </a:rPr>
                        <m:t>+</m:t>
                      </m:r>
                      <m:sSup>
                        <m:sSup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rPr>
                          </m:ctrlPr>
                        </m:sSupPr>
                        <m:e>
                          <m:r>
                            <a:rPr kumimoji="0" lang="en-US" sz="1800" b="1" i="0" u="none" strike="noStrike" kern="0" cap="none" spc="0" normalizeH="0" baseline="0" noProof="0" smtClean="0">
                              <a:ln>
                                <a:noFill/>
                              </a:ln>
                              <a:solidFill>
                                <a:srgbClr val="000000"/>
                              </a:solidFill>
                              <a:effectLst/>
                              <a:uLnTx/>
                              <a:uFillTx/>
                              <a:latin typeface="Cambria Math" panose="02040503050406030204" pitchFamily="18" charset="0"/>
                            </a:rPr>
                            <m:t>𝛆</m:t>
                          </m:r>
                        </m:e>
                        <m:sup>
                          <m:r>
                            <a:rPr kumimoji="0" lang="en-US" sz="1800" b="0" i="0" u="none" strike="noStrike" kern="0" cap="none" spc="0" normalizeH="0" baseline="0" noProof="0" smtClean="0">
                              <a:ln>
                                <a:noFill/>
                              </a:ln>
                              <a:solidFill>
                                <a:srgbClr val="000000"/>
                              </a:solidFill>
                              <a:effectLst/>
                              <a:uLnTx/>
                              <a:uFillTx/>
                              <a:latin typeface="Cambria Math" panose="02040503050406030204" pitchFamily="18" charset="0"/>
                            </a:rPr>
                            <m:t>𝑐</m:t>
                          </m:r>
                        </m:sup>
                      </m:sSup>
                    </m:oMath>
                  </m:oMathPara>
                </a14:m>
                <a:endParaRPr kumimoji="0" lang="en-US" sz="1800" b="0" i="0" u="none" strike="noStrike" kern="0" cap="none" spc="0" normalizeH="0" baseline="0" noProof="0" dirty="0">
                  <a:ln>
                    <a:noFill/>
                  </a:ln>
                  <a:solidFill>
                    <a:srgbClr val="000000"/>
                  </a:solidFill>
                  <a:effectLst/>
                  <a:uLnTx/>
                  <a:uFillTx/>
                </a:endParaRPr>
              </a:p>
            </p:txBody>
          </p:sp>
        </mc:Choice>
        <mc:Fallback xmlns="">
          <p:sp>
            <p:nvSpPr>
              <p:cNvPr id="21" name="TextBox 20"/>
              <p:cNvSpPr txBox="1">
                <a:spLocks noRot="1" noChangeAspect="1" noMove="1" noResize="1" noEditPoints="1" noAdjustHandles="1" noChangeArrowheads="1" noChangeShapeType="1" noTextEdit="1"/>
              </p:cNvSpPr>
              <p:nvPr/>
            </p:nvSpPr>
            <p:spPr>
              <a:xfrm>
                <a:off x="1044634" y="4081902"/>
                <a:ext cx="2078610" cy="339829"/>
              </a:xfrm>
              <a:prstGeom prst="rect">
                <a:avLst/>
              </a:prstGeom>
              <a:blipFill>
                <a:blip r:embed="rId5"/>
                <a:stretch>
                  <a:fillRect/>
                </a:stretch>
              </a:blipFill>
            </p:spPr>
            <p:txBody>
              <a:bodyPr/>
              <a:lstStyle/>
              <a:p>
                <a:r>
                  <a:rPr lang="en-US">
                    <a:noFill/>
                  </a:rPr>
                  <a:t> </a:t>
                </a:r>
              </a:p>
            </p:txBody>
          </p:sp>
        </mc:Fallback>
      </mc:AlternateContent>
      <p:sp>
        <p:nvSpPr>
          <p:cNvPr id="22" name="TextBox 21"/>
          <p:cNvSpPr txBox="1"/>
          <p:nvPr/>
        </p:nvSpPr>
        <p:spPr>
          <a:xfrm>
            <a:off x="3691964" y="1139129"/>
            <a:ext cx="3054285" cy="445825"/>
          </a:xfrm>
          <a:prstGeom prst="rect">
            <a:avLst/>
          </a:prstGeom>
          <a:noFill/>
        </p:spPr>
        <p:txBody>
          <a:bodyPr wrap="none" lIns="0" tIns="0" rIns="0" bIns="0" rtlCol="0">
            <a:noAutofit/>
          </a:bodyPr>
          <a:lstStyle/>
          <a:p>
            <a:pPr fontAlgn="auto">
              <a:spcBef>
                <a:spcPts val="500"/>
              </a:spcBef>
              <a:spcAft>
                <a:spcPts val="0"/>
              </a:spcAft>
            </a:pPr>
            <a:r>
              <a:rPr lang="en-US" kern="0" dirty="0">
                <a:solidFill>
                  <a:srgbClr val="000000"/>
                </a:solidFill>
              </a:rPr>
              <a:t>Material in focus: </a:t>
            </a:r>
            <a:r>
              <a:rPr lang="en-US" b="1" kern="0" dirty="0">
                <a:solidFill>
                  <a:srgbClr val="000000"/>
                </a:solidFill>
              </a:rPr>
              <a:t>PBT GF30 </a:t>
            </a:r>
            <a:endParaRPr kumimoji="0" lang="en-US" sz="1800" b="1" i="0" u="none" strike="noStrike" kern="0" cap="none" spc="0" normalizeH="0" baseline="0" noProof="0" dirty="0">
              <a:ln>
                <a:noFill/>
              </a:ln>
              <a:solidFill>
                <a:srgbClr val="000000"/>
              </a:solidFill>
              <a:effectLst/>
              <a:uLnTx/>
              <a:uFillTx/>
            </a:endParaRPr>
          </a:p>
        </p:txBody>
      </p:sp>
      <mc:AlternateContent xmlns:mc="http://schemas.openxmlformats.org/markup-compatibility/2006" xmlns:a14="http://schemas.microsoft.com/office/drawing/2010/main">
        <mc:Choice Requires="a14">
          <p:sp>
            <p:nvSpPr>
              <p:cNvPr id="9" name="TextBox 8"/>
              <p:cNvSpPr txBox="1"/>
              <p:nvPr/>
            </p:nvSpPr>
            <p:spPr>
              <a:xfrm>
                <a:off x="1670858" y="4484004"/>
                <a:ext cx="3832860" cy="1150620"/>
              </a:xfrm>
              <a:prstGeom prst="rect">
                <a:avLst/>
              </a:prstGeom>
              <a:noFill/>
            </p:spPr>
            <p:txBody>
              <a:bodyPr wrap="square" lIns="0" tIns="0" rIns="0" bIns="0" rtlCol="0">
                <a:noAutofit/>
              </a:bodyPr>
              <a:lstStyle/>
              <a:p>
                <a:pPr fontAlgn="auto">
                  <a:spcBef>
                    <a:spcPts val="500"/>
                  </a:spcBef>
                  <a:spcAft>
                    <a:spcPts val="0"/>
                  </a:spcAft>
                </a:pPr>
                <a14:m>
                  <m:oMath xmlns:m="http://schemas.openxmlformats.org/officeDocument/2006/math">
                    <m:sSup>
                      <m:sSupPr>
                        <m:ctrlPr>
                          <a:rPr lang="en-US" i="1" kern="0">
                            <a:solidFill>
                              <a:srgbClr val="000000"/>
                            </a:solidFill>
                            <a:latin typeface="Cambria Math" panose="02040503050406030204" pitchFamily="18" charset="0"/>
                          </a:rPr>
                        </m:ctrlPr>
                      </m:sSupPr>
                      <m:e>
                        <m:r>
                          <a:rPr lang="en-US" b="1" kern="0">
                            <a:solidFill>
                              <a:srgbClr val="000000"/>
                            </a:solidFill>
                            <a:latin typeface="Cambria Math" panose="02040503050406030204" pitchFamily="18" charset="0"/>
                          </a:rPr>
                          <m:t>𝛆</m:t>
                        </m:r>
                      </m:e>
                      <m:sup>
                        <m:r>
                          <a:rPr lang="en-US" kern="0">
                            <a:solidFill>
                              <a:srgbClr val="000000"/>
                            </a:solidFill>
                            <a:latin typeface="Cambria Math" panose="02040503050406030204" pitchFamily="18" charset="0"/>
                          </a:rPr>
                          <m:t>ⅇ</m:t>
                        </m:r>
                      </m:sup>
                    </m:sSup>
                  </m:oMath>
                </a14:m>
                <a:r>
                  <a:rPr kumimoji="0" lang="en-US" sz="1800" b="0" i="0" u="none" strike="noStrike" kern="0" cap="none" spc="0" normalizeH="0" baseline="0" noProof="0" dirty="0">
                    <a:ln>
                      <a:noFill/>
                    </a:ln>
                    <a:solidFill>
                      <a:srgbClr val="000000"/>
                    </a:solidFill>
                    <a:effectLst/>
                    <a:uLnTx/>
                    <a:uFillTx/>
                  </a:rPr>
                  <a:t>       </a:t>
                </a:r>
                <a:r>
                  <a:rPr lang="en-US" sz="1600" dirty="0">
                    <a:latin typeface="+mn-lt"/>
                  </a:rPr>
                  <a:t>elastic strain</a:t>
                </a:r>
              </a:p>
              <a:p>
                <a:pPr fontAlgn="auto">
                  <a:spcBef>
                    <a:spcPts val="500"/>
                  </a:spcBef>
                  <a:spcAft>
                    <a:spcPts val="0"/>
                  </a:spcAft>
                </a:pPr>
                <a14:m>
                  <m:oMath xmlns:m="http://schemas.openxmlformats.org/officeDocument/2006/math">
                    <m:sSup>
                      <m:sSupPr>
                        <m:ctrlPr>
                          <a:rPr lang="en-US" i="1" kern="0">
                            <a:solidFill>
                              <a:srgbClr val="000000"/>
                            </a:solidFill>
                            <a:latin typeface="Cambria Math" panose="02040503050406030204" pitchFamily="18" charset="0"/>
                          </a:rPr>
                        </m:ctrlPr>
                      </m:sSupPr>
                      <m:e>
                        <m:r>
                          <a:rPr lang="en-US" b="1" kern="0">
                            <a:solidFill>
                              <a:srgbClr val="000000"/>
                            </a:solidFill>
                            <a:latin typeface="Cambria Math" panose="02040503050406030204" pitchFamily="18" charset="0"/>
                          </a:rPr>
                          <m:t>𝛆</m:t>
                        </m:r>
                      </m:e>
                      <m:sup>
                        <m:r>
                          <a:rPr lang="en-US" kern="0">
                            <a:solidFill>
                              <a:srgbClr val="000000"/>
                            </a:solidFill>
                            <a:latin typeface="Cambria Math" panose="02040503050406030204" pitchFamily="18" charset="0"/>
                          </a:rPr>
                          <m:t>𝑝</m:t>
                        </m:r>
                      </m:sup>
                    </m:sSup>
                  </m:oMath>
                </a14:m>
                <a:r>
                  <a:rPr kumimoji="0" lang="en-US" sz="1800" b="0" i="0" u="none" strike="noStrike" kern="0" cap="none" spc="0" normalizeH="0" baseline="0" noProof="0" dirty="0">
                    <a:ln>
                      <a:noFill/>
                    </a:ln>
                    <a:solidFill>
                      <a:srgbClr val="000000"/>
                    </a:solidFill>
                    <a:effectLst/>
                    <a:uLnTx/>
                    <a:uFillTx/>
                  </a:rPr>
                  <a:t>       </a:t>
                </a:r>
                <a:r>
                  <a:rPr lang="en-US" sz="1600" dirty="0">
                    <a:latin typeface="+mn-lt"/>
                  </a:rPr>
                  <a:t>von Mises elastoplastic strain</a:t>
                </a:r>
              </a:p>
              <a:p>
                <a:pPr fontAlgn="auto">
                  <a:spcBef>
                    <a:spcPts val="500"/>
                  </a:spcBef>
                  <a:spcAft>
                    <a:spcPts val="0"/>
                  </a:spcAft>
                </a:pPr>
                <a14:m>
                  <m:oMath xmlns:m="http://schemas.openxmlformats.org/officeDocument/2006/math">
                    <m:sSup>
                      <m:sSupPr>
                        <m:ctrlPr>
                          <a:rPr lang="en-US" i="1" kern="0">
                            <a:solidFill>
                              <a:srgbClr val="000000"/>
                            </a:solidFill>
                            <a:latin typeface="Cambria Math" panose="02040503050406030204" pitchFamily="18" charset="0"/>
                          </a:rPr>
                        </m:ctrlPr>
                      </m:sSupPr>
                      <m:e>
                        <m:r>
                          <a:rPr lang="en-US" b="1" kern="0">
                            <a:solidFill>
                              <a:srgbClr val="000000"/>
                            </a:solidFill>
                            <a:latin typeface="Cambria Math" panose="02040503050406030204" pitchFamily="18" charset="0"/>
                          </a:rPr>
                          <m:t>𝛆</m:t>
                        </m:r>
                      </m:e>
                      <m:sup>
                        <m:r>
                          <a:rPr lang="en-US" kern="0">
                            <a:solidFill>
                              <a:srgbClr val="000000"/>
                            </a:solidFill>
                            <a:latin typeface="Cambria Math" panose="02040503050406030204" pitchFamily="18" charset="0"/>
                          </a:rPr>
                          <m:t>𝑐</m:t>
                        </m:r>
                      </m:sup>
                    </m:sSup>
                  </m:oMath>
                </a14:m>
                <a:r>
                  <a:rPr kumimoji="0" lang="en-US" sz="1800" b="0" i="0" u="none" strike="noStrike" kern="0" cap="none" spc="0" normalizeH="0" baseline="0" noProof="0" dirty="0">
                    <a:ln>
                      <a:noFill/>
                    </a:ln>
                    <a:solidFill>
                      <a:srgbClr val="000000"/>
                    </a:solidFill>
                    <a:effectLst/>
                    <a:uLnTx/>
                    <a:uFillTx/>
                  </a:rPr>
                  <a:t>       </a:t>
                </a:r>
                <a:r>
                  <a:rPr lang="en-US" kern="0" dirty="0">
                    <a:solidFill>
                      <a:srgbClr val="000000"/>
                    </a:solidFill>
                  </a:rPr>
                  <a:t> </a:t>
                </a:r>
                <a:r>
                  <a:rPr lang="en-US" sz="1600" dirty="0">
                    <a:latin typeface="+mn-lt"/>
                  </a:rPr>
                  <a:t>creep strain</a:t>
                </a:r>
              </a:p>
              <a:p>
                <a:pPr fontAlgn="auto">
                  <a:spcBef>
                    <a:spcPts val="500"/>
                  </a:spcBef>
                  <a:spcAft>
                    <a:spcPts val="0"/>
                  </a:spcAft>
                </a:pPr>
                <a:endParaRPr kumimoji="0" lang="en-US" sz="1800" b="0" i="0" u="none" strike="noStrike" kern="0" cap="none" spc="0" normalizeH="0" baseline="0" noProof="0" dirty="0">
                  <a:ln>
                    <a:noFill/>
                  </a:ln>
                  <a:solidFill>
                    <a:srgbClr val="000000"/>
                  </a:solidFill>
                  <a:effectLst/>
                  <a:uLnTx/>
                  <a:uFillTx/>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1670858" y="4484004"/>
                <a:ext cx="3832860" cy="1150620"/>
              </a:xfrm>
              <a:prstGeom prst="rect">
                <a:avLst/>
              </a:prstGeom>
              <a:blipFill>
                <a:blip r:embed="rId6"/>
                <a:stretch>
                  <a:fillRect l="-1590" t="-3723"/>
                </a:stretch>
              </a:blipFill>
            </p:spPr>
            <p:txBody>
              <a:bodyPr/>
              <a:lstStyle/>
              <a:p>
                <a:r>
                  <a:rPr lang="en-US">
                    <a:noFill/>
                  </a:rPr>
                  <a:t> </a:t>
                </a:r>
              </a:p>
            </p:txBody>
          </p:sp>
        </mc:Fallback>
      </mc:AlternateContent>
      <p:cxnSp>
        <p:nvCxnSpPr>
          <p:cNvPr id="11" name="Straight Arrow Connector 10"/>
          <p:cNvCxnSpPr/>
          <p:nvPr/>
        </p:nvCxnSpPr>
        <p:spPr>
          <a:xfrm>
            <a:off x="1932477" y="4651644"/>
            <a:ext cx="2971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1955337" y="4979304"/>
            <a:ext cx="2971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1978197" y="5329824"/>
            <a:ext cx="2971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219106" y="1440873"/>
            <a:ext cx="0" cy="315883"/>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V="1">
            <a:off x="2715668" y="1752301"/>
            <a:ext cx="5286895" cy="15825"/>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nvCxnSpPr>
        <p:spPr>
          <a:xfrm>
            <a:off x="2715668" y="1760213"/>
            <a:ext cx="0" cy="3306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8002563" y="1752301"/>
            <a:ext cx="0" cy="3306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2" name="TextBox 51"/>
          <p:cNvSpPr txBox="1"/>
          <p:nvPr/>
        </p:nvSpPr>
        <p:spPr>
          <a:xfrm>
            <a:off x="687187" y="2119127"/>
            <a:ext cx="714894" cy="283799"/>
          </a:xfrm>
          <a:prstGeom prst="rect">
            <a:avLst/>
          </a:prstGeom>
          <a:noFill/>
        </p:spPr>
        <p:txBody>
          <a:bodyPr wrap="square" lIns="0" tIns="0" rIns="0" bIns="0" rtlCol="0">
            <a:noAutofit/>
          </a:bodyPr>
          <a:lstStyle/>
          <a:p>
            <a:pPr marR="0" algn="l" defTabSz="914400" eaLnBrk="1" fontAlgn="auto" latinLnBrk="0" hangingPunct="1">
              <a:spcBef>
                <a:spcPts val="500"/>
              </a:spcBef>
              <a:spcAft>
                <a:spcPts val="0"/>
              </a:spcAft>
              <a:buClrTx/>
              <a:buSzTx/>
              <a:buFontTx/>
              <a:buNone/>
              <a:tabLst/>
            </a:pPr>
            <a:r>
              <a:rPr lang="en-US" sz="1600" b="1" dirty="0">
                <a:latin typeface="+mn-lt"/>
              </a:rPr>
              <a:t>Matrix</a:t>
            </a:r>
            <a:r>
              <a:rPr lang="en-US" sz="1600" dirty="0">
                <a:latin typeface="+mn-lt"/>
              </a:rPr>
              <a:t>:</a:t>
            </a:r>
          </a:p>
        </p:txBody>
      </p:sp>
      <p:sp>
        <p:nvSpPr>
          <p:cNvPr id="53" name="TextBox 52"/>
          <p:cNvSpPr txBox="1"/>
          <p:nvPr/>
        </p:nvSpPr>
        <p:spPr>
          <a:xfrm>
            <a:off x="1479666" y="2135039"/>
            <a:ext cx="3840480" cy="908707"/>
          </a:xfrm>
          <a:prstGeom prst="rect">
            <a:avLst/>
          </a:prstGeom>
          <a:noFill/>
        </p:spPr>
        <p:txBody>
          <a:bodyPr wrap="square" lIns="0" tIns="0" rIns="0" bIns="0" rtlCol="0">
            <a:noAutofit/>
          </a:bodyPr>
          <a:lstStyle/>
          <a:p>
            <a:pPr marL="285750" marR="0" indent="-285750" algn="l" defTabSz="914400" eaLnBrk="1" fontAlgn="auto" latinLnBrk="0" hangingPunct="1">
              <a:spcBef>
                <a:spcPts val="500"/>
              </a:spcBef>
              <a:spcAft>
                <a:spcPts val="0"/>
              </a:spcAft>
              <a:buClrTx/>
              <a:buSzTx/>
              <a:buFont typeface="Wingdings" panose="05000000000000000000" pitchFamily="2" charset="2"/>
              <a:buChar char="§"/>
              <a:tabLst/>
            </a:pPr>
            <a:r>
              <a:rPr kumimoji="0" lang="en-US" sz="1600" b="0" i="0" u="none" strike="noStrike" kern="0" cap="none" spc="0" normalizeH="0" baseline="0" noProof="0" dirty="0">
                <a:ln>
                  <a:noFill/>
                </a:ln>
                <a:solidFill>
                  <a:srgbClr val="000000"/>
                </a:solidFill>
                <a:effectLst/>
                <a:uLnTx/>
                <a:uFillTx/>
              </a:rPr>
              <a:t>Fully coupled plasticity and creep law</a:t>
            </a:r>
          </a:p>
          <a:p>
            <a:pPr marL="285750" indent="-285750" fontAlgn="auto">
              <a:spcBef>
                <a:spcPts val="500"/>
              </a:spcBef>
              <a:spcAft>
                <a:spcPts val="0"/>
              </a:spcAft>
              <a:buFont typeface="Wingdings" panose="05000000000000000000" pitchFamily="2" charset="2"/>
              <a:buChar char="§"/>
            </a:pPr>
            <a:r>
              <a:rPr lang="en-GB" sz="1600" i="1" dirty="0"/>
              <a:t>von Mises plasticity</a:t>
            </a:r>
            <a:r>
              <a:rPr lang="en-GB" sz="1600" i="1" baseline="30000" dirty="0"/>
              <a:t>[6]</a:t>
            </a:r>
            <a:r>
              <a:rPr lang="en-GB" sz="1600" i="1" dirty="0"/>
              <a:t> with exponential linear hardening</a:t>
            </a:r>
          </a:p>
          <a:p>
            <a:pPr marL="285750" indent="-285750" fontAlgn="auto">
              <a:spcBef>
                <a:spcPts val="500"/>
              </a:spcBef>
              <a:spcAft>
                <a:spcPts val="0"/>
              </a:spcAft>
              <a:buFont typeface="Wingdings" panose="05000000000000000000" pitchFamily="2" charset="2"/>
              <a:buChar char="§"/>
            </a:pPr>
            <a:r>
              <a:rPr lang="en-GB" sz="1600" i="1" dirty="0"/>
              <a:t>Norton type power law creep with exponential strain hardening</a:t>
            </a:r>
            <a:r>
              <a:rPr lang="en-GB" sz="1600" i="1" baseline="30000" dirty="0"/>
              <a:t>[7]</a:t>
            </a:r>
            <a:endParaRPr lang="en-GB" sz="1600" i="1" dirty="0"/>
          </a:p>
          <a:p>
            <a:pPr marL="285750" indent="-285750" fontAlgn="auto">
              <a:spcBef>
                <a:spcPts val="500"/>
              </a:spcBef>
              <a:spcAft>
                <a:spcPts val="0"/>
              </a:spcAft>
              <a:buFont typeface="Wingdings" panose="05000000000000000000" pitchFamily="2" charset="2"/>
              <a:buChar char="§"/>
            </a:pPr>
            <a:endParaRPr kumimoji="0" lang="en-US" sz="1600" b="0" i="0" u="none" strike="noStrike" kern="0" cap="none" spc="0" normalizeH="0" baseline="0" noProof="0" dirty="0">
              <a:ln>
                <a:noFill/>
              </a:ln>
              <a:solidFill>
                <a:srgbClr val="000000"/>
              </a:solidFill>
              <a:effectLst/>
              <a:uLnTx/>
              <a:uFillTx/>
            </a:endParaRPr>
          </a:p>
        </p:txBody>
      </p:sp>
    </p:spTree>
    <p:extLst>
      <p:ext uri="{BB962C8B-B14F-4D97-AF65-F5344CB8AC3E}">
        <p14:creationId xmlns:p14="http://schemas.microsoft.com/office/powerpoint/2010/main" val="12186009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95" name="Group 194"/>
          <p:cNvGrpSpPr/>
          <p:nvPr/>
        </p:nvGrpSpPr>
        <p:grpSpPr>
          <a:xfrm>
            <a:off x="2898411" y="2771995"/>
            <a:ext cx="436615" cy="249643"/>
            <a:chOff x="1190626" y="1545392"/>
            <a:chExt cx="1342376" cy="464494"/>
          </a:xfrm>
        </p:grpSpPr>
        <p:sp>
          <p:nvSpPr>
            <p:cNvPr id="196" name="Rectangle 57"/>
            <p:cNvSpPr/>
            <p:nvPr/>
          </p:nvSpPr>
          <p:spPr>
            <a:xfrm>
              <a:off x="1766140" y="1546389"/>
              <a:ext cx="766862" cy="462221"/>
            </a:xfrm>
            <a:custGeom>
              <a:avLst/>
              <a:gdLst>
                <a:gd name="connsiteX0" fmla="*/ 0 w 836712"/>
                <a:gd name="connsiteY0" fmla="*/ 0 h 459046"/>
                <a:gd name="connsiteX1" fmla="*/ 836712 w 836712"/>
                <a:gd name="connsiteY1" fmla="*/ 0 h 459046"/>
                <a:gd name="connsiteX2" fmla="*/ 836712 w 836712"/>
                <a:gd name="connsiteY2" fmla="*/ 459046 h 459046"/>
                <a:gd name="connsiteX3" fmla="*/ 0 w 836712"/>
                <a:gd name="connsiteY3" fmla="*/ 459046 h 459046"/>
                <a:gd name="connsiteX4" fmla="*/ 0 w 836712"/>
                <a:gd name="connsiteY4" fmla="*/ 0 h 459046"/>
                <a:gd name="connsiteX0" fmla="*/ 283535 w 836712"/>
                <a:gd name="connsiteY0" fmla="*/ 35442 h 459046"/>
                <a:gd name="connsiteX1" fmla="*/ 836712 w 836712"/>
                <a:gd name="connsiteY1" fmla="*/ 0 h 459046"/>
                <a:gd name="connsiteX2" fmla="*/ 836712 w 836712"/>
                <a:gd name="connsiteY2" fmla="*/ 459046 h 459046"/>
                <a:gd name="connsiteX3" fmla="*/ 0 w 836712"/>
                <a:gd name="connsiteY3" fmla="*/ 459046 h 459046"/>
                <a:gd name="connsiteX4" fmla="*/ 283535 w 836712"/>
                <a:gd name="connsiteY4" fmla="*/ 35442 h 459046"/>
                <a:gd name="connsiteX0" fmla="*/ 255182 w 836712"/>
                <a:gd name="connsiteY0" fmla="*/ 0 h 466134"/>
                <a:gd name="connsiteX1" fmla="*/ 836712 w 836712"/>
                <a:gd name="connsiteY1" fmla="*/ 7088 h 466134"/>
                <a:gd name="connsiteX2" fmla="*/ 836712 w 836712"/>
                <a:gd name="connsiteY2" fmla="*/ 466134 h 466134"/>
                <a:gd name="connsiteX3" fmla="*/ 0 w 836712"/>
                <a:gd name="connsiteY3" fmla="*/ 466134 h 466134"/>
                <a:gd name="connsiteX4" fmla="*/ 255182 w 836712"/>
                <a:gd name="connsiteY4" fmla="*/ 0 h 466134"/>
                <a:gd name="connsiteX0" fmla="*/ 311889 w 836712"/>
                <a:gd name="connsiteY0" fmla="*/ 0 h 473222"/>
                <a:gd name="connsiteX1" fmla="*/ 836712 w 836712"/>
                <a:gd name="connsiteY1" fmla="*/ 14176 h 473222"/>
                <a:gd name="connsiteX2" fmla="*/ 836712 w 836712"/>
                <a:gd name="connsiteY2" fmla="*/ 473222 h 473222"/>
                <a:gd name="connsiteX3" fmla="*/ 0 w 836712"/>
                <a:gd name="connsiteY3" fmla="*/ 473222 h 473222"/>
                <a:gd name="connsiteX4" fmla="*/ 311889 w 836712"/>
                <a:gd name="connsiteY4" fmla="*/ 0 h 473222"/>
                <a:gd name="connsiteX0" fmla="*/ 299189 w 836712"/>
                <a:gd name="connsiteY0" fmla="*/ 14399 h 459046"/>
                <a:gd name="connsiteX1" fmla="*/ 836712 w 836712"/>
                <a:gd name="connsiteY1" fmla="*/ 0 h 459046"/>
                <a:gd name="connsiteX2" fmla="*/ 836712 w 836712"/>
                <a:gd name="connsiteY2" fmla="*/ 459046 h 459046"/>
                <a:gd name="connsiteX3" fmla="*/ 0 w 836712"/>
                <a:gd name="connsiteY3" fmla="*/ 459046 h 459046"/>
                <a:gd name="connsiteX4" fmla="*/ 299189 w 836712"/>
                <a:gd name="connsiteY4" fmla="*/ 14399 h 459046"/>
                <a:gd name="connsiteX0" fmla="*/ 292839 w 836712"/>
                <a:gd name="connsiteY0" fmla="*/ 1699 h 459046"/>
                <a:gd name="connsiteX1" fmla="*/ 836712 w 836712"/>
                <a:gd name="connsiteY1" fmla="*/ 0 h 459046"/>
                <a:gd name="connsiteX2" fmla="*/ 836712 w 836712"/>
                <a:gd name="connsiteY2" fmla="*/ 459046 h 459046"/>
                <a:gd name="connsiteX3" fmla="*/ 0 w 836712"/>
                <a:gd name="connsiteY3" fmla="*/ 459046 h 459046"/>
                <a:gd name="connsiteX4" fmla="*/ 292839 w 836712"/>
                <a:gd name="connsiteY4" fmla="*/ 1699 h 459046"/>
                <a:gd name="connsiteX0" fmla="*/ 222989 w 766862"/>
                <a:gd name="connsiteY0" fmla="*/ 1699 h 462221"/>
                <a:gd name="connsiteX1" fmla="*/ 766862 w 766862"/>
                <a:gd name="connsiteY1" fmla="*/ 0 h 462221"/>
                <a:gd name="connsiteX2" fmla="*/ 766862 w 766862"/>
                <a:gd name="connsiteY2" fmla="*/ 459046 h 462221"/>
                <a:gd name="connsiteX3" fmla="*/ 0 w 766862"/>
                <a:gd name="connsiteY3" fmla="*/ 462221 h 462221"/>
                <a:gd name="connsiteX4" fmla="*/ 222989 w 766862"/>
                <a:gd name="connsiteY4" fmla="*/ 1699 h 462221"/>
                <a:gd name="connsiteX0" fmla="*/ 49981 w 766862"/>
                <a:gd name="connsiteY0" fmla="*/ 392 h 462221"/>
                <a:gd name="connsiteX1" fmla="*/ 766862 w 766862"/>
                <a:gd name="connsiteY1" fmla="*/ 0 h 462221"/>
                <a:gd name="connsiteX2" fmla="*/ 766862 w 766862"/>
                <a:gd name="connsiteY2" fmla="*/ 459046 h 462221"/>
                <a:gd name="connsiteX3" fmla="*/ 0 w 766862"/>
                <a:gd name="connsiteY3" fmla="*/ 462221 h 462221"/>
                <a:gd name="connsiteX4" fmla="*/ 49981 w 766862"/>
                <a:gd name="connsiteY4" fmla="*/ 392 h 462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6862" h="462221">
                  <a:moveTo>
                    <a:pt x="49981" y="392"/>
                  </a:moveTo>
                  <a:lnTo>
                    <a:pt x="766862" y="0"/>
                  </a:lnTo>
                  <a:lnTo>
                    <a:pt x="766862" y="459046"/>
                  </a:lnTo>
                  <a:lnTo>
                    <a:pt x="0" y="462221"/>
                  </a:lnTo>
                  <a:lnTo>
                    <a:pt x="49981" y="392"/>
                  </a:lnTo>
                  <a:close/>
                </a:path>
              </a:pathLst>
            </a:custGeom>
            <a:noFill/>
            <a:ln w="9525" cap="flat" cmpd="sng" algn="ctr">
              <a:solidFill>
                <a:schemeClr val="tx1"/>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a:ln>
                  <a:noFill/>
                </a:ln>
                <a:solidFill>
                  <a:srgbClr val="000000"/>
                </a:solidFill>
                <a:effectLst/>
                <a:uLnTx/>
                <a:uFillTx/>
                <a:latin typeface="Bosch Office Sans"/>
                <a:ea typeface="+mn-ea"/>
                <a:cs typeface="+mn-cs"/>
              </a:endParaRPr>
            </a:p>
          </p:txBody>
        </p:sp>
        <p:sp>
          <p:nvSpPr>
            <p:cNvPr id="197" name="Rectangle 58"/>
            <p:cNvSpPr/>
            <p:nvPr/>
          </p:nvSpPr>
          <p:spPr>
            <a:xfrm>
              <a:off x="1190626" y="1545392"/>
              <a:ext cx="945460" cy="464494"/>
            </a:xfrm>
            <a:custGeom>
              <a:avLst/>
              <a:gdLst>
                <a:gd name="connsiteX0" fmla="*/ 0 w 596648"/>
                <a:gd name="connsiteY0" fmla="*/ 0 h 460887"/>
                <a:gd name="connsiteX1" fmla="*/ 596648 w 596648"/>
                <a:gd name="connsiteY1" fmla="*/ 0 h 460887"/>
                <a:gd name="connsiteX2" fmla="*/ 596648 w 596648"/>
                <a:gd name="connsiteY2" fmla="*/ 460887 h 460887"/>
                <a:gd name="connsiteX3" fmla="*/ 0 w 596648"/>
                <a:gd name="connsiteY3" fmla="*/ 460887 h 460887"/>
                <a:gd name="connsiteX4" fmla="*/ 0 w 596648"/>
                <a:gd name="connsiteY4" fmla="*/ 0 h 460887"/>
                <a:gd name="connsiteX0" fmla="*/ 0 w 1037973"/>
                <a:gd name="connsiteY0" fmla="*/ 0 h 460887"/>
                <a:gd name="connsiteX1" fmla="*/ 1037973 w 1037973"/>
                <a:gd name="connsiteY1" fmla="*/ 3175 h 460887"/>
                <a:gd name="connsiteX2" fmla="*/ 596648 w 1037973"/>
                <a:gd name="connsiteY2" fmla="*/ 460887 h 460887"/>
                <a:gd name="connsiteX3" fmla="*/ 0 w 1037973"/>
                <a:gd name="connsiteY3" fmla="*/ 460887 h 460887"/>
                <a:gd name="connsiteX4" fmla="*/ 0 w 1037973"/>
                <a:gd name="connsiteY4" fmla="*/ 0 h 460887"/>
                <a:gd name="connsiteX0" fmla="*/ 0 w 1037973"/>
                <a:gd name="connsiteY0" fmla="*/ 0 h 460887"/>
                <a:gd name="connsiteX1" fmla="*/ 1037973 w 1037973"/>
                <a:gd name="connsiteY1" fmla="*/ 3175 h 460887"/>
                <a:gd name="connsiteX2" fmla="*/ 758573 w 1037973"/>
                <a:gd name="connsiteY2" fmla="*/ 460887 h 460887"/>
                <a:gd name="connsiteX3" fmla="*/ 0 w 1037973"/>
                <a:gd name="connsiteY3" fmla="*/ 460887 h 460887"/>
                <a:gd name="connsiteX4" fmla="*/ 0 w 1037973"/>
                <a:gd name="connsiteY4" fmla="*/ 0 h 460887"/>
                <a:gd name="connsiteX0" fmla="*/ 0 w 1050808"/>
                <a:gd name="connsiteY0" fmla="*/ 0 h 460887"/>
                <a:gd name="connsiteX1" fmla="*/ 1050808 w 1050808"/>
                <a:gd name="connsiteY1" fmla="*/ 649 h 460887"/>
                <a:gd name="connsiteX2" fmla="*/ 758573 w 1050808"/>
                <a:gd name="connsiteY2" fmla="*/ 460887 h 460887"/>
                <a:gd name="connsiteX3" fmla="*/ 0 w 1050808"/>
                <a:gd name="connsiteY3" fmla="*/ 460887 h 460887"/>
                <a:gd name="connsiteX4" fmla="*/ 0 w 1050808"/>
                <a:gd name="connsiteY4" fmla="*/ 0 h 460887"/>
                <a:gd name="connsiteX0" fmla="*/ 0 w 815937"/>
                <a:gd name="connsiteY0" fmla="*/ 658 h 461545"/>
                <a:gd name="connsiteX1" fmla="*/ 815937 w 815937"/>
                <a:gd name="connsiteY1" fmla="*/ 0 h 461545"/>
                <a:gd name="connsiteX2" fmla="*/ 758573 w 815937"/>
                <a:gd name="connsiteY2" fmla="*/ 461545 h 461545"/>
                <a:gd name="connsiteX3" fmla="*/ 0 w 815937"/>
                <a:gd name="connsiteY3" fmla="*/ 461545 h 461545"/>
                <a:gd name="connsiteX4" fmla="*/ 0 w 815937"/>
                <a:gd name="connsiteY4" fmla="*/ 658 h 461545"/>
                <a:gd name="connsiteX0" fmla="*/ 0 w 970798"/>
                <a:gd name="connsiteY0" fmla="*/ 0 h 460887"/>
                <a:gd name="connsiteX1" fmla="*/ 970798 w 970798"/>
                <a:gd name="connsiteY1" fmla="*/ 1955 h 460887"/>
                <a:gd name="connsiteX2" fmla="*/ 758573 w 970798"/>
                <a:gd name="connsiteY2" fmla="*/ 460887 h 460887"/>
                <a:gd name="connsiteX3" fmla="*/ 0 w 970798"/>
                <a:gd name="connsiteY3" fmla="*/ 460887 h 460887"/>
                <a:gd name="connsiteX4" fmla="*/ 0 w 970798"/>
                <a:gd name="connsiteY4" fmla="*/ 0 h 460887"/>
                <a:gd name="connsiteX0" fmla="*/ 0 w 1238641"/>
                <a:gd name="connsiteY0" fmla="*/ 0 h 460887"/>
                <a:gd name="connsiteX1" fmla="*/ 970798 w 1238641"/>
                <a:gd name="connsiteY1" fmla="*/ 1955 h 460887"/>
                <a:gd name="connsiteX2" fmla="*/ 1238641 w 1238641"/>
                <a:gd name="connsiteY2" fmla="*/ 460887 h 460887"/>
                <a:gd name="connsiteX3" fmla="*/ 0 w 1238641"/>
                <a:gd name="connsiteY3" fmla="*/ 460887 h 460887"/>
                <a:gd name="connsiteX4" fmla="*/ 0 w 1238641"/>
                <a:gd name="connsiteY4" fmla="*/ 0 h 460887"/>
                <a:gd name="connsiteX0" fmla="*/ 0 w 1241223"/>
                <a:gd name="connsiteY0" fmla="*/ 0 h 463500"/>
                <a:gd name="connsiteX1" fmla="*/ 970798 w 1241223"/>
                <a:gd name="connsiteY1" fmla="*/ 1955 h 463500"/>
                <a:gd name="connsiteX2" fmla="*/ 1241223 w 1241223"/>
                <a:gd name="connsiteY2" fmla="*/ 463500 h 463500"/>
                <a:gd name="connsiteX3" fmla="*/ 0 w 1241223"/>
                <a:gd name="connsiteY3" fmla="*/ 460887 h 463500"/>
                <a:gd name="connsiteX4" fmla="*/ 0 w 1241223"/>
                <a:gd name="connsiteY4" fmla="*/ 0 h 463500"/>
                <a:gd name="connsiteX0" fmla="*/ 0 w 1400107"/>
                <a:gd name="connsiteY0" fmla="*/ 997 h 464497"/>
                <a:gd name="connsiteX1" fmla="*/ 1400107 w 1400107"/>
                <a:gd name="connsiteY1" fmla="*/ 0 h 464497"/>
                <a:gd name="connsiteX2" fmla="*/ 1241223 w 1400107"/>
                <a:gd name="connsiteY2" fmla="*/ 464497 h 464497"/>
                <a:gd name="connsiteX3" fmla="*/ 0 w 1400107"/>
                <a:gd name="connsiteY3" fmla="*/ 461884 h 464497"/>
                <a:gd name="connsiteX4" fmla="*/ 0 w 1400107"/>
                <a:gd name="connsiteY4" fmla="*/ 997 h 464497"/>
                <a:gd name="connsiteX0" fmla="*/ 0 w 1241223"/>
                <a:gd name="connsiteY0" fmla="*/ 0 h 463500"/>
                <a:gd name="connsiteX1" fmla="*/ 855463 w 1241223"/>
                <a:gd name="connsiteY1" fmla="*/ 1956 h 463500"/>
                <a:gd name="connsiteX2" fmla="*/ 1241223 w 1241223"/>
                <a:gd name="connsiteY2" fmla="*/ 463500 h 463500"/>
                <a:gd name="connsiteX3" fmla="*/ 0 w 1241223"/>
                <a:gd name="connsiteY3" fmla="*/ 460887 h 463500"/>
                <a:gd name="connsiteX4" fmla="*/ 0 w 1241223"/>
                <a:gd name="connsiteY4" fmla="*/ 0 h 463500"/>
                <a:gd name="connsiteX0" fmla="*/ 0 w 1241223"/>
                <a:gd name="connsiteY0" fmla="*/ 9860 h 473360"/>
                <a:gd name="connsiteX1" fmla="*/ 1239919 w 1241223"/>
                <a:gd name="connsiteY1" fmla="*/ 0 h 473360"/>
                <a:gd name="connsiteX2" fmla="*/ 1241223 w 1241223"/>
                <a:gd name="connsiteY2" fmla="*/ 473360 h 473360"/>
                <a:gd name="connsiteX3" fmla="*/ 0 w 1241223"/>
                <a:gd name="connsiteY3" fmla="*/ 470747 h 473360"/>
                <a:gd name="connsiteX4" fmla="*/ 0 w 1241223"/>
                <a:gd name="connsiteY4" fmla="*/ 9860 h 473360"/>
                <a:gd name="connsiteX0" fmla="*/ 0 w 1265554"/>
                <a:gd name="connsiteY0" fmla="*/ 0 h 463500"/>
                <a:gd name="connsiteX1" fmla="*/ 1265550 w 1265554"/>
                <a:gd name="connsiteY1" fmla="*/ 4908 h 463500"/>
                <a:gd name="connsiteX2" fmla="*/ 1241223 w 1265554"/>
                <a:gd name="connsiteY2" fmla="*/ 463500 h 463500"/>
                <a:gd name="connsiteX3" fmla="*/ 0 w 1265554"/>
                <a:gd name="connsiteY3" fmla="*/ 460887 h 463500"/>
                <a:gd name="connsiteX4" fmla="*/ 0 w 1265554"/>
                <a:gd name="connsiteY4" fmla="*/ 0 h 463500"/>
                <a:gd name="connsiteX0" fmla="*/ 0 w 1241223"/>
                <a:gd name="connsiteY0" fmla="*/ 0 h 463500"/>
                <a:gd name="connsiteX1" fmla="*/ 1220699 w 1241223"/>
                <a:gd name="connsiteY1" fmla="*/ 7863 h 463500"/>
                <a:gd name="connsiteX2" fmla="*/ 1241223 w 1241223"/>
                <a:gd name="connsiteY2" fmla="*/ 463500 h 463500"/>
                <a:gd name="connsiteX3" fmla="*/ 0 w 1241223"/>
                <a:gd name="connsiteY3" fmla="*/ 460887 h 463500"/>
                <a:gd name="connsiteX4" fmla="*/ 0 w 1241223"/>
                <a:gd name="connsiteY4" fmla="*/ 0 h 463500"/>
                <a:gd name="connsiteX0" fmla="*/ 0 w 1241223"/>
                <a:gd name="connsiteY0" fmla="*/ 997 h 464497"/>
                <a:gd name="connsiteX1" fmla="*/ 1220698 w 1241223"/>
                <a:gd name="connsiteY1" fmla="*/ 0 h 464497"/>
                <a:gd name="connsiteX2" fmla="*/ 1241223 w 1241223"/>
                <a:gd name="connsiteY2" fmla="*/ 464497 h 464497"/>
                <a:gd name="connsiteX3" fmla="*/ 0 w 1241223"/>
                <a:gd name="connsiteY3" fmla="*/ 461884 h 464497"/>
                <a:gd name="connsiteX4" fmla="*/ 0 w 1241223"/>
                <a:gd name="connsiteY4" fmla="*/ 997 h 464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1223" h="464497">
                  <a:moveTo>
                    <a:pt x="0" y="997"/>
                  </a:moveTo>
                  <a:lnTo>
                    <a:pt x="1220698" y="0"/>
                  </a:lnTo>
                  <a:cubicBezTo>
                    <a:pt x="1221133" y="157787"/>
                    <a:pt x="1240788" y="306710"/>
                    <a:pt x="1241223" y="464497"/>
                  </a:cubicBezTo>
                  <a:lnTo>
                    <a:pt x="0" y="461884"/>
                  </a:lnTo>
                  <a:lnTo>
                    <a:pt x="0" y="997"/>
                  </a:lnTo>
                  <a:close/>
                </a:path>
              </a:pathLst>
            </a:custGeom>
            <a:solidFill>
              <a:schemeClr val="tx2">
                <a:lumMod val="40000"/>
                <a:lumOff val="60000"/>
              </a:schemeClr>
            </a:solidFill>
            <a:ln w="9525" cap="flat" cmpd="sng" algn="ctr">
              <a:solidFill>
                <a:schemeClr val="tx1"/>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a:ln>
                  <a:noFill/>
                </a:ln>
                <a:solidFill>
                  <a:srgbClr val="000000"/>
                </a:solidFill>
                <a:effectLst/>
                <a:uLnTx/>
                <a:uFillTx/>
                <a:latin typeface="Bosch Office Sans"/>
                <a:ea typeface="+mn-ea"/>
                <a:cs typeface="+mn-cs"/>
              </a:endParaRPr>
            </a:p>
          </p:txBody>
        </p:sp>
      </p:grpSp>
      <p:sp>
        <p:nvSpPr>
          <p:cNvPr id="2" name="Title 1"/>
          <p:cNvSpPr>
            <a:spLocks noGrp="1"/>
          </p:cNvSpPr>
          <p:nvPr>
            <p:ph type="title"/>
          </p:nvPr>
        </p:nvSpPr>
        <p:spPr/>
        <p:txBody>
          <a:bodyPr/>
          <a:lstStyle/>
          <a:p>
            <a:r>
              <a:rPr lang="de-DE" dirty="0"/>
              <a:t>Structure of a DMN – Offline phase</a:t>
            </a:r>
            <a:endParaRPr lang="en-US" dirty="0"/>
          </a:p>
        </p:txBody>
      </p:sp>
      <p:sp>
        <p:nvSpPr>
          <p:cNvPr id="3" name="Text Placeholder 2"/>
          <p:cNvSpPr>
            <a:spLocks noGrp="1"/>
          </p:cNvSpPr>
          <p:nvPr>
            <p:ph type="body" sz="quarter" idx="15"/>
          </p:nvPr>
        </p:nvSpPr>
        <p:spPr/>
        <p:txBody>
          <a:bodyPr/>
          <a:lstStyle/>
          <a:p>
            <a:r>
              <a:rPr lang="en-US" dirty="0"/>
              <a:t>Direct-Deep Material Network	</a:t>
            </a:r>
          </a:p>
        </p:txBody>
      </p:sp>
      <p:sp>
        <p:nvSpPr>
          <p:cNvPr id="4" name="Slide Number Placeholder 3"/>
          <p:cNvSpPr>
            <a:spLocks noGrp="1"/>
          </p:cNvSpPr>
          <p:nvPr>
            <p:ph type="sldNum" sz="quarter" idx="12"/>
          </p:nvPr>
        </p:nvSpPr>
        <p:spPr/>
        <p:txBody>
          <a:bodyPr/>
          <a:lstStyle/>
          <a:p>
            <a:fld id="{4898AEC0-503E-4FA4-859C-D0F72D6E3F79}" type="slidenum">
              <a:rPr lang="en-US" noProof="1" smtClean="0"/>
              <a:pPr/>
              <a:t>8</a:t>
            </a:fld>
            <a:endParaRPr lang="en-US" noProof="1"/>
          </a:p>
        </p:txBody>
      </p:sp>
      <mc:AlternateContent xmlns:mc="http://schemas.openxmlformats.org/markup-compatibility/2006" xmlns:a14="http://schemas.microsoft.com/office/drawing/2010/main">
        <mc:Choice Requires="a14">
          <p:sp>
            <p:nvSpPr>
              <p:cNvPr id="124" name="TextBox 123"/>
              <p:cNvSpPr txBox="1"/>
              <p:nvPr/>
            </p:nvSpPr>
            <p:spPr>
              <a:xfrm>
                <a:off x="3085600" y="2244399"/>
                <a:ext cx="596901" cy="418562"/>
              </a:xfrm>
              <a:prstGeom prst="rect">
                <a:avLst/>
              </a:prstGeom>
              <a:noFill/>
            </p:spPr>
            <p:txBody>
              <a:bodyPr wrap="none" lIns="0" tIns="0" rIns="0" bIns="0" rtlCol="0">
                <a:noAutofit/>
              </a:bodyPr>
              <a:lstStyle/>
              <a:p>
                <a:pPr marR="0" algn="l" defTabSz="914400" eaLnBrk="1" fontAlgn="auto" latinLnBrk="0" hangingPunct="1">
                  <a:spcBef>
                    <a:spcPts val="500"/>
                  </a:spcBef>
                  <a:spcAft>
                    <a:spcPts val="0"/>
                  </a:spcAft>
                  <a:buClrTx/>
                  <a:buSzTx/>
                  <a:buFontTx/>
                  <a:buNone/>
                  <a:tabLst/>
                </a:pPr>
                <a14:m>
                  <m:oMathPara xmlns:m="http://schemas.openxmlformats.org/officeDocument/2006/math">
                    <m:oMathParaPr>
                      <m:jc m:val="centerGroup"/>
                    </m:oMathParaPr>
                    <m:oMath xmlns:m="http://schemas.openxmlformats.org/officeDocument/2006/math">
                      <m:sSubSup>
                        <m:sSubSupPr>
                          <m:ctrlPr>
                            <a:rPr kumimoji="0" lang="en-US" sz="1600" b="0" i="1" u="none" strike="noStrike" kern="0" cap="none" spc="0" normalizeH="0" baseline="0" noProof="0" smtClean="0">
                              <a:ln>
                                <a:noFill/>
                              </a:ln>
                              <a:solidFill>
                                <a:srgbClr val="000000"/>
                              </a:solidFill>
                              <a:effectLst/>
                              <a:uLnTx/>
                              <a:uFillTx/>
                              <a:latin typeface="Cambria Math" panose="02040503050406030204" pitchFamily="18" charset="0"/>
                            </a:rPr>
                          </m:ctrlPr>
                        </m:sSubSupPr>
                        <m:e>
                          <m:r>
                            <a:rPr kumimoji="0" lang="en-US" sz="1600" b="0" i="0" u="none" strike="noStrike" kern="0" cap="none" spc="0" normalizeH="0" baseline="0" noProof="0" smtClean="0">
                              <a:ln>
                                <a:noFill/>
                              </a:ln>
                              <a:solidFill>
                                <a:srgbClr val="000000"/>
                              </a:solidFill>
                              <a:effectLst/>
                              <a:uLnTx/>
                              <a:uFillTx/>
                              <a:latin typeface="Cambria Math" panose="02040503050406030204" pitchFamily="18" charset="0"/>
                            </a:rPr>
                            <m:t>𝑤</m:t>
                          </m:r>
                        </m:e>
                        <m:sub>
                          <m:r>
                            <a:rPr kumimoji="0" lang="de-DE" sz="1600" b="0" i="0" u="none" strike="noStrike" kern="0" cap="none" spc="0" normalizeH="0" baseline="0" noProof="0" smtClean="0">
                              <a:ln>
                                <a:noFill/>
                              </a:ln>
                              <a:solidFill>
                                <a:srgbClr val="000000"/>
                              </a:solidFill>
                              <a:effectLst/>
                              <a:uLnTx/>
                              <a:uFillTx/>
                              <a:latin typeface="Cambria Math" panose="02040503050406030204" pitchFamily="18" charset="0"/>
                            </a:rPr>
                            <m:t>3</m:t>
                          </m:r>
                        </m:sub>
                        <m:sup>
                          <m:r>
                            <a:rPr kumimoji="0" lang="de-DE" sz="1600" b="0" i="0" u="none" strike="noStrike" kern="0" cap="none" spc="0" normalizeH="0" baseline="0" noProof="0" smtClean="0">
                              <a:ln>
                                <a:noFill/>
                              </a:ln>
                              <a:solidFill>
                                <a:srgbClr val="000000"/>
                              </a:solidFill>
                              <a:effectLst/>
                              <a:uLnTx/>
                              <a:uFillTx/>
                              <a:latin typeface="Cambria Math" panose="02040503050406030204" pitchFamily="18" charset="0"/>
                            </a:rPr>
                            <m:t>2</m:t>
                          </m:r>
                        </m:sup>
                      </m:sSubSup>
                    </m:oMath>
                  </m:oMathPara>
                </a14:m>
                <a:endParaRPr kumimoji="0" lang="en-US" sz="1600" b="0" i="0" u="none" strike="noStrike" kern="0" cap="none" spc="0" normalizeH="0" baseline="0" noProof="0" dirty="0">
                  <a:ln>
                    <a:noFill/>
                  </a:ln>
                  <a:solidFill>
                    <a:srgbClr val="000000"/>
                  </a:solidFill>
                  <a:effectLst/>
                  <a:uLnTx/>
                  <a:uFillTx/>
                </a:endParaRPr>
              </a:p>
            </p:txBody>
          </p:sp>
        </mc:Choice>
        <mc:Fallback xmlns="">
          <p:sp>
            <p:nvSpPr>
              <p:cNvPr id="124" name="TextBox 123"/>
              <p:cNvSpPr txBox="1">
                <a:spLocks noRot="1" noChangeAspect="1" noMove="1" noResize="1" noEditPoints="1" noAdjustHandles="1" noChangeArrowheads="1" noChangeShapeType="1" noTextEdit="1"/>
              </p:cNvSpPr>
              <p:nvPr/>
            </p:nvSpPr>
            <p:spPr>
              <a:xfrm>
                <a:off x="3085600" y="2244399"/>
                <a:ext cx="596901" cy="41856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2" name="TextBox 131"/>
              <p:cNvSpPr txBox="1"/>
              <p:nvPr/>
            </p:nvSpPr>
            <p:spPr>
              <a:xfrm>
                <a:off x="1190065" y="2233639"/>
                <a:ext cx="596901" cy="418562"/>
              </a:xfrm>
              <a:prstGeom prst="rect">
                <a:avLst/>
              </a:prstGeom>
              <a:noFill/>
            </p:spPr>
            <p:txBody>
              <a:bodyPr wrap="none" lIns="0" tIns="0" rIns="0" bIns="0" rtlCol="0">
                <a:noAutofit/>
              </a:bodyPr>
              <a:lstStyle/>
              <a:p>
                <a:pPr marR="0" algn="l" defTabSz="914400" eaLnBrk="1" fontAlgn="auto" latinLnBrk="0" hangingPunct="1">
                  <a:spcBef>
                    <a:spcPts val="500"/>
                  </a:spcBef>
                  <a:spcAft>
                    <a:spcPts val="0"/>
                  </a:spcAft>
                  <a:buClrTx/>
                  <a:buSzTx/>
                  <a:buFontTx/>
                  <a:buNone/>
                  <a:tabLst/>
                </a:pPr>
                <a14:m>
                  <m:oMathPara xmlns:m="http://schemas.openxmlformats.org/officeDocument/2006/math">
                    <m:oMathParaPr>
                      <m:jc m:val="centerGroup"/>
                    </m:oMathParaPr>
                    <m:oMath xmlns:m="http://schemas.openxmlformats.org/officeDocument/2006/math">
                      <m:sSubSup>
                        <m:sSubSupPr>
                          <m:ctrlPr>
                            <a:rPr kumimoji="0" lang="en-US" sz="1600" b="0" i="1" u="none" strike="noStrike" kern="0" cap="none" spc="0" normalizeH="0" baseline="0" noProof="0" smtClean="0">
                              <a:ln>
                                <a:noFill/>
                              </a:ln>
                              <a:solidFill>
                                <a:srgbClr val="000000"/>
                              </a:solidFill>
                              <a:effectLst/>
                              <a:uLnTx/>
                              <a:uFillTx/>
                              <a:latin typeface="Cambria Math" panose="02040503050406030204" pitchFamily="18" charset="0"/>
                            </a:rPr>
                          </m:ctrlPr>
                        </m:sSubSupPr>
                        <m:e>
                          <m:r>
                            <a:rPr kumimoji="0" lang="en-US" sz="1600" b="0" i="0" u="none" strike="noStrike" kern="0" cap="none" spc="0" normalizeH="0" baseline="0" noProof="0" smtClean="0">
                              <a:ln>
                                <a:noFill/>
                              </a:ln>
                              <a:solidFill>
                                <a:srgbClr val="000000"/>
                              </a:solidFill>
                              <a:effectLst/>
                              <a:uLnTx/>
                              <a:uFillTx/>
                              <a:latin typeface="Cambria Math" panose="02040503050406030204" pitchFamily="18" charset="0"/>
                            </a:rPr>
                            <m:t>𝑤</m:t>
                          </m:r>
                        </m:e>
                        <m:sub>
                          <m:r>
                            <a:rPr kumimoji="0" lang="de-DE" sz="1600" b="0" i="0" u="none" strike="noStrike" kern="0" cap="none" spc="0" normalizeH="0" baseline="0" noProof="0" smtClean="0">
                              <a:ln>
                                <a:noFill/>
                              </a:ln>
                              <a:solidFill>
                                <a:srgbClr val="000000"/>
                              </a:solidFill>
                              <a:effectLst/>
                              <a:uLnTx/>
                              <a:uFillTx/>
                              <a:latin typeface="Cambria Math" panose="02040503050406030204" pitchFamily="18" charset="0"/>
                            </a:rPr>
                            <m:t>3</m:t>
                          </m:r>
                        </m:sub>
                        <m:sup>
                          <m:r>
                            <a:rPr kumimoji="0" lang="de-DE" sz="1600" b="0" i="0" u="none" strike="noStrike" kern="0" cap="none" spc="0" normalizeH="0" baseline="0" noProof="0" smtClean="0">
                              <a:ln>
                                <a:noFill/>
                              </a:ln>
                              <a:solidFill>
                                <a:srgbClr val="000000"/>
                              </a:solidFill>
                              <a:effectLst/>
                              <a:uLnTx/>
                              <a:uFillTx/>
                              <a:latin typeface="Cambria Math" panose="02040503050406030204" pitchFamily="18" charset="0"/>
                            </a:rPr>
                            <m:t>1</m:t>
                          </m:r>
                        </m:sup>
                      </m:sSubSup>
                    </m:oMath>
                  </m:oMathPara>
                </a14:m>
                <a:endParaRPr kumimoji="0" lang="en-US" sz="1600" b="0" i="0" u="none" strike="noStrike" kern="0" cap="none" spc="0" normalizeH="0" baseline="0" noProof="0" dirty="0">
                  <a:ln>
                    <a:noFill/>
                  </a:ln>
                  <a:solidFill>
                    <a:srgbClr val="000000"/>
                  </a:solidFill>
                  <a:effectLst/>
                  <a:uLnTx/>
                  <a:uFillTx/>
                </a:endParaRPr>
              </a:p>
            </p:txBody>
          </p:sp>
        </mc:Choice>
        <mc:Fallback xmlns="">
          <p:sp>
            <p:nvSpPr>
              <p:cNvPr id="132" name="TextBox 131"/>
              <p:cNvSpPr txBox="1">
                <a:spLocks noRot="1" noChangeAspect="1" noMove="1" noResize="1" noEditPoints="1" noAdjustHandles="1" noChangeArrowheads="1" noChangeShapeType="1" noTextEdit="1"/>
              </p:cNvSpPr>
              <p:nvPr/>
            </p:nvSpPr>
            <p:spPr>
              <a:xfrm>
                <a:off x="1190065" y="2233639"/>
                <a:ext cx="596901" cy="41856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3" name="Textfeld 296"/>
              <p:cNvSpPr txBox="1"/>
              <p:nvPr/>
            </p:nvSpPr>
            <p:spPr>
              <a:xfrm>
                <a:off x="1179412" y="3052344"/>
                <a:ext cx="852996" cy="547528"/>
              </a:xfrm>
              <a:prstGeom prst="rect">
                <a:avLst/>
              </a:prstGeom>
              <a:noFill/>
            </p:spPr>
            <p:txBody>
              <a:bodyPr wrap="none" lIns="0" tIns="0" rIns="0" bIns="0" rtlCol="0">
                <a:noAutofit/>
              </a:bodyPr>
              <a:lstStyle/>
              <a:p>
                <a:pPr marR="0" algn="ctr" defTabSz="914400" eaLnBrk="1" fontAlgn="auto" latinLnBrk="0" hangingPunct="1">
                  <a:spcBef>
                    <a:spcPts val="500"/>
                  </a:spcBef>
                  <a:spcAft>
                    <a:spcPts val="0"/>
                  </a:spcAft>
                  <a:buClrTx/>
                  <a:buSzTx/>
                  <a:buFontTx/>
                  <a:buNone/>
                  <a:tabLst/>
                </a:pPr>
                <a14:m>
                  <m:oMathPara xmlns:m="http://schemas.openxmlformats.org/officeDocument/2006/math">
                    <m:oMathParaPr>
                      <m:jc m:val="center"/>
                    </m:oMathParaPr>
                    <m:oMath xmlns:m="http://schemas.openxmlformats.org/officeDocument/2006/math">
                      <m:sSup>
                        <m:sSupPr>
                          <m:ctrlPr>
                            <a:rPr kumimoji="0" lang="en-US" b="0" i="1" u="none" strike="noStrike" kern="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sSupPr>
                        <m:e>
                          <m:r>
                            <a:rPr lang="en-US" b="1" i="1" kern="0">
                              <a:solidFill>
                                <a:srgbClr val="000000"/>
                              </a:solidFill>
                              <a:latin typeface="Cambria Math" panose="02040503050406030204" pitchFamily="18" charset="0"/>
                              <a:ea typeface="Cambria Math" panose="02040503050406030204" pitchFamily="18" charset="0"/>
                            </a:rPr>
                            <m:t>ℂ</m:t>
                          </m:r>
                        </m:e>
                        <m:sup>
                          <m:r>
                            <a:rPr kumimoji="0" lang="de-DE" b="0" i="1" u="none" strike="noStrike" kern="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1</m:t>
                          </m:r>
                        </m:sup>
                      </m:sSup>
                    </m:oMath>
                  </m:oMathPara>
                </a14:m>
                <a:endParaRPr kumimoji="0" lang="en-US" b="0" i="0" u="none" strike="noStrike" kern="0" cap="none" spc="0" normalizeH="0" baseline="0" noProof="0" dirty="0">
                  <a:ln>
                    <a:noFill/>
                  </a:ln>
                  <a:solidFill>
                    <a:srgbClr val="000000"/>
                  </a:solidFill>
                  <a:effectLst/>
                  <a:uLnTx/>
                  <a:uFillTx/>
                </a:endParaRPr>
              </a:p>
              <a:p>
                <a:pPr algn="ctr" fontAlgn="auto">
                  <a:spcBef>
                    <a:spcPts val="500"/>
                  </a:spcBef>
                  <a:spcAft>
                    <a:spcPts val="0"/>
                  </a:spcAft>
                </a:pPr>
                <a:endParaRPr lang="en-US" kern="0" dirty="0">
                  <a:solidFill>
                    <a:srgbClr val="000000"/>
                  </a:solidFill>
                </a:endParaRPr>
              </a:p>
            </p:txBody>
          </p:sp>
        </mc:Choice>
        <mc:Fallback xmlns="">
          <p:sp>
            <p:nvSpPr>
              <p:cNvPr id="133" name="Textfeld 296"/>
              <p:cNvSpPr txBox="1">
                <a:spLocks noRot="1" noChangeAspect="1" noMove="1" noResize="1" noEditPoints="1" noAdjustHandles="1" noChangeArrowheads="1" noChangeShapeType="1" noTextEdit="1"/>
              </p:cNvSpPr>
              <p:nvPr/>
            </p:nvSpPr>
            <p:spPr>
              <a:xfrm>
                <a:off x="1179412" y="3052344"/>
                <a:ext cx="852996" cy="547528"/>
              </a:xfrm>
              <a:prstGeom prst="rect">
                <a:avLst/>
              </a:prstGeom>
              <a:blipFill>
                <a:blip r:embed="rId5"/>
                <a:stretch>
                  <a:fillRect t="-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4" name="Textfeld 296"/>
              <p:cNvSpPr txBox="1"/>
              <p:nvPr/>
            </p:nvSpPr>
            <p:spPr>
              <a:xfrm>
                <a:off x="2659226" y="3021336"/>
                <a:ext cx="852996" cy="547528"/>
              </a:xfrm>
              <a:prstGeom prst="rect">
                <a:avLst/>
              </a:prstGeom>
              <a:noFill/>
            </p:spPr>
            <p:txBody>
              <a:bodyPr wrap="none" lIns="0" tIns="0" rIns="0" bIns="0" rtlCol="0">
                <a:noAutofit/>
              </a:bodyPr>
              <a:lstStyle/>
              <a:p>
                <a:pPr marR="0" algn="ctr" defTabSz="914400" eaLnBrk="1" fontAlgn="auto" latinLnBrk="0" hangingPunct="1">
                  <a:spcBef>
                    <a:spcPts val="500"/>
                  </a:spcBef>
                  <a:spcAft>
                    <a:spcPts val="0"/>
                  </a:spcAft>
                  <a:buClrTx/>
                  <a:buSzTx/>
                  <a:buFontTx/>
                  <a:buNone/>
                  <a:tabLst/>
                </a:pPr>
                <a14:m>
                  <m:oMathPara xmlns:m="http://schemas.openxmlformats.org/officeDocument/2006/math">
                    <m:oMathParaPr>
                      <m:jc m:val="center"/>
                    </m:oMathParaPr>
                    <m:oMath xmlns:m="http://schemas.openxmlformats.org/officeDocument/2006/math">
                      <m:sSup>
                        <m:sSupPr>
                          <m:ctrlPr>
                            <a:rPr kumimoji="0" lang="en-US" b="0" i="1" u="none" strike="noStrike" kern="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sSupPr>
                        <m:e>
                          <m:r>
                            <a:rPr lang="en-US" b="1" i="1" kern="0">
                              <a:solidFill>
                                <a:srgbClr val="000000"/>
                              </a:solidFill>
                              <a:latin typeface="Cambria Math" panose="02040503050406030204" pitchFamily="18" charset="0"/>
                              <a:ea typeface="Cambria Math" panose="02040503050406030204" pitchFamily="18" charset="0"/>
                            </a:rPr>
                            <m:t>ℂ</m:t>
                          </m:r>
                        </m:e>
                        <m:sup>
                          <m:r>
                            <a:rPr lang="de-DE" b="0" i="1" kern="0" smtClean="0">
                              <a:solidFill>
                                <a:srgbClr val="000000"/>
                              </a:solidFill>
                              <a:latin typeface="Cambria Math" panose="02040503050406030204" pitchFamily="18" charset="0"/>
                              <a:ea typeface="Cambria Math" panose="02040503050406030204" pitchFamily="18" charset="0"/>
                            </a:rPr>
                            <m:t>2</m:t>
                          </m:r>
                        </m:sup>
                      </m:sSup>
                    </m:oMath>
                  </m:oMathPara>
                </a14:m>
                <a:endParaRPr kumimoji="0" lang="en-US" b="0" i="0" u="none" strike="noStrike" kern="0" cap="none" spc="0" normalizeH="0" baseline="0" noProof="0" dirty="0">
                  <a:ln>
                    <a:noFill/>
                  </a:ln>
                  <a:solidFill>
                    <a:srgbClr val="000000"/>
                  </a:solidFill>
                  <a:effectLst/>
                  <a:uLnTx/>
                  <a:uFillTx/>
                </a:endParaRPr>
              </a:p>
              <a:p>
                <a:pPr algn="ctr" fontAlgn="auto">
                  <a:spcBef>
                    <a:spcPts val="500"/>
                  </a:spcBef>
                  <a:spcAft>
                    <a:spcPts val="0"/>
                  </a:spcAft>
                </a:pPr>
                <a:endParaRPr lang="en-US" kern="0" dirty="0">
                  <a:solidFill>
                    <a:srgbClr val="000000"/>
                  </a:solidFill>
                </a:endParaRPr>
              </a:p>
            </p:txBody>
          </p:sp>
        </mc:Choice>
        <mc:Fallback xmlns="">
          <p:sp>
            <p:nvSpPr>
              <p:cNvPr id="134" name="Textfeld 296"/>
              <p:cNvSpPr txBox="1">
                <a:spLocks noRot="1" noChangeAspect="1" noMove="1" noResize="1" noEditPoints="1" noAdjustHandles="1" noChangeArrowheads="1" noChangeShapeType="1" noTextEdit="1"/>
              </p:cNvSpPr>
              <p:nvPr/>
            </p:nvSpPr>
            <p:spPr>
              <a:xfrm>
                <a:off x="2659226" y="3021336"/>
                <a:ext cx="852996" cy="547528"/>
              </a:xfrm>
              <a:prstGeom prst="rect">
                <a:avLst/>
              </a:prstGeom>
              <a:blipFill>
                <a:blip r:embed="rId6"/>
                <a:stretch>
                  <a:fillRect t="-11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5" name="Textfeld 296"/>
              <p:cNvSpPr txBox="1"/>
              <p:nvPr/>
            </p:nvSpPr>
            <p:spPr>
              <a:xfrm>
                <a:off x="2020319" y="1191726"/>
                <a:ext cx="852996" cy="547528"/>
              </a:xfrm>
              <a:prstGeom prst="rect">
                <a:avLst/>
              </a:prstGeom>
              <a:noFill/>
            </p:spPr>
            <p:txBody>
              <a:bodyPr wrap="none" lIns="0" tIns="0" rIns="0" bIns="0" rtlCol="0">
                <a:noAutofit/>
              </a:bodyPr>
              <a:lstStyle/>
              <a:p>
                <a:pPr marR="0" algn="ctr" defTabSz="914400" eaLnBrk="1" fontAlgn="auto" latinLnBrk="0" hangingPunct="1">
                  <a:spcBef>
                    <a:spcPts val="500"/>
                  </a:spcBef>
                  <a:spcAft>
                    <a:spcPts val="0"/>
                  </a:spcAft>
                  <a:buClrTx/>
                  <a:buSzTx/>
                  <a:buFontTx/>
                  <a:buNone/>
                  <a:tabLst/>
                </a:pPr>
                <a14:m>
                  <m:oMath xmlns:m="http://schemas.openxmlformats.org/officeDocument/2006/math">
                    <m:sSup>
                      <m:sSupPr>
                        <m:ctrlPr>
                          <a:rPr kumimoji="0" lang="en-US" b="0" i="1" u="none" strike="noStrike" kern="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sSupPr>
                      <m:e>
                        <m:r>
                          <a:rPr lang="en-US" b="1" i="1" kern="0">
                            <a:solidFill>
                              <a:srgbClr val="000000"/>
                            </a:solidFill>
                            <a:latin typeface="Cambria Math" panose="02040503050406030204" pitchFamily="18" charset="0"/>
                            <a:ea typeface="Cambria Math" panose="02040503050406030204" pitchFamily="18" charset="0"/>
                          </a:rPr>
                          <m:t>ℂ</m:t>
                        </m:r>
                      </m:e>
                      <m:sup>
                        <m:r>
                          <a:rPr lang="de-DE" b="0" i="1" kern="0" smtClean="0">
                            <a:solidFill>
                              <a:srgbClr val="000000"/>
                            </a:solidFill>
                            <a:latin typeface="Cambria Math" panose="02040503050406030204" pitchFamily="18" charset="0"/>
                            <a:ea typeface="Cambria Math" panose="02040503050406030204" pitchFamily="18" charset="0"/>
                          </a:rPr>
                          <m:t>h𝑜𝑚</m:t>
                        </m:r>
                        <m:r>
                          <a:rPr lang="de-DE" b="0" i="1" kern="0" smtClean="0">
                            <a:solidFill>
                              <a:srgbClr val="000000"/>
                            </a:solidFill>
                            <a:latin typeface="Cambria Math" panose="02040503050406030204" pitchFamily="18" charset="0"/>
                            <a:ea typeface="Cambria Math" panose="02040503050406030204" pitchFamily="18" charset="0"/>
                          </a:rPr>
                          <m:t>,3</m:t>
                        </m:r>
                      </m:sup>
                    </m:sSup>
                  </m:oMath>
                </a14:m>
                <a:r>
                  <a:rPr kumimoji="0" lang="en-US" b="0" i="0" u="none" strike="noStrike" kern="0" cap="none" spc="0" normalizeH="0" baseline="0" noProof="0" dirty="0">
                    <a:ln>
                      <a:noFill/>
                    </a:ln>
                    <a:solidFill>
                      <a:srgbClr val="000000"/>
                    </a:solidFill>
                    <a:effectLst/>
                    <a:uLnTx/>
                    <a:uFillTx/>
                  </a:rPr>
                  <a:t>, </a:t>
                </a:r>
                <a14:m>
                  <m:oMath xmlns:m="http://schemas.openxmlformats.org/officeDocument/2006/math">
                    <m:sSubSup>
                      <m:sSubSupPr>
                        <m:ctrlPr>
                          <a:rPr lang="en-US" i="1" kern="0" smtClean="0">
                            <a:solidFill>
                              <a:srgbClr val="000000"/>
                            </a:solidFill>
                            <a:latin typeface="Cambria Math" panose="02040503050406030204" pitchFamily="18" charset="0"/>
                          </a:rPr>
                        </m:ctrlPr>
                      </m:sSubSupPr>
                      <m:e>
                        <m:r>
                          <a:rPr lang="en-US" kern="0">
                            <a:solidFill>
                              <a:srgbClr val="000000"/>
                            </a:solidFill>
                            <a:latin typeface="Cambria Math" panose="02040503050406030204" pitchFamily="18" charset="0"/>
                          </a:rPr>
                          <m:t>𝑤</m:t>
                        </m:r>
                      </m:e>
                      <m:sub>
                        <m:r>
                          <a:rPr lang="de-DE" b="0" i="1" kern="0" smtClean="0">
                            <a:solidFill>
                              <a:srgbClr val="000000"/>
                            </a:solidFill>
                            <a:latin typeface="Cambria Math" panose="02040503050406030204" pitchFamily="18" charset="0"/>
                          </a:rPr>
                          <m:t>1</m:t>
                        </m:r>
                      </m:sub>
                      <m:sup>
                        <m:r>
                          <a:rPr lang="de-DE" b="0" i="0" kern="0" smtClean="0">
                            <a:solidFill>
                              <a:srgbClr val="000000"/>
                            </a:solidFill>
                            <a:latin typeface="Cambria Math" panose="02040503050406030204" pitchFamily="18" charset="0"/>
                          </a:rPr>
                          <m:t>2</m:t>
                        </m:r>
                      </m:sup>
                    </m:sSubSup>
                  </m:oMath>
                </a14:m>
                <a:endParaRPr kumimoji="0" lang="en-US" b="0" i="0" u="none" strike="noStrike" kern="0" cap="none" spc="0" normalizeH="0" baseline="0" noProof="0" dirty="0">
                  <a:ln>
                    <a:noFill/>
                  </a:ln>
                  <a:solidFill>
                    <a:srgbClr val="000000"/>
                  </a:solidFill>
                  <a:effectLst/>
                  <a:uLnTx/>
                  <a:uFillTx/>
                </a:endParaRPr>
              </a:p>
              <a:p>
                <a:pPr algn="ctr" fontAlgn="auto">
                  <a:spcBef>
                    <a:spcPts val="500"/>
                  </a:spcBef>
                  <a:spcAft>
                    <a:spcPts val="0"/>
                  </a:spcAft>
                </a:pPr>
                <a:endParaRPr lang="en-US" u="sng" kern="0" dirty="0">
                  <a:solidFill>
                    <a:srgbClr val="000000"/>
                  </a:solidFill>
                </a:endParaRPr>
              </a:p>
            </p:txBody>
          </p:sp>
        </mc:Choice>
        <mc:Fallback xmlns="">
          <p:sp>
            <p:nvSpPr>
              <p:cNvPr id="135" name="Textfeld 296"/>
              <p:cNvSpPr txBox="1">
                <a:spLocks noRot="1" noChangeAspect="1" noMove="1" noResize="1" noEditPoints="1" noAdjustHandles="1" noChangeArrowheads="1" noChangeShapeType="1" noTextEdit="1"/>
              </p:cNvSpPr>
              <p:nvPr/>
            </p:nvSpPr>
            <p:spPr>
              <a:xfrm>
                <a:off x="2020319" y="1191726"/>
                <a:ext cx="852996" cy="547528"/>
              </a:xfrm>
              <a:prstGeom prst="rect">
                <a:avLst/>
              </a:prstGeom>
              <a:blipFill>
                <a:blip r:embed="rId7"/>
                <a:stretch>
                  <a:fillRect l="-20714" t="-13333" r="-18571"/>
                </a:stretch>
              </a:blipFill>
            </p:spPr>
            <p:txBody>
              <a:bodyPr/>
              <a:lstStyle/>
              <a:p>
                <a:r>
                  <a:rPr lang="en-US">
                    <a:noFill/>
                  </a:rPr>
                  <a:t> </a:t>
                </a:r>
              </a:p>
            </p:txBody>
          </p:sp>
        </mc:Fallback>
      </mc:AlternateContent>
      <p:sp>
        <p:nvSpPr>
          <p:cNvPr id="136" name="Pfeil nach rechts 255"/>
          <p:cNvSpPr/>
          <p:nvPr/>
        </p:nvSpPr>
        <p:spPr>
          <a:xfrm rot="16200000">
            <a:off x="2266454" y="1419052"/>
            <a:ext cx="272340" cy="332781"/>
          </a:xfrm>
          <a:prstGeom prst="rightArrow">
            <a:avLst/>
          </a:prstGeom>
          <a:noFill/>
          <a:ln w="28575">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de-DE" sz="1800" b="0" i="0" u="none" strike="noStrike" kern="0" cap="none" spc="0" normalizeH="0" baseline="0" noProof="0" dirty="0">
              <a:ln>
                <a:noFill/>
              </a:ln>
              <a:solidFill>
                <a:srgbClr val="000000"/>
              </a:solidFill>
              <a:effectLst/>
              <a:uLnTx/>
              <a:uFillTx/>
              <a:latin typeface="Bosch Office Sans"/>
              <a:ea typeface="+mn-ea"/>
              <a:cs typeface="+mn-cs"/>
            </a:endParaRPr>
          </a:p>
        </p:txBody>
      </p:sp>
      <p:cxnSp>
        <p:nvCxnSpPr>
          <p:cNvPr id="139" name="Straight Arrow Connector 138"/>
          <p:cNvCxnSpPr/>
          <p:nvPr/>
        </p:nvCxnSpPr>
        <p:spPr>
          <a:xfrm flipV="1">
            <a:off x="1535482" y="2793651"/>
            <a:ext cx="0" cy="2445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0" name="Straight Arrow Connector 139"/>
          <p:cNvCxnSpPr/>
          <p:nvPr/>
        </p:nvCxnSpPr>
        <p:spPr>
          <a:xfrm flipV="1">
            <a:off x="3205927" y="2890300"/>
            <a:ext cx="129099" cy="158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2" name="Straight Arrow Connector 141"/>
          <p:cNvCxnSpPr/>
          <p:nvPr/>
        </p:nvCxnSpPr>
        <p:spPr>
          <a:xfrm flipV="1">
            <a:off x="2270474" y="2035017"/>
            <a:ext cx="0" cy="3118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4" name="TextBox 143"/>
              <p:cNvSpPr txBox="1"/>
              <p:nvPr/>
            </p:nvSpPr>
            <p:spPr>
              <a:xfrm>
                <a:off x="1713147" y="2686245"/>
                <a:ext cx="596901" cy="418562"/>
              </a:xfrm>
              <a:prstGeom prst="rect">
                <a:avLst/>
              </a:prstGeom>
              <a:noFill/>
            </p:spPr>
            <p:txBody>
              <a:bodyPr wrap="none" lIns="0" tIns="0" rIns="0" bIns="0" rtlCol="0">
                <a:noAutofit/>
              </a:bodyPr>
              <a:lstStyle/>
              <a:p>
                <a:pPr marR="0" algn="l" defTabSz="914400" eaLnBrk="1" fontAlgn="auto" latinLnBrk="0" hangingPunct="1">
                  <a:spcBef>
                    <a:spcPts val="500"/>
                  </a:spcBef>
                  <a:spcAft>
                    <a:spcPts val="0"/>
                  </a:spcAft>
                  <a:buClrTx/>
                  <a:buSzTx/>
                  <a:buFontTx/>
                  <a:buNone/>
                  <a:tabLst/>
                </a:pPr>
                <a14:m>
                  <m:oMathPara xmlns:m="http://schemas.openxmlformats.org/officeDocument/2006/math">
                    <m:oMathParaPr>
                      <m:jc m:val="centerGroup"/>
                    </m:oMathParaPr>
                    <m:oMath xmlns:m="http://schemas.openxmlformats.org/officeDocument/2006/math">
                      <m:sSub>
                        <m:sSubPr>
                          <m:ctrlPr>
                            <a:rPr kumimoji="0" lang="en-US" sz="1600" b="0" i="1" u="none" strike="noStrike" kern="0" cap="none" spc="0" normalizeH="0" baseline="0" noProof="0" smtClean="0">
                              <a:ln>
                                <a:noFill/>
                              </a:ln>
                              <a:solidFill>
                                <a:srgbClr val="000000"/>
                              </a:solidFill>
                              <a:effectLst/>
                              <a:uLnTx/>
                              <a:uFillTx/>
                              <a:latin typeface="Cambria Math" panose="02040503050406030204" pitchFamily="18" charset="0"/>
                            </a:rPr>
                          </m:ctrlPr>
                        </m:sSubPr>
                        <m:e>
                          <m:r>
                            <a:rPr kumimoji="0" lang="de-DE" sz="1600" b="1" i="1" u="none" strike="noStrike" kern="0" cap="none" spc="0" normalizeH="0" baseline="0" noProof="0" smtClean="0">
                              <a:ln>
                                <a:noFill/>
                              </a:ln>
                              <a:solidFill>
                                <a:srgbClr val="000000"/>
                              </a:solidFill>
                              <a:effectLst/>
                              <a:uLnTx/>
                              <a:uFillTx/>
                              <a:latin typeface="Cambria Math" panose="02040503050406030204" pitchFamily="18" charset="0"/>
                            </a:rPr>
                            <m:t>𝒏</m:t>
                          </m:r>
                        </m:e>
                        <m:sub>
                          <m:r>
                            <a:rPr kumimoji="0" lang="de-DE" sz="1600" b="0" i="1" u="none" strike="noStrike" kern="0" cap="none" spc="0" normalizeH="0" baseline="0" noProof="0" smtClean="0">
                              <a:ln>
                                <a:noFill/>
                              </a:ln>
                              <a:solidFill>
                                <a:srgbClr val="000000"/>
                              </a:solidFill>
                              <a:effectLst/>
                              <a:uLnTx/>
                              <a:uFillTx/>
                              <a:latin typeface="Cambria Math" panose="02040503050406030204" pitchFamily="18" charset="0"/>
                            </a:rPr>
                            <m:t>6</m:t>
                          </m:r>
                        </m:sub>
                      </m:sSub>
                    </m:oMath>
                  </m:oMathPara>
                </a14:m>
                <a:endParaRPr kumimoji="0" lang="en-US" sz="1600" b="0" i="0" u="none" strike="noStrike" kern="0" cap="none" spc="0" normalizeH="0" baseline="0" noProof="0" dirty="0">
                  <a:ln>
                    <a:noFill/>
                  </a:ln>
                  <a:solidFill>
                    <a:srgbClr val="000000"/>
                  </a:solidFill>
                  <a:effectLst/>
                  <a:uLnTx/>
                  <a:uFillTx/>
                </a:endParaRPr>
              </a:p>
            </p:txBody>
          </p:sp>
        </mc:Choice>
        <mc:Fallback xmlns="">
          <p:sp>
            <p:nvSpPr>
              <p:cNvPr id="144" name="TextBox 143"/>
              <p:cNvSpPr txBox="1">
                <a:spLocks noRot="1" noChangeAspect="1" noMove="1" noResize="1" noEditPoints="1" noAdjustHandles="1" noChangeArrowheads="1" noChangeShapeType="1" noTextEdit="1"/>
              </p:cNvSpPr>
              <p:nvPr/>
            </p:nvSpPr>
            <p:spPr>
              <a:xfrm>
                <a:off x="1713147" y="2686245"/>
                <a:ext cx="596901" cy="41856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7" name="TextBox 146"/>
              <p:cNvSpPr txBox="1"/>
              <p:nvPr/>
            </p:nvSpPr>
            <p:spPr>
              <a:xfrm>
                <a:off x="1718001" y="3928260"/>
                <a:ext cx="1311974" cy="418562"/>
              </a:xfrm>
              <a:prstGeom prst="rect">
                <a:avLst/>
              </a:prstGeom>
              <a:noFill/>
            </p:spPr>
            <p:txBody>
              <a:bodyPr wrap="none" lIns="0" tIns="0" rIns="0" bIns="0" rtlCol="0">
                <a:noAutofit/>
              </a:bodyPr>
              <a:lstStyle/>
              <a:p>
                <a:pPr fontAlgn="auto">
                  <a:spcBef>
                    <a:spcPts val="500"/>
                  </a:spcBef>
                  <a:spcAft>
                    <a:spcPts val="0"/>
                  </a:spcAft>
                </a:pPr>
                <a14:m>
                  <m:oMath xmlns:m="http://schemas.openxmlformats.org/officeDocument/2006/math">
                    <m:sSubSup>
                      <m:sSubSupPr>
                        <m:ctrlPr>
                          <a:rPr lang="en-US" sz="1600" b="1" i="1" kern="0" smtClean="0">
                            <a:solidFill>
                              <a:srgbClr val="000000"/>
                            </a:solidFill>
                            <a:latin typeface="Cambria Math" panose="02040503050406030204" pitchFamily="18" charset="0"/>
                          </a:rPr>
                        </m:ctrlPr>
                      </m:sSubSupPr>
                      <m:e>
                        <m:r>
                          <a:rPr lang="en-US" sz="1600" b="1" i="1" kern="0">
                            <a:solidFill>
                              <a:srgbClr val="000000"/>
                            </a:solidFill>
                            <a:latin typeface="Cambria Math" panose="02040503050406030204" pitchFamily="18" charset="0"/>
                          </a:rPr>
                          <m:t>𝒘</m:t>
                        </m:r>
                      </m:e>
                      <m:sub>
                        <m:r>
                          <a:rPr lang="de-DE" sz="1600" b="1" i="1" kern="0" smtClean="0">
                            <a:solidFill>
                              <a:srgbClr val="000000"/>
                            </a:solidFill>
                            <a:latin typeface="Cambria Math" panose="02040503050406030204" pitchFamily="18" charset="0"/>
                          </a:rPr>
                          <m:t>𝟏</m:t>
                        </m:r>
                      </m:sub>
                      <m:sup>
                        <m:r>
                          <a:rPr lang="de-DE" sz="1600" b="1" i="1" kern="0" smtClean="0">
                            <a:solidFill>
                              <a:srgbClr val="000000"/>
                            </a:solidFill>
                            <a:latin typeface="Cambria Math" panose="02040503050406030204" pitchFamily="18" charset="0"/>
                          </a:rPr>
                          <m:t>𝟐</m:t>
                        </m:r>
                      </m:sup>
                    </m:sSubSup>
                    <m:r>
                      <a:rPr lang="de-DE" sz="1600" b="1" i="0" kern="0" smtClean="0">
                        <a:solidFill>
                          <a:srgbClr val="000000"/>
                        </a:solidFill>
                        <a:latin typeface="Cambria Math" panose="02040503050406030204" pitchFamily="18" charset="0"/>
                      </a:rPr>
                      <m:t>=</m:t>
                    </m:r>
                    <m:sSubSup>
                      <m:sSubSupPr>
                        <m:ctrlPr>
                          <a:rPr lang="en-US" sz="1600" b="1" i="1" kern="0">
                            <a:solidFill>
                              <a:srgbClr val="000000"/>
                            </a:solidFill>
                            <a:latin typeface="Cambria Math" panose="02040503050406030204" pitchFamily="18" charset="0"/>
                          </a:rPr>
                        </m:ctrlPr>
                      </m:sSubSupPr>
                      <m:e>
                        <m:r>
                          <a:rPr lang="en-US" sz="1600" b="1" i="1" kern="0">
                            <a:solidFill>
                              <a:srgbClr val="000000"/>
                            </a:solidFill>
                            <a:latin typeface="Cambria Math" panose="02040503050406030204" pitchFamily="18" charset="0"/>
                          </a:rPr>
                          <m:t>𝒘</m:t>
                        </m:r>
                      </m:e>
                      <m:sub>
                        <m:r>
                          <a:rPr lang="de-DE" sz="1600" b="1" i="1" kern="0">
                            <a:solidFill>
                              <a:srgbClr val="000000"/>
                            </a:solidFill>
                            <a:latin typeface="Cambria Math" panose="02040503050406030204" pitchFamily="18" charset="0"/>
                          </a:rPr>
                          <m:t>𝟑</m:t>
                        </m:r>
                        <m:r>
                          <a:rPr lang="de-DE" sz="1600" b="1" i="1" kern="0" smtClean="0">
                            <a:solidFill>
                              <a:srgbClr val="000000"/>
                            </a:solidFill>
                            <a:latin typeface="Cambria Math" panose="02040503050406030204" pitchFamily="18" charset="0"/>
                          </a:rPr>
                          <m:t> </m:t>
                        </m:r>
                      </m:sub>
                      <m:sup>
                        <m:r>
                          <a:rPr lang="de-DE" sz="1600" b="1" i="1" kern="0">
                            <a:solidFill>
                              <a:srgbClr val="000000"/>
                            </a:solidFill>
                            <a:latin typeface="Cambria Math" panose="02040503050406030204" pitchFamily="18" charset="0"/>
                          </a:rPr>
                          <m:t>𝟏</m:t>
                        </m:r>
                      </m:sup>
                    </m:sSubSup>
                  </m:oMath>
                </a14:m>
                <a:r>
                  <a:rPr kumimoji="0" lang="en-US" sz="1600" b="1" i="0" u="none" strike="noStrike" kern="0" cap="none" spc="0" normalizeH="0" baseline="0" noProof="0" dirty="0">
                    <a:ln>
                      <a:noFill/>
                    </a:ln>
                    <a:solidFill>
                      <a:srgbClr val="000000"/>
                    </a:solidFill>
                    <a:effectLst/>
                    <a:uLnTx/>
                    <a:uFillTx/>
                  </a:rPr>
                  <a:t>+</a:t>
                </a:r>
                <a14:m>
                  <m:oMath xmlns:m="http://schemas.openxmlformats.org/officeDocument/2006/math">
                    <m:sSubSup>
                      <m:sSubSupPr>
                        <m:ctrlPr>
                          <a:rPr lang="en-US" sz="1600" b="1" i="1" kern="0" smtClean="0">
                            <a:solidFill>
                              <a:srgbClr val="000000"/>
                            </a:solidFill>
                            <a:latin typeface="Cambria Math" panose="02040503050406030204" pitchFamily="18" charset="0"/>
                          </a:rPr>
                        </m:ctrlPr>
                      </m:sSubSupPr>
                      <m:e>
                        <m:r>
                          <a:rPr lang="de-DE" sz="1600" b="1" i="1" kern="0" smtClean="0">
                            <a:solidFill>
                              <a:srgbClr val="000000"/>
                            </a:solidFill>
                            <a:latin typeface="Cambria Math" panose="02040503050406030204" pitchFamily="18" charset="0"/>
                          </a:rPr>
                          <m:t> </m:t>
                        </m:r>
                        <m:r>
                          <a:rPr lang="en-US" sz="1600" b="1" i="1" kern="0">
                            <a:solidFill>
                              <a:srgbClr val="000000"/>
                            </a:solidFill>
                            <a:latin typeface="Cambria Math" panose="02040503050406030204" pitchFamily="18" charset="0"/>
                          </a:rPr>
                          <m:t>𝒘</m:t>
                        </m:r>
                      </m:e>
                      <m:sub>
                        <m:r>
                          <a:rPr lang="de-DE" sz="1600" b="1" i="1" kern="0">
                            <a:solidFill>
                              <a:srgbClr val="000000"/>
                            </a:solidFill>
                            <a:latin typeface="Cambria Math" panose="02040503050406030204" pitchFamily="18" charset="0"/>
                          </a:rPr>
                          <m:t>𝟑</m:t>
                        </m:r>
                      </m:sub>
                      <m:sup>
                        <m:r>
                          <a:rPr lang="de-DE" sz="1600" b="1" i="1" kern="0">
                            <a:solidFill>
                              <a:srgbClr val="000000"/>
                            </a:solidFill>
                            <a:latin typeface="Cambria Math" panose="02040503050406030204" pitchFamily="18" charset="0"/>
                          </a:rPr>
                          <m:t>𝟐</m:t>
                        </m:r>
                      </m:sup>
                    </m:sSubSup>
                  </m:oMath>
                </a14:m>
                <a:endParaRPr kumimoji="0" lang="en-US" sz="1600" b="1" i="0" u="none" strike="noStrike" kern="0" cap="none" spc="0" normalizeH="0" baseline="0" noProof="0" dirty="0">
                  <a:ln>
                    <a:noFill/>
                  </a:ln>
                  <a:solidFill>
                    <a:srgbClr val="000000"/>
                  </a:solidFill>
                  <a:effectLst/>
                  <a:uLnTx/>
                  <a:uFillTx/>
                </a:endParaRPr>
              </a:p>
            </p:txBody>
          </p:sp>
        </mc:Choice>
        <mc:Fallback xmlns="">
          <p:sp>
            <p:nvSpPr>
              <p:cNvPr id="147" name="TextBox 146"/>
              <p:cNvSpPr txBox="1">
                <a:spLocks noRot="1" noChangeAspect="1" noMove="1" noResize="1" noEditPoints="1" noAdjustHandles="1" noChangeArrowheads="1" noChangeShapeType="1" noTextEdit="1"/>
              </p:cNvSpPr>
              <p:nvPr/>
            </p:nvSpPr>
            <p:spPr>
              <a:xfrm>
                <a:off x="1718001" y="3928260"/>
                <a:ext cx="1311974" cy="418562"/>
              </a:xfrm>
              <a:prstGeom prst="rect">
                <a:avLst/>
              </a:prstGeom>
              <a:blipFill>
                <a:blip r:embed="rId9"/>
                <a:stretch>
                  <a:fillRect l="-4186" t="-101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9" name="Textfeld 296"/>
              <p:cNvSpPr txBox="1"/>
              <p:nvPr/>
            </p:nvSpPr>
            <p:spPr>
              <a:xfrm>
                <a:off x="862158" y="5214286"/>
                <a:ext cx="3129397" cy="547528"/>
              </a:xfrm>
              <a:prstGeom prst="rect">
                <a:avLst/>
              </a:prstGeom>
              <a:noFill/>
            </p:spPr>
            <p:txBody>
              <a:bodyPr wrap="none" lIns="0" tIns="0" rIns="0" bIns="0" rtlCol="0">
                <a:noAutofit/>
              </a:bodyPr>
              <a:lstStyle/>
              <a:p>
                <a:pPr algn="ctr" fontAlgn="auto">
                  <a:spcBef>
                    <a:spcPts val="500"/>
                  </a:spcBef>
                  <a:spcAft>
                    <a:spcPts val="0"/>
                  </a:spcAft>
                </a:pPr>
                <a14:m>
                  <m:oMath xmlns:m="http://schemas.openxmlformats.org/officeDocument/2006/math">
                    <m:sSup>
                      <m:sSupPr>
                        <m:ctrlPr>
                          <a:rPr kumimoji="0" lang="en-US" b="1" i="1" u="none" strike="noStrike" kern="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sSupPr>
                      <m:e>
                        <m:r>
                          <a:rPr lang="en-US" b="1" i="1" kern="0">
                            <a:solidFill>
                              <a:srgbClr val="000000"/>
                            </a:solidFill>
                            <a:latin typeface="Cambria Math" panose="02040503050406030204" pitchFamily="18" charset="0"/>
                            <a:ea typeface="Cambria Math" panose="02040503050406030204" pitchFamily="18" charset="0"/>
                          </a:rPr>
                          <m:t>ℂ</m:t>
                        </m:r>
                      </m:e>
                      <m:sup>
                        <m:r>
                          <a:rPr lang="de-DE" b="1" i="1" kern="0" smtClean="0">
                            <a:solidFill>
                              <a:srgbClr val="000000"/>
                            </a:solidFill>
                            <a:latin typeface="Cambria Math" panose="02040503050406030204" pitchFamily="18" charset="0"/>
                            <a:ea typeface="Cambria Math" panose="02040503050406030204" pitchFamily="18" charset="0"/>
                          </a:rPr>
                          <m:t>𝒉𝒐𝒎</m:t>
                        </m:r>
                      </m:sup>
                    </m:sSup>
                  </m:oMath>
                </a14:m>
                <a:r>
                  <a:rPr kumimoji="0" lang="de-DE" b="1" i="0" u="none" strike="noStrike" kern="0" cap="none" spc="0" normalizeH="0" baseline="0" noProof="0" dirty="0">
                    <a:ln>
                      <a:noFill/>
                    </a:ln>
                    <a:solidFill>
                      <a:srgbClr val="000000"/>
                    </a:solidFill>
                    <a:effectLst/>
                    <a:uLnTx/>
                    <a:uFillTx/>
                  </a:rPr>
                  <a:t>= </a:t>
                </a:r>
                <a:r>
                  <a:rPr kumimoji="0" lang="de-DE" b="1" i="1" u="none" strike="noStrike" kern="0" cap="none" spc="0" normalizeH="0" baseline="0" noProof="0" dirty="0">
                    <a:ln>
                      <a:noFill/>
                    </a:ln>
                    <a:solidFill>
                      <a:srgbClr val="000000"/>
                    </a:solidFill>
                    <a:effectLst/>
                    <a:uLnTx/>
                    <a:uFillTx/>
                  </a:rPr>
                  <a:t>f (</a:t>
                </a:r>
                <a14:m>
                  <m:oMath xmlns:m="http://schemas.openxmlformats.org/officeDocument/2006/math">
                    <m:sSup>
                      <m:sSupPr>
                        <m:ctrlPr>
                          <a:rPr lang="en-US" b="1" i="1" kern="0">
                            <a:solidFill>
                              <a:srgbClr val="000000"/>
                            </a:solidFill>
                            <a:latin typeface="Cambria Math" panose="02040503050406030204" pitchFamily="18" charset="0"/>
                            <a:ea typeface="Cambria Math" panose="02040503050406030204" pitchFamily="18" charset="0"/>
                          </a:rPr>
                        </m:ctrlPr>
                      </m:sSupPr>
                      <m:e>
                        <m:r>
                          <a:rPr lang="en-US" b="1" i="1" kern="0">
                            <a:solidFill>
                              <a:srgbClr val="000000"/>
                            </a:solidFill>
                            <a:latin typeface="Cambria Math" panose="02040503050406030204" pitchFamily="18" charset="0"/>
                            <a:ea typeface="Cambria Math" panose="02040503050406030204" pitchFamily="18" charset="0"/>
                          </a:rPr>
                          <m:t>ℂ</m:t>
                        </m:r>
                      </m:e>
                      <m:sup>
                        <m:r>
                          <a:rPr lang="de-DE" b="1" i="1" kern="0">
                            <a:solidFill>
                              <a:srgbClr val="000000"/>
                            </a:solidFill>
                            <a:latin typeface="Cambria Math" panose="02040503050406030204" pitchFamily="18" charset="0"/>
                            <a:ea typeface="Cambria Math" panose="02040503050406030204" pitchFamily="18" charset="0"/>
                          </a:rPr>
                          <m:t>𝟏</m:t>
                        </m:r>
                      </m:sup>
                    </m:sSup>
                  </m:oMath>
                </a14:m>
                <a:r>
                  <a:rPr kumimoji="0" lang="en-US" b="1" i="1" u="none" strike="noStrike" kern="0" cap="none" spc="0" normalizeH="0" baseline="0" noProof="0" dirty="0">
                    <a:ln>
                      <a:noFill/>
                    </a:ln>
                    <a:solidFill>
                      <a:srgbClr val="000000"/>
                    </a:solidFill>
                    <a:effectLst/>
                    <a:uLnTx/>
                    <a:uFillTx/>
                  </a:rPr>
                  <a:t>, </a:t>
                </a:r>
                <a14:m>
                  <m:oMath xmlns:m="http://schemas.openxmlformats.org/officeDocument/2006/math">
                    <m:sSup>
                      <m:sSupPr>
                        <m:ctrlPr>
                          <a:rPr lang="en-US" b="1" i="1" kern="0">
                            <a:solidFill>
                              <a:srgbClr val="000000"/>
                            </a:solidFill>
                            <a:latin typeface="Cambria Math" panose="02040503050406030204" pitchFamily="18" charset="0"/>
                            <a:ea typeface="Cambria Math" panose="02040503050406030204" pitchFamily="18" charset="0"/>
                          </a:rPr>
                        </m:ctrlPr>
                      </m:sSupPr>
                      <m:e>
                        <m:r>
                          <a:rPr lang="en-US" b="1" i="1" kern="0">
                            <a:solidFill>
                              <a:srgbClr val="000000"/>
                            </a:solidFill>
                            <a:latin typeface="Cambria Math" panose="02040503050406030204" pitchFamily="18" charset="0"/>
                            <a:ea typeface="Cambria Math" panose="02040503050406030204" pitchFamily="18" charset="0"/>
                          </a:rPr>
                          <m:t>ℂ</m:t>
                        </m:r>
                      </m:e>
                      <m:sup>
                        <m:r>
                          <a:rPr lang="de-DE" b="1" i="1" kern="0">
                            <a:solidFill>
                              <a:srgbClr val="000000"/>
                            </a:solidFill>
                            <a:latin typeface="Cambria Math" panose="02040503050406030204" pitchFamily="18" charset="0"/>
                            <a:ea typeface="Cambria Math" panose="02040503050406030204" pitchFamily="18" charset="0"/>
                          </a:rPr>
                          <m:t>𝟐</m:t>
                        </m:r>
                      </m:sup>
                    </m:sSup>
                  </m:oMath>
                </a14:m>
                <a:r>
                  <a:rPr lang="en-US" b="1" i="1" kern="0" dirty="0">
                    <a:solidFill>
                      <a:srgbClr val="000000"/>
                    </a:solidFill>
                  </a:rPr>
                  <a:t> ,</a:t>
                </a:r>
                <a14:m>
                  <m:oMath xmlns:m="http://schemas.openxmlformats.org/officeDocument/2006/math">
                    <m:sSub>
                      <m:sSubPr>
                        <m:ctrlPr>
                          <a:rPr lang="en-US" i="1" kern="0">
                            <a:solidFill>
                              <a:srgbClr val="000000"/>
                            </a:solidFill>
                            <a:latin typeface="Cambria Math" panose="02040503050406030204" pitchFamily="18" charset="0"/>
                          </a:rPr>
                        </m:ctrlPr>
                      </m:sSubPr>
                      <m:e>
                        <m:r>
                          <a:rPr lang="de-DE" b="1" i="1" kern="0">
                            <a:solidFill>
                              <a:srgbClr val="000000"/>
                            </a:solidFill>
                            <a:latin typeface="Cambria Math" panose="02040503050406030204" pitchFamily="18" charset="0"/>
                          </a:rPr>
                          <m:t> </m:t>
                        </m:r>
                        <m:r>
                          <a:rPr lang="de-DE" b="1" i="1" kern="0">
                            <a:solidFill>
                              <a:srgbClr val="000000"/>
                            </a:solidFill>
                            <a:latin typeface="Cambria Math" panose="02040503050406030204" pitchFamily="18" charset="0"/>
                          </a:rPr>
                          <m:t>𝒏</m:t>
                        </m:r>
                      </m:e>
                      <m:sub>
                        <m:r>
                          <a:rPr lang="de-DE" b="0" i="1" kern="0" smtClean="0">
                            <a:solidFill>
                              <a:srgbClr val="000000"/>
                            </a:solidFill>
                            <a:latin typeface="Cambria Math" panose="02040503050406030204" pitchFamily="18" charset="0"/>
                          </a:rPr>
                          <m:t>6</m:t>
                        </m:r>
                      </m:sub>
                    </m:sSub>
                  </m:oMath>
                </a14:m>
                <a:r>
                  <a:rPr lang="en-US" b="1" i="1" kern="0" dirty="0">
                    <a:solidFill>
                      <a:srgbClr val="000000"/>
                    </a:solidFill>
                  </a:rPr>
                  <a:t> ,</a:t>
                </a:r>
                <a14:m>
                  <m:oMath xmlns:m="http://schemas.openxmlformats.org/officeDocument/2006/math">
                    <m:sSub>
                      <m:sSubPr>
                        <m:ctrlPr>
                          <a:rPr lang="en-US" i="1" kern="0">
                            <a:solidFill>
                              <a:srgbClr val="000000"/>
                            </a:solidFill>
                            <a:latin typeface="Cambria Math" panose="02040503050406030204" pitchFamily="18" charset="0"/>
                          </a:rPr>
                        </m:ctrlPr>
                      </m:sSubPr>
                      <m:e>
                        <m:r>
                          <a:rPr lang="de-DE" b="1" i="1" kern="0">
                            <a:solidFill>
                              <a:srgbClr val="000000"/>
                            </a:solidFill>
                            <a:latin typeface="Cambria Math" panose="02040503050406030204" pitchFamily="18" charset="0"/>
                          </a:rPr>
                          <m:t> </m:t>
                        </m:r>
                        <m:r>
                          <a:rPr lang="de-DE" b="1" i="1" kern="0">
                            <a:solidFill>
                              <a:srgbClr val="000000"/>
                            </a:solidFill>
                            <a:latin typeface="Cambria Math" panose="02040503050406030204" pitchFamily="18" charset="0"/>
                          </a:rPr>
                          <m:t>𝒏</m:t>
                        </m:r>
                      </m:e>
                      <m:sub>
                        <m:r>
                          <a:rPr lang="de-DE" b="0" i="1" kern="0" smtClean="0">
                            <a:solidFill>
                              <a:srgbClr val="000000"/>
                            </a:solidFill>
                            <a:latin typeface="Cambria Math" panose="02040503050406030204" pitchFamily="18" charset="0"/>
                          </a:rPr>
                          <m:t>7</m:t>
                        </m:r>
                      </m:sub>
                    </m:sSub>
                  </m:oMath>
                </a14:m>
                <a:r>
                  <a:rPr kumimoji="0" lang="en-US" b="1" i="1" u="none" strike="noStrike" kern="0" cap="none" spc="0" normalizeH="0" baseline="0" noProof="0" dirty="0">
                    <a:ln>
                      <a:noFill/>
                    </a:ln>
                    <a:solidFill>
                      <a:srgbClr val="000000"/>
                    </a:solidFill>
                    <a:effectLst/>
                    <a:uLnTx/>
                    <a:uFillTx/>
                  </a:rPr>
                  <a:t>,</a:t>
                </a:r>
                <a14:m>
                  <m:oMath xmlns:m="http://schemas.openxmlformats.org/officeDocument/2006/math">
                    <m:sSub>
                      <m:sSubPr>
                        <m:ctrlPr>
                          <a:rPr lang="en-US" i="1" kern="0">
                            <a:solidFill>
                              <a:srgbClr val="000000"/>
                            </a:solidFill>
                            <a:latin typeface="Cambria Math" panose="02040503050406030204" pitchFamily="18" charset="0"/>
                          </a:rPr>
                        </m:ctrlPr>
                      </m:sSubPr>
                      <m:e>
                        <m:r>
                          <a:rPr lang="de-DE" b="1" i="1" kern="0" smtClean="0">
                            <a:solidFill>
                              <a:srgbClr val="000000"/>
                            </a:solidFill>
                            <a:latin typeface="Cambria Math" panose="02040503050406030204" pitchFamily="18" charset="0"/>
                          </a:rPr>
                          <m:t> </m:t>
                        </m:r>
                        <m:r>
                          <a:rPr lang="de-DE" b="1" i="1" kern="0">
                            <a:solidFill>
                              <a:srgbClr val="000000"/>
                            </a:solidFill>
                            <a:latin typeface="Cambria Math" panose="02040503050406030204" pitchFamily="18" charset="0"/>
                          </a:rPr>
                          <m:t>𝒏</m:t>
                        </m:r>
                      </m:e>
                      <m:sub>
                        <m:r>
                          <a:rPr lang="de-DE" b="0" i="1" kern="0" smtClean="0">
                            <a:solidFill>
                              <a:srgbClr val="000000"/>
                            </a:solidFill>
                            <a:latin typeface="Cambria Math" panose="02040503050406030204" pitchFamily="18" charset="0"/>
                          </a:rPr>
                          <m:t>3</m:t>
                        </m:r>
                      </m:sub>
                    </m:sSub>
                  </m:oMath>
                </a14:m>
                <a:r>
                  <a:rPr lang="en-US" b="1" kern="0" dirty="0">
                    <a:solidFill>
                      <a:srgbClr val="000000"/>
                    </a:solidFill>
                  </a:rPr>
                  <a:t>,</a:t>
                </a:r>
                <a14:m>
                  <m:oMath xmlns:m="http://schemas.openxmlformats.org/officeDocument/2006/math">
                    <m:sSubSup>
                      <m:sSubSupPr>
                        <m:ctrlPr>
                          <a:rPr lang="en-US" b="1" i="1" kern="0">
                            <a:solidFill>
                              <a:srgbClr val="000000"/>
                            </a:solidFill>
                            <a:latin typeface="Cambria Math" panose="02040503050406030204" pitchFamily="18" charset="0"/>
                          </a:rPr>
                        </m:ctrlPr>
                      </m:sSubSupPr>
                      <m:e>
                        <m:r>
                          <a:rPr lang="de-DE" b="1" i="0" kern="0" smtClean="0">
                            <a:solidFill>
                              <a:srgbClr val="000000"/>
                            </a:solidFill>
                            <a:latin typeface="Cambria Math" panose="02040503050406030204" pitchFamily="18" charset="0"/>
                          </a:rPr>
                          <m:t> </m:t>
                        </m:r>
                        <m:r>
                          <a:rPr lang="de-DE" b="1" kern="0">
                            <a:solidFill>
                              <a:srgbClr val="000000"/>
                            </a:solidFill>
                            <a:latin typeface="Cambria Math" panose="02040503050406030204" pitchFamily="18" charset="0"/>
                          </a:rPr>
                          <m:t>𝐜</m:t>
                        </m:r>
                      </m:e>
                      <m:sub>
                        <m:r>
                          <a:rPr lang="en-US" b="1" kern="0">
                            <a:solidFill>
                              <a:srgbClr val="000000"/>
                            </a:solidFill>
                            <a:latin typeface="Cambria Math" panose="02040503050406030204" pitchFamily="18" charset="0"/>
                          </a:rPr>
                          <m:t>𝟏</m:t>
                        </m:r>
                      </m:sub>
                      <m:sup>
                        <m:r>
                          <a:rPr lang="de-DE" b="1" i="1" kern="0" smtClean="0">
                            <a:solidFill>
                              <a:srgbClr val="000000"/>
                            </a:solidFill>
                            <a:latin typeface="Cambria Math" panose="02040503050406030204" pitchFamily="18" charset="0"/>
                          </a:rPr>
                          <m:t>𝟏</m:t>
                        </m:r>
                      </m:sup>
                    </m:sSubSup>
                  </m:oMath>
                </a14:m>
                <a:r>
                  <a:rPr lang="en-US" b="1" kern="0" dirty="0">
                    <a:solidFill>
                      <a:srgbClr val="000000"/>
                    </a:solidFill>
                  </a:rPr>
                  <a:t>, </a:t>
                </a:r>
                <a14:m>
                  <m:oMath xmlns:m="http://schemas.openxmlformats.org/officeDocument/2006/math">
                    <m:sSubSup>
                      <m:sSubSupPr>
                        <m:ctrlPr>
                          <a:rPr lang="en-US" b="1" i="1" kern="0">
                            <a:solidFill>
                              <a:srgbClr val="000000"/>
                            </a:solidFill>
                            <a:latin typeface="Cambria Math" panose="02040503050406030204" pitchFamily="18" charset="0"/>
                          </a:rPr>
                        </m:ctrlPr>
                      </m:sSubSupPr>
                      <m:e>
                        <m:r>
                          <a:rPr lang="de-DE" b="1" kern="0">
                            <a:solidFill>
                              <a:srgbClr val="000000"/>
                            </a:solidFill>
                            <a:latin typeface="Cambria Math" panose="02040503050406030204" pitchFamily="18" charset="0"/>
                          </a:rPr>
                          <m:t>𝐜</m:t>
                        </m:r>
                      </m:e>
                      <m:sub>
                        <m:r>
                          <a:rPr lang="de-DE" b="1" i="1" kern="0" smtClean="0">
                            <a:solidFill>
                              <a:srgbClr val="000000"/>
                            </a:solidFill>
                            <a:latin typeface="Cambria Math" panose="02040503050406030204" pitchFamily="18" charset="0"/>
                          </a:rPr>
                          <m:t>𝟏</m:t>
                        </m:r>
                      </m:sub>
                      <m:sup>
                        <m:r>
                          <a:rPr lang="de-DE" b="1" kern="0">
                            <a:solidFill>
                              <a:srgbClr val="000000"/>
                            </a:solidFill>
                            <a:latin typeface="Cambria Math" panose="02040503050406030204" pitchFamily="18" charset="0"/>
                          </a:rPr>
                          <m:t>𝟐</m:t>
                        </m:r>
                      </m:sup>
                    </m:sSubSup>
                  </m:oMath>
                </a14:m>
                <a:r>
                  <a:rPr lang="en-US" b="1" kern="0" dirty="0">
                    <a:solidFill>
                      <a:srgbClr val="000000"/>
                    </a:solidFill>
                  </a:rPr>
                  <a:t>) </a:t>
                </a:r>
                <a:r>
                  <a:rPr lang="en-US" kern="0" baseline="30000" dirty="0">
                    <a:solidFill>
                      <a:srgbClr val="000000"/>
                    </a:solidFill>
                  </a:rPr>
                  <a:t>[14]</a:t>
                </a:r>
                <a:r>
                  <a:rPr lang="en-US" b="1" kern="0" dirty="0">
                    <a:solidFill>
                      <a:srgbClr val="000000"/>
                    </a:solidFill>
                  </a:rPr>
                  <a:t> </a:t>
                </a:r>
              </a:p>
              <a:p>
                <a:pPr marR="0" algn="ctr" defTabSz="914400" eaLnBrk="1" fontAlgn="auto" latinLnBrk="0" hangingPunct="1">
                  <a:spcBef>
                    <a:spcPts val="500"/>
                  </a:spcBef>
                  <a:spcAft>
                    <a:spcPts val="0"/>
                  </a:spcAft>
                  <a:buClrTx/>
                  <a:buSzTx/>
                  <a:buFontTx/>
                  <a:buNone/>
                  <a:tabLst/>
                </a:pPr>
                <a:r>
                  <a:rPr kumimoji="0" lang="en-US" b="1" i="1" u="none" strike="noStrike" kern="0" cap="none" spc="0" normalizeH="0" baseline="0" noProof="0" dirty="0">
                    <a:ln>
                      <a:noFill/>
                    </a:ln>
                    <a:solidFill>
                      <a:srgbClr val="000000"/>
                    </a:solidFill>
                    <a:effectLst/>
                    <a:uLnTx/>
                    <a:uFillTx/>
                  </a:rPr>
                  <a:t>  </a:t>
                </a:r>
              </a:p>
              <a:p>
                <a:pPr algn="ctr" fontAlgn="auto">
                  <a:spcBef>
                    <a:spcPts val="500"/>
                  </a:spcBef>
                  <a:spcAft>
                    <a:spcPts val="0"/>
                  </a:spcAft>
                </a:pPr>
                <a:endParaRPr lang="en-US" b="1" kern="0" dirty="0">
                  <a:solidFill>
                    <a:srgbClr val="000000"/>
                  </a:solidFill>
                </a:endParaRPr>
              </a:p>
            </p:txBody>
          </p:sp>
        </mc:Choice>
        <mc:Fallback xmlns="">
          <p:sp>
            <p:nvSpPr>
              <p:cNvPr id="149" name="Textfeld 296"/>
              <p:cNvSpPr txBox="1">
                <a:spLocks noRot="1" noChangeAspect="1" noMove="1" noResize="1" noEditPoints="1" noAdjustHandles="1" noChangeArrowheads="1" noChangeShapeType="1" noTextEdit="1"/>
              </p:cNvSpPr>
              <p:nvPr/>
            </p:nvSpPr>
            <p:spPr>
              <a:xfrm>
                <a:off x="862158" y="5214286"/>
                <a:ext cx="3129397" cy="547528"/>
              </a:xfrm>
              <a:prstGeom prst="rect">
                <a:avLst/>
              </a:prstGeom>
              <a:blipFill>
                <a:blip r:embed="rId10"/>
                <a:stretch>
                  <a:fillRect l="-15370" t="-11111" r="-13813"/>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53" name="TextBox 152"/>
              <p:cNvSpPr txBox="1"/>
              <p:nvPr/>
            </p:nvSpPr>
            <p:spPr>
              <a:xfrm>
                <a:off x="811578" y="4345269"/>
                <a:ext cx="914400" cy="914400"/>
              </a:xfrm>
              <a:prstGeom prst="rect">
                <a:avLst/>
              </a:prstGeom>
              <a:noFill/>
            </p:spPr>
            <p:txBody>
              <a:bodyPr wrap="none" lIns="0" tIns="0" rIns="0" bIns="0" rtlCol="0">
                <a:noAutofit/>
              </a:bodyPr>
              <a:lstStyle/>
              <a:p>
                <a:pPr fontAlgn="auto">
                  <a:spcBef>
                    <a:spcPts val="500"/>
                  </a:spcBef>
                  <a:spcAft>
                    <a:spcPts val="0"/>
                  </a:spcAft>
                </a:pPr>
                <a14:m>
                  <m:oMathPara xmlns:m="http://schemas.openxmlformats.org/officeDocument/2006/math">
                    <m:oMathParaPr>
                      <m:jc m:val="centerGroup"/>
                    </m:oMathParaPr>
                    <m:oMath xmlns:m="http://schemas.openxmlformats.org/officeDocument/2006/math">
                      <m:sSubSup>
                        <m:sSubSupPr>
                          <m:ctrlPr>
                            <a:rPr kumimoji="0" lang="en-US" sz="1800" b="1" i="1" u="none" strike="noStrike" kern="0" cap="none" spc="0" normalizeH="0" baseline="0" noProof="0" smtClean="0">
                              <a:ln>
                                <a:noFill/>
                              </a:ln>
                              <a:solidFill>
                                <a:srgbClr val="000000"/>
                              </a:solidFill>
                              <a:effectLst/>
                              <a:uLnTx/>
                              <a:uFillTx/>
                              <a:latin typeface="Cambria Math" panose="02040503050406030204" pitchFamily="18" charset="0"/>
                            </a:rPr>
                          </m:ctrlPr>
                        </m:sSubSupPr>
                        <m:e>
                          <m:r>
                            <a:rPr kumimoji="0" lang="de-DE" sz="1800" b="1" i="0" u="none" strike="noStrike" kern="0" cap="none" spc="0" normalizeH="0" baseline="0" noProof="0" smtClean="0">
                              <a:ln>
                                <a:noFill/>
                              </a:ln>
                              <a:solidFill>
                                <a:srgbClr val="000000"/>
                              </a:solidFill>
                              <a:effectLst/>
                              <a:uLnTx/>
                              <a:uFillTx/>
                              <a:latin typeface="Cambria Math" panose="02040503050406030204" pitchFamily="18" charset="0"/>
                            </a:rPr>
                            <m:t>𝐜</m:t>
                          </m:r>
                        </m:e>
                        <m:sub>
                          <m:r>
                            <a:rPr kumimoji="0" lang="en-US" sz="1800" b="1" i="0" u="none" strike="noStrike" kern="0" cap="none" spc="0" normalizeH="0" baseline="0" noProof="0" smtClean="0">
                              <a:ln>
                                <a:noFill/>
                              </a:ln>
                              <a:solidFill>
                                <a:srgbClr val="000000"/>
                              </a:solidFill>
                              <a:effectLst/>
                              <a:uLnTx/>
                              <a:uFillTx/>
                              <a:latin typeface="Cambria Math" panose="02040503050406030204" pitchFamily="18" charset="0"/>
                            </a:rPr>
                            <m:t>𝟏</m:t>
                          </m:r>
                        </m:sub>
                        <m:sup>
                          <m:r>
                            <a:rPr kumimoji="0" lang="de-DE" sz="1800" b="1" i="0" u="none" strike="noStrike" kern="0" cap="none" spc="0" normalizeH="0" baseline="0" noProof="0" smtClean="0">
                              <a:ln>
                                <a:noFill/>
                              </a:ln>
                              <a:solidFill>
                                <a:srgbClr val="000000"/>
                              </a:solidFill>
                              <a:effectLst/>
                              <a:uLnTx/>
                              <a:uFillTx/>
                              <a:latin typeface="Cambria Math" panose="02040503050406030204" pitchFamily="18" charset="0"/>
                            </a:rPr>
                            <m:t>𝟏</m:t>
                          </m:r>
                        </m:sup>
                      </m:sSubSup>
                      <m:r>
                        <a:rPr kumimoji="0" lang="en-US" sz="1800" b="1" i="0" u="none" strike="noStrike" kern="0" cap="none" spc="0" normalizeH="0" baseline="0" noProof="0" smtClean="0">
                          <a:ln>
                            <a:noFill/>
                          </a:ln>
                          <a:solidFill>
                            <a:srgbClr val="000000"/>
                          </a:solidFill>
                          <a:effectLst/>
                          <a:uLnTx/>
                          <a:uFillTx/>
                          <a:latin typeface="Cambria Math" panose="02040503050406030204" pitchFamily="18" charset="0"/>
                        </a:rPr>
                        <m:t>=</m:t>
                      </m:r>
                      <m:f>
                        <m:fPr>
                          <m:ctrlPr>
                            <a:rPr kumimoji="0" lang="en-US" sz="1800" b="1" i="1" u="none" strike="noStrike" kern="0" cap="none" spc="0" normalizeH="0" baseline="0" noProof="0" smtClean="0">
                              <a:ln>
                                <a:noFill/>
                              </a:ln>
                              <a:solidFill>
                                <a:srgbClr val="000000"/>
                              </a:solidFill>
                              <a:effectLst/>
                              <a:uLnTx/>
                              <a:uFillTx/>
                              <a:latin typeface="Cambria Math" panose="02040503050406030204" pitchFamily="18" charset="0"/>
                            </a:rPr>
                          </m:ctrlPr>
                        </m:fPr>
                        <m:num>
                          <m:sSubSup>
                            <m:sSubSupPr>
                              <m:ctrlPr>
                                <a:rPr lang="en-US" b="1" i="1" kern="0">
                                  <a:solidFill>
                                    <a:srgbClr val="000000"/>
                                  </a:solidFill>
                                  <a:latin typeface="Cambria Math" panose="02040503050406030204" pitchFamily="18" charset="0"/>
                                </a:rPr>
                              </m:ctrlPr>
                            </m:sSubSupPr>
                            <m:e>
                              <m:r>
                                <a:rPr lang="en-US" b="1" i="1" kern="0">
                                  <a:solidFill>
                                    <a:srgbClr val="000000"/>
                                  </a:solidFill>
                                  <a:latin typeface="Cambria Math" panose="02040503050406030204" pitchFamily="18" charset="0"/>
                                </a:rPr>
                                <m:t>𝒘</m:t>
                              </m:r>
                            </m:e>
                            <m:sub>
                              <m:r>
                                <a:rPr lang="de-DE" b="1" i="1" kern="0">
                                  <a:solidFill>
                                    <a:srgbClr val="000000"/>
                                  </a:solidFill>
                                  <a:latin typeface="Cambria Math" panose="02040503050406030204" pitchFamily="18" charset="0"/>
                                </a:rPr>
                                <m:t>𝟑</m:t>
                              </m:r>
                              <m:r>
                                <a:rPr lang="de-DE" b="1" i="1" kern="0">
                                  <a:solidFill>
                                    <a:srgbClr val="000000"/>
                                  </a:solidFill>
                                  <a:latin typeface="Cambria Math" panose="02040503050406030204" pitchFamily="18" charset="0"/>
                                </a:rPr>
                                <m:t> </m:t>
                              </m:r>
                            </m:sub>
                            <m:sup>
                              <m:r>
                                <a:rPr lang="de-DE" b="1" i="1" kern="0">
                                  <a:solidFill>
                                    <a:srgbClr val="000000"/>
                                  </a:solidFill>
                                  <a:latin typeface="Cambria Math" panose="02040503050406030204" pitchFamily="18" charset="0"/>
                                </a:rPr>
                                <m:t>𝟏</m:t>
                              </m:r>
                            </m:sup>
                          </m:sSubSup>
                        </m:num>
                        <m:den>
                          <m:sSubSup>
                            <m:sSubSupPr>
                              <m:ctrlPr>
                                <a:rPr lang="en-US" b="1" i="1" kern="0">
                                  <a:solidFill>
                                    <a:srgbClr val="000000"/>
                                  </a:solidFill>
                                  <a:latin typeface="Cambria Math" panose="02040503050406030204" pitchFamily="18" charset="0"/>
                                </a:rPr>
                              </m:ctrlPr>
                            </m:sSubSupPr>
                            <m:e>
                              <m:r>
                                <a:rPr lang="en-US" b="1" i="1" kern="0">
                                  <a:solidFill>
                                    <a:srgbClr val="000000"/>
                                  </a:solidFill>
                                  <a:latin typeface="Cambria Math" panose="02040503050406030204" pitchFamily="18" charset="0"/>
                                </a:rPr>
                                <m:t>𝒘</m:t>
                              </m:r>
                            </m:e>
                            <m:sub>
                              <m:r>
                                <a:rPr lang="de-DE" b="1" i="1" kern="0">
                                  <a:solidFill>
                                    <a:srgbClr val="000000"/>
                                  </a:solidFill>
                                  <a:latin typeface="Cambria Math" panose="02040503050406030204" pitchFamily="18" charset="0"/>
                                </a:rPr>
                                <m:t>𝟑</m:t>
                              </m:r>
                              <m:r>
                                <a:rPr lang="de-DE" b="1" i="1" kern="0">
                                  <a:solidFill>
                                    <a:srgbClr val="000000"/>
                                  </a:solidFill>
                                  <a:latin typeface="Cambria Math" panose="02040503050406030204" pitchFamily="18" charset="0"/>
                                </a:rPr>
                                <m:t> </m:t>
                              </m:r>
                            </m:sub>
                            <m:sup>
                              <m:r>
                                <a:rPr lang="de-DE" b="1" i="1" kern="0">
                                  <a:solidFill>
                                    <a:srgbClr val="000000"/>
                                  </a:solidFill>
                                  <a:latin typeface="Cambria Math" panose="02040503050406030204" pitchFamily="18" charset="0"/>
                                </a:rPr>
                                <m:t>𝟏</m:t>
                              </m:r>
                            </m:sup>
                          </m:sSubSup>
                          <m:r>
                            <m:rPr>
                              <m:nor/>
                            </m:rPr>
                            <a:rPr lang="en-US" b="1" kern="0" dirty="0">
                              <a:solidFill>
                                <a:srgbClr val="000000"/>
                              </a:solidFill>
                            </a:rPr>
                            <m:t>+</m:t>
                          </m:r>
                          <m:sSubSup>
                            <m:sSubSupPr>
                              <m:ctrlPr>
                                <a:rPr lang="en-US" b="1" i="1" kern="0">
                                  <a:solidFill>
                                    <a:srgbClr val="000000"/>
                                  </a:solidFill>
                                  <a:latin typeface="Cambria Math" panose="02040503050406030204" pitchFamily="18" charset="0"/>
                                </a:rPr>
                              </m:ctrlPr>
                            </m:sSubSupPr>
                            <m:e>
                              <m:r>
                                <a:rPr lang="de-DE" b="1" i="1" kern="0">
                                  <a:solidFill>
                                    <a:srgbClr val="000000"/>
                                  </a:solidFill>
                                  <a:latin typeface="Cambria Math" panose="02040503050406030204" pitchFamily="18" charset="0"/>
                                </a:rPr>
                                <m:t> </m:t>
                              </m:r>
                              <m:r>
                                <a:rPr lang="en-US" b="1" i="1" kern="0">
                                  <a:solidFill>
                                    <a:srgbClr val="000000"/>
                                  </a:solidFill>
                                  <a:latin typeface="Cambria Math" panose="02040503050406030204" pitchFamily="18" charset="0"/>
                                </a:rPr>
                                <m:t>𝒘</m:t>
                              </m:r>
                            </m:e>
                            <m:sub>
                              <m:r>
                                <a:rPr lang="de-DE" b="1" i="1" kern="0">
                                  <a:solidFill>
                                    <a:srgbClr val="000000"/>
                                  </a:solidFill>
                                  <a:latin typeface="Cambria Math" panose="02040503050406030204" pitchFamily="18" charset="0"/>
                                </a:rPr>
                                <m:t>𝟑</m:t>
                              </m:r>
                            </m:sub>
                            <m:sup>
                              <m:r>
                                <a:rPr lang="de-DE" b="1" i="1" kern="0">
                                  <a:solidFill>
                                    <a:srgbClr val="000000"/>
                                  </a:solidFill>
                                  <a:latin typeface="Cambria Math" panose="02040503050406030204" pitchFamily="18" charset="0"/>
                                </a:rPr>
                                <m:t>𝟐</m:t>
                              </m:r>
                            </m:sup>
                          </m:sSubSup>
                        </m:den>
                      </m:f>
                    </m:oMath>
                  </m:oMathPara>
                </a14:m>
                <a:endParaRPr kumimoji="0" lang="en-US" sz="1800" b="1" i="0" u="none" strike="noStrike" kern="0" cap="none" spc="0" normalizeH="0" baseline="0" noProof="0" dirty="0">
                  <a:ln>
                    <a:noFill/>
                  </a:ln>
                  <a:solidFill>
                    <a:srgbClr val="000000"/>
                  </a:solidFill>
                  <a:effectLst/>
                  <a:uLnTx/>
                  <a:uFillTx/>
                </a:endParaRPr>
              </a:p>
            </p:txBody>
          </p:sp>
        </mc:Choice>
        <mc:Fallback xmlns="">
          <p:sp>
            <p:nvSpPr>
              <p:cNvPr id="153" name="TextBox 152"/>
              <p:cNvSpPr txBox="1">
                <a:spLocks noRot="1" noChangeAspect="1" noMove="1" noResize="1" noEditPoints="1" noAdjustHandles="1" noChangeArrowheads="1" noChangeShapeType="1" noTextEdit="1"/>
              </p:cNvSpPr>
              <p:nvPr/>
            </p:nvSpPr>
            <p:spPr>
              <a:xfrm>
                <a:off x="811578" y="4345269"/>
                <a:ext cx="914400" cy="914400"/>
              </a:xfrm>
              <a:prstGeom prst="rect">
                <a:avLst/>
              </a:prstGeom>
              <a:blipFill>
                <a:blip r:embed="rId11"/>
                <a:stretch>
                  <a:fillRect r="-46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4" name="TextBox 153"/>
              <p:cNvSpPr txBox="1"/>
              <p:nvPr/>
            </p:nvSpPr>
            <p:spPr>
              <a:xfrm>
                <a:off x="2599969" y="4311399"/>
                <a:ext cx="914400" cy="914400"/>
              </a:xfrm>
              <a:prstGeom prst="rect">
                <a:avLst/>
              </a:prstGeom>
              <a:noFill/>
            </p:spPr>
            <p:txBody>
              <a:bodyPr wrap="none" lIns="0" tIns="0" rIns="0" bIns="0" rtlCol="0">
                <a:noAutofit/>
              </a:bodyPr>
              <a:lstStyle/>
              <a:p>
                <a:pPr fontAlgn="auto">
                  <a:spcBef>
                    <a:spcPts val="500"/>
                  </a:spcBef>
                  <a:spcAft>
                    <a:spcPts val="0"/>
                  </a:spcAft>
                </a:pPr>
                <a14:m>
                  <m:oMathPara xmlns:m="http://schemas.openxmlformats.org/officeDocument/2006/math">
                    <m:oMathParaPr>
                      <m:jc m:val="centerGroup"/>
                    </m:oMathParaPr>
                    <m:oMath xmlns:m="http://schemas.openxmlformats.org/officeDocument/2006/math">
                      <m:sSubSup>
                        <m:sSubSupPr>
                          <m:ctrlPr>
                            <a:rPr kumimoji="0" lang="en-US" sz="1800" b="1" i="1" u="none" strike="noStrike" kern="0" cap="none" spc="0" normalizeH="0" baseline="0" noProof="0" smtClean="0">
                              <a:ln>
                                <a:noFill/>
                              </a:ln>
                              <a:solidFill>
                                <a:srgbClr val="000000"/>
                              </a:solidFill>
                              <a:effectLst/>
                              <a:uLnTx/>
                              <a:uFillTx/>
                              <a:latin typeface="Cambria Math" panose="02040503050406030204" pitchFamily="18" charset="0"/>
                            </a:rPr>
                          </m:ctrlPr>
                        </m:sSubSupPr>
                        <m:e>
                          <m:r>
                            <a:rPr kumimoji="0" lang="de-DE" sz="1800" b="1" i="0" u="none" strike="noStrike" kern="0" cap="none" spc="0" normalizeH="0" baseline="0" noProof="0" smtClean="0">
                              <a:ln>
                                <a:noFill/>
                              </a:ln>
                              <a:solidFill>
                                <a:srgbClr val="000000"/>
                              </a:solidFill>
                              <a:effectLst/>
                              <a:uLnTx/>
                              <a:uFillTx/>
                              <a:latin typeface="Cambria Math" panose="02040503050406030204" pitchFamily="18" charset="0"/>
                            </a:rPr>
                            <m:t>𝐜</m:t>
                          </m:r>
                        </m:e>
                        <m:sub>
                          <m:r>
                            <a:rPr kumimoji="0" lang="de-DE" sz="1800" b="1" i="0" u="none" strike="noStrike" kern="0" cap="none" spc="0" normalizeH="0" baseline="0" noProof="0" smtClean="0">
                              <a:ln>
                                <a:noFill/>
                              </a:ln>
                              <a:solidFill>
                                <a:srgbClr val="000000"/>
                              </a:solidFill>
                              <a:effectLst/>
                              <a:uLnTx/>
                              <a:uFillTx/>
                              <a:latin typeface="Cambria Math" panose="02040503050406030204" pitchFamily="18" charset="0"/>
                            </a:rPr>
                            <m:t>𝟏</m:t>
                          </m:r>
                        </m:sub>
                        <m:sup>
                          <m:r>
                            <a:rPr kumimoji="0" lang="de-DE" sz="1800" b="1" i="0" u="none" strike="noStrike" kern="0" cap="none" spc="0" normalizeH="0" baseline="0" noProof="0" smtClean="0">
                              <a:ln>
                                <a:noFill/>
                              </a:ln>
                              <a:solidFill>
                                <a:srgbClr val="000000"/>
                              </a:solidFill>
                              <a:effectLst/>
                              <a:uLnTx/>
                              <a:uFillTx/>
                              <a:latin typeface="Cambria Math" panose="02040503050406030204" pitchFamily="18" charset="0"/>
                            </a:rPr>
                            <m:t>𝟐</m:t>
                          </m:r>
                        </m:sup>
                      </m:sSubSup>
                      <m:r>
                        <a:rPr kumimoji="0" lang="en-US" sz="1800" b="1" i="0" u="none" strike="noStrike" kern="0" cap="none" spc="0" normalizeH="0" baseline="0" noProof="0" smtClean="0">
                          <a:ln>
                            <a:noFill/>
                          </a:ln>
                          <a:solidFill>
                            <a:srgbClr val="000000"/>
                          </a:solidFill>
                          <a:effectLst/>
                          <a:uLnTx/>
                          <a:uFillTx/>
                          <a:latin typeface="Cambria Math" panose="02040503050406030204" pitchFamily="18" charset="0"/>
                        </a:rPr>
                        <m:t>=</m:t>
                      </m:r>
                      <m:f>
                        <m:fPr>
                          <m:ctrlPr>
                            <a:rPr kumimoji="0" lang="en-US" sz="1800" b="1" i="1" u="none" strike="noStrike" kern="0" cap="none" spc="0" normalizeH="0" baseline="0" noProof="0" smtClean="0">
                              <a:ln>
                                <a:noFill/>
                              </a:ln>
                              <a:solidFill>
                                <a:srgbClr val="000000"/>
                              </a:solidFill>
                              <a:effectLst/>
                              <a:uLnTx/>
                              <a:uFillTx/>
                              <a:latin typeface="Cambria Math" panose="02040503050406030204" pitchFamily="18" charset="0"/>
                            </a:rPr>
                          </m:ctrlPr>
                        </m:fPr>
                        <m:num>
                          <m:sSubSup>
                            <m:sSubSupPr>
                              <m:ctrlPr>
                                <a:rPr lang="en-US" b="1" i="1" kern="0">
                                  <a:solidFill>
                                    <a:srgbClr val="000000"/>
                                  </a:solidFill>
                                  <a:latin typeface="Cambria Math" panose="02040503050406030204" pitchFamily="18" charset="0"/>
                                </a:rPr>
                              </m:ctrlPr>
                            </m:sSubSupPr>
                            <m:e>
                              <m:r>
                                <a:rPr lang="de-DE" b="1" i="1" kern="0">
                                  <a:solidFill>
                                    <a:srgbClr val="000000"/>
                                  </a:solidFill>
                                  <a:latin typeface="Cambria Math" panose="02040503050406030204" pitchFamily="18" charset="0"/>
                                </a:rPr>
                                <m:t> </m:t>
                              </m:r>
                              <m:r>
                                <a:rPr lang="en-US" b="1" i="1" kern="0">
                                  <a:solidFill>
                                    <a:srgbClr val="000000"/>
                                  </a:solidFill>
                                  <a:latin typeface="Cambria Math" panose="02040503050406030204" pitchFamily="18" charset="0"/>
                                </a:rPr>
                                <m:t>𝒘</m:t>
                              </m:r>
                            </m:e>
                            <m:sub>
                              <m:r>
                                <a:rPr lang="de-DE" b="1" i="1" kern="0">
                                  <a:solidFill>
                                    <a:srgbClr val="000000"/>
                                  </a:solidFill>
                                  <a:latin typeface="Cambria Math" panose="02040503050406030204" pitchFamily="18" charset="0"/>
                                </a:rPr>
                                <m:t>𝟑</m:t>
                              </m:r>
                            </m:sub>
                            <m:sup>
                              <m:r>
                                <a:rPr lang="de-DE" b="1" i="1" kern="0">
                                  <a:solidFill>
                                    <a:srgbClr val="000000"/>
                                  </a:solidFill>
                                  <a:latin typeface="Cambria Math" panose="02040503050406030204" pitchFamily="18" charset="0"/>
                                </a:rPr>
                                <m:t>𝟐</m:t>
                              </m:r>
                            </m:sup>
                          </m:sSubSup>
                        </m:num>
                        <m:den>
                          <m:sSubSup>
                            <m:sSubSupPr>
                              <m:ctrlPr>
                                <a:rPr lang="en-US" b="1" i="1" kern="0">
                                  <a:solidFill>
                                    <a:srgbClr val="000000"/>
                                  </a:solidFill>
                                  <a:latin typeface="Cambria Math" panose="02040503050406030204" pitchFamily="18" charset="0"/>
                                </a:rPr>
                              </m:ctrlPr>
                            </m:sSubSupPr>
                            <m:e>
                              <m:r>
                                <a:rPr lang="en-US" b="1" i="1" kern="0">
                                  <a:solidFill>
                                    <a:srgbClr val="000000"/>
                                  </a:solidFill>
                                  <a:latin typeface="Cambria Math" panose="02040503050406030204" pitchFamily="18" charset="0"/>
                                </a:rPr>
                                <m:t>𝒘</m:t>
                              </m:r>
                            </m:e>
                            <m:sub>
                              <m:r>
                                <a:rPr lang="de-DE" b="1" i="1" kern="0">
                                  <a:solidFill>
                                    <a:srgbClr val="000000"/>
                                  </a:solidFill>
                                  <a:latin typeface="Cambria Math" panose="02040503050406030204" pitchFamily="18" charset="0"/>
                                </a:rPr>
                                <m:t>𝟑</m:t>
                              </m:r>
                              <m:r>
                                <a:rPr lang="de-DE" b="1" i="1" kern="0">
                                  <a:solidFill>
                                    <a:srgbClr val="000000"/>
                                  </a:solidFill>
                                  <a:latin typeface="Cambria Math" panose="02040503050406030204" pitchFamily="18" charset="0"/>
                                </a:rPr>
                                <m:t> </m:t>
                              </m:r>
                            </m:sub>
                            <m:sup>
                              <m:r>
                                <a:rPr lang="de-DE" b="1" i="1" kern="0">
                                  <a:solidFill>
                                    <a:srgbClr val="000000"/>
                                  </a:solidFill>
                                  <a:latin typeface="Cambria Math" panose="02040503050406030204" pitchFamily="18" charset="0"/>
                                </a:rPr>
                                <m:t>𝟏</m:t>
                              </m:r>
                            </m:sup>
                          </m:sSubSup>
                          <m:r>
                            <m:rPr>
                              <m:nor/>
                            </m:rPr>
                            <a:rPr lang="en-US" b="1" kern="0" dirty="0">
                              <a:solidFill>
                                <a:srgbClr val="000000"/>
                              </a:solidFill>
                            </a:rPr>
                            <m:t>+</m:t>
                          </m:r>
                          <m:sSubSup>
                            <m:sSubSupPr>
                              <m:ctrlPr>
                                <a:rPr lang="en-US" b="1" i="1" kern="0">
                                  <a:solidFill>
                                    <a:srgbClr val="000000"/>
                                  </a:solidFill>
                                  <a:latin typeface="Cambria Math" panose="02040503050406030204" pitchFamily="18" charset="0"/>
                                </a:rPr>
                              </m:ctrlPr>
                            </m:sSubSupPr>
                            <m:e>
                              <m:r>
                                <a:rPr lang="de-DE" b="1" i="1" kern="0">
                                  <a:solidFill>
                                    <a:srgbClr val="000000"/>
                                  </a:solidFill>
                                  <a:latin typeface="Cambria Math" panose="02040503050406030204" pitchFamily="18" charset="0"/>
                                </a:rPr>
                                <m:t> </m:t>
                              </m:r>
                              <m:r>
                                <a:rPr lang="en-US" b="1" i="1" kern="0">
                                  <a:solidFill>
                                    <a:srgbClr val="000000"/>
                                  </a:solidFill>
                                  <a:latin typeface="Cambria Math" panose="02040503050406030204" pitchFamily="18" charset="0"/>
                                </a:rPr>
                                <m:t>𝒘</m:t>
                              </m:r>
                            </m:e>
                            <m:sub>
                              <m:r>
                                <a:rPr lang="de-DE" b="1" i="1" kern="0">
                                  <a:solidFill>
                                    <a:srgbClr val="000000"/>
                                  </a:solidFill>
                                  <a:latin typeface="Cambria Math" panose="02040503050406030204" pitchFamily="18" charset="0"/>
                                </a:rPr>
                                <m:t>𝟑</m:t>
                              </m:r>
                            </m:sub>
                            <m:sup>
                              <m:r>
                                <a:rPr lang="de-DE" b="1" i="1" kern="0">
                                  <a:solidFill>
                                    <a:srgbClr val="000000"/>
                                  </a:solidFill>
                                  <a:latin typeface="Cambria Math" panose="02040503050406030204" pitchFamily="18" charset="0"/>
                                </a:rPr>
                                <m:t>𝟐</m:t>
                              </m:r>
                            </m:sup>
                          </m:sSubSup>
                        </m:den>
                      </m:f>
                    </m:oMath>
                  </m:oMathPara>
                </a14:m>
                <a:endParaRPr kumimoji="0" lang="en-US" sz="1800" b="1" i="0" u="none" strike="noStrike" kern="0" cap="none" spc="0" normalizeH="0" baseline="0" noProof="0" dirty="0">
                  <a:ln>
                    <a:noFill/>
                  </a:ln>
                  <a:solidFill>
                    <a:srgbClr val="000000"/>
                  </a:solidFill>
                  <a:effectLst/>
                  <a:uLnTx/>
                  <a:uFillTx/>
                </a:endParaRPr>
              </a:p>
            </p:txBody>
          </p:sp>
        </mc:Choice>
        <mc:Fallback xmlns="">
          <p:sp>
            <p:nvSpPr>
              <p:cNvPr id="154" name="TextBox 153"/>
              <p:cNvSpPr txBox="1">
                <a:spLocks noRot="1" noChangeAspect="1" noMove="1" noResize="1" noEditPoints="1" noAdjustHandles="1" noChangeArrowheads="1" noChangeShapeType="1" noTextEdit="1"/>
              </p:cNvSpPr>
              <p:nvPr/>
            </p:nvSpPr>
            <p:spPr>
              <a:xfrm>
                <a:off x="2599969" y="4311399"/>
                <a:ext cx="914400" cy="914400"/>
              </a:xfrm>
              <a:prstGeom prst="rect">
                <a:avLst/>
              </a:prstGeom>
              <a:blipFill>
                <a:blip r:embed="rId12"/>
                <a:stretch>
                  <a:fillRect r="-45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5" name="Rectangle 154"/>
              <p:cNvSpPr/>
              <p:nvPr/>
            </p:nvSpPr>
            <p:spPr>
              <a:xfrm>
                <a:off x="2578041" y="1774862"/>
                <a:ext cx="373436" cy="2791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sz="1200" i="1" kern="0" smtClean="0">
                              <a:solidFill>
                                <a:srgbClr val="000000"/>
                              </a:solidFill>
                              <a:latin typeface="Cambria Math" panose="02040503050406030204" pitchFamily="18" charset="0"/>
                            </a:rPr>
                          </m:ctrlPr>
                        </m:sSubSupPr>
                        <m:e>
                          <m:r>
                            <m:rPr>
                              <m:sty m:val="p"/>
                            </m:rPr>
                            <a:rPr lang="de-DE" sz="1200" b="0" i="1" kern="0">
                              <a:solidFill>
                                <a:srgbClr val="000000"/>
                              </a:solidFill>
                              <a:latin typeface="Cambria Math" panose="02040503050406030204" pitchFamily="18" charset="0"/>
                            </a:rPr>
                            <m:t>c</m:t>
                          </m:r>
                        </m:e>
                        <m:sub>
                          <m:r>
                            <a:rPr lang="de-DE" sz="1200" b="0" i="1" kern="0" smtClean="0">
                              <a:solidFill>
                                <a:srgbClr val="000000"/>
                              </a:solidFill>
                              <a:latin typeface="Cambria Math" panose="02040503050406030204" pitchFamily="18" charset="0"/>
                            </a:rPr>
                            <m:t>1</m:t>
                          </m:r>
                        </m:sub>
                        <m:sup>
                          <m:r>
                            <a:rPr lang="de-DE" sz="1200" b="0" i="1" kern="0">
                              <a:solidFill>
                                <a:srgbClr val="000000"/>
                              </a:solidFill>
                              <a:latin typeface="Cambria Math" panose="02040503050406030204" pitchFamily="18" charset="0"/>
                            </a:rPr>
                            <m:t>2</m:t>
                          </m:r>
                        </m:sup>
                      </m:sSubSup>
                    </m:oMath>
                  </m:oMathPara>
                </a14:m>
                <a:endParaRPr lang="en-US" sz="1200" dirty="0"/>
              </a:p>
            </p:txBody>
          </p:sp>
        </mc:Choice>
        <mc:Fallback xmlns="">
          <p:sp>
            <p:nvSpPr>
              <p:cNvPr id="155" name="Rectangle 154"/>
              <p:cNvSpPr>
                <a:spLocks noRot="1" noChangeAspect="1" noMove="1" noResize="1" noEditPoints="1" noAdjustHandles="1" noChangeArrowheads="1" noChangeShapeType="1" noTextEdit="1"/>
              </p:cNvSpPr>
              <p:nvPr/>
            </p:nvSpPr>
            <p:spPr>
              <a:xfrm>
                <a:off x="2578041" y="1774862"/>
                <a:ext cx="373436" cy="279179"/>
              </a:xfrm>
              <a:prstGeom prst="rect">
                <a:avLst/>
              </a:prstGeom>
              <a:blipFill>
                <a:blip r:embed="rId13"/>
                <a:stretch>
                  <a:fillRect/>
                </a:stretch>
              </a:blipFill>
            </p:spPr>
            <p:txBody>
              <a:bodyPr/>
              <a:lstStyle/>
              <a:p>
                <a:r>
                  <a:rPr lang="en-US">
                    <a:noFill/>
                  </a:rPr>
                  <a:t> </a:t>
                </a:r>
              </a:p>
            </p:txBody>
          </p:sp>
        </mc:Fallback>
      </mc:AlternateContent>
      <p:sp>
        <p:nvSpPr>
          <p:cNvPr id="176" name="TextBox 175"/>
          <p:cNvSpPr txBox="1"/>
          <p:nvPr/>
        </p:nvSpPr>
        <p:spPr>
          <a:xfrm>
            <a:off x="1083652" y="2749188"/>
            <a:ext cx="340375" cy="385025"/>
          </a:xfrm>
          <a:prstGeom prst="rect">
            <a:avLst/>
          </a:prstGeom>
          <a:noFill/>
        </p:spPr>
        <p:txBody>
          <a:bodyPr wrap="square" lIns="0" tIns="0" rIns="0" bIns="0" rtlCol="0">
            <a:noAutofit/>
          </a:bodyPr>
          <a:lstStyle/>
          <a:p>
            <a:pPr marR="0" algn="l" defTabSz="914400" eaLnBrk="1" fontAlgn="auto" latinLnBrk="0" hangingPunct="1">
              <a:spcBef>
                <a:spcPts val="500"/>
              </a:spcBef>
              <a:spcAft>
                <a:spcPts val="0"/>
              </a:spcAft>
              <a:buClrTx/>
              <a:buSzTx/>
              <a:buFontTx/>
              <a:buNone/>
              <a:tabLst/>
            </a:pPr>
            <a:r>
              <a:rPr lang="de-DE" b="1" kern="0" noProof="0" dirty="0">
                <a:solidFill>
                  <a:srgbClr val="000000"/>
                </a:solidFill>
              </a:rPr>
              <a:t>6</a:t>
            </a:r>
            <a:endParaRPr kumimoji="0" lang="en-US" sz="1800" b="1" i="0" u="none" strike="noStrike" kern="0" cap="none" spc="0" normalizeH="0" baseline="0" noProof="0" dirty="0">
              <a:ln>
                <a:noFill/>
              </a:ln>
              <a:solidFill>
                <a:srgbClr val="000000"/>
              </a:solidFill>
              <a:effectLst/>
              <a:uLnTx/>
              <a:uFillTx/>
            </a:endParaRPr>
          </a:p>
        </p:txBody>
      </p:sp>
      <p:sp>
        <p:nvSpPr>
          <p:cNvPr id="177" name="TextBox 176"/>
          <p:cNvSpPr txBox="1"/>
          <p:nvPr/>
        </p:nvSpPr>
        <p:spPr>
          <a:xfrm>
            <a:off x="2681387" y="2763859"/>
            <a:ext cx="340375" cy="385025"/>
          </a:xfrm>
          <a:prstGeom prst="rect">
            <a:avLst/>
          </a:prstGeom>
          <a:noFill/>
        </p:spPr>
        <p:txBody>
          <a:bodyPr wrap="square" lIns="0" tIns="0" rIns="0" bIns="0" rtlCol="0">
            <a:noAutofit/>
          </a:bodyPr>
          <a:lstStyle/>
          <a:p>
            <a:pPr marR="0" algn="l" defTabSz="914400" eaLnBrk="1" fontAlgn="auto" latinLnBrk="0" hangingPunct="1">
              <a:spcBef>
                <a:spcPts val="500"/>
              </a:spcBef>
              <a:spcAft>
                <a:spcPts val="0"/>
              </a:spcAft>
              <a:buClrTx/>
              <a:buSzTx/>
              <a:buFontTx/>
              <a:buNone/>
              <a:tabLst/>
            </a:pPr>
            <a:r>
              <a:rPr lang="de-DE" b="1" kern="0" dirty="0">
                <a:solidFill>
                  <a:srgbClr val="000000"/>
                </a:solidFill>
              </a:rPr>
              <a:t>7</a:t>
            </a:r>
            <a:endParaRPr kumimoji="0" lang="en-US" sz="1800" b="1" i="0" u="none" strike="noStrike" kern="0" cap="none" spc="0" normalizeH="0" baseline="0" noProof="0" dirty="0">
              <a:ln>
                <a:noFill/>
              </a:ln>
              <a:solidFill>
                <a:srgbClr val="000000"/>
              </a:solidFill>
              <a:effectLst/>
              <a:uLnTx/>
              <a:uFillTx/>
            </a:endParaRPr>
          </a:p>
        </p:txBody>
      </p:sp>
      <mc:AlternateContent xmlns:mc="http://schemas.openxmlformats.org/markup-compatibility/2006" xmlns:a14="http://schemas.microsoft.com/office/drawing/2010/main">
        <mc:Choice Requires="a14">
          <p:sp>
            <p:nvSpPr>
              <p:cNvPr id="5" name="TextBox 4"/>
              <p:cNvSpPr txBox="1"/>
              <p:nvPr/>
            </p:nvSpPr>
            <p:spPr>
              <a:xfrm>
                <a:off x="4607855" y="3497545"/>
                <a:ext cx="5902922" cy="1510825"/>
              </a:xfrm>
              <a:prstGeom prst="rect">
                <a:avLst/>
              </a:prstGeom>
              <a:noFill/>
            </p:spPr>
            <p:txBody>
              <a:bodyPr wrap="none" lIns="0" tIns="0" rIns="0" bIns="0" rtlCol="0">
                <a:noAutofit/>
              </a:bodyPr>
              <a:lstStyle/>
              <a:p>
                <a:pPr lvl="0" fontAlgn="auto">
                  <a:spcBef>
                    <a:spcPts val="500"/>
                  </a:spcBef>
                  <a:spcAft>
                    <a:spcPts val="0"/>
                  </a:spcAft>
                </a:pPr>
                <a14:m>
                  <m:oMathPara xmlns:m="http://schemas.openxmlformats.org/officeDocument/2006/math">
                    <m:oMathParaPr>
                      <m:jc m:val="centerGroup"/>
                    </m:oMathParaPr>
                    <m:oMath xmlns:m="http://schemas.openxmlformats.org/officeDocument/2006/math">
                      <m:sSub>
                        <m:sSubPr>
                          <m:ctrlPr>
                            <a:rPr kumimoji="0" lang="en-US" sz="1400" b="0" i="1" u="none" strike="noStrike" kern="0" cap="none" spc="0" normalizeH="0" baseline="0" noProof="0" smtClean="0">
                              <a:ln>
                                <a:noFill/>
                              </a:ln>
                              <a:solidFill>
                                <a:srgbClr val="000000"/>
                              </a:solidFill>
                              <a:effectLst/>
                              <a:uLnTx/>
                              <a:uFillTx/>
                              <a:latin typeface="Cambria Math" panose="02040503050406030204" pitchFamily="18" charset="0"/>
                            </a:rPr>
                          </m:ctrlPr>
                        </m:sSubPr>
                        <m:e>
                          <m:r>
                            <a:rPr kumimoji="0" lang="en-US" sz="1400" b="0" i="0" u="none" strike="noStrike" kern="0" cap="none" spc="0" normalizeH="0" baseline="0" noProof="0" smtClean="0">
                              <a:ln>
                                <a:noFill/>
                              </a:ln>
                              <a:solidFill>
                                <a:srgbClr val="000000"/>
                              </a:solidFill>
                              <a:effectLst/>
                              <a:uLnTx/>
                              <a:uFillTx/>
                              <a:latin typeface="Cambria Math" panose="02040503050406030204" pitchFamily="18" charset="0"/>
                            </a:rPr>
                            <m:t>𝐽</m:t>
                          </m:r>
                        </m:e>
                        <m:sub>
                          <m:r>
                            <a:rPr kumimoji="0" lang="en-US" sz="1400" b="0" i="0" u="none" strike="noStrike" kern="0" cap="none" spc="0" normalizeH="0" baseline="0" noProof="0" smtClean="0">
                              <a:ln>
                                <a:noFill/>
                              </a:ln>
                              <a:solidFill>
                                <a:srgbClr val="000000"/>
                              </a:solidFill>
                              <a:effectLst/>
                              <a:uLnTx/>
                              <a:uFillTx/>
                              <a:latin typeface="Cambria Math" panose="02040503050406030204" pitchFamily="18" charset="0"/>
                            </a:rPr>
                            <m:t>𝑝</m:t>
                          </m:r>
                        </m:sub>
                      </m:sSub>
                      <m:d>
                        <m:dPr>
                          <m:ctrlPr>
                            <a:rPr kumimoji="0" lang="en-US" sz="1400" b="0" i="1" u="none" strike="noStrike" kern="0" cap="none" spc="0" normalizeH="0" baseline="0" noProof="0" smtClean="0">
                              <a:ln>
                                <a:noFill/>
                              </a:ln>
                              <a:solidFill>
                                <a:srgbClr val="000000"/>
                              </a:solidFill>
                              <a:effectLst/>
                              <a:uLnTx/>
                              <a:uFillTx/>
                              <a:latin typeface="Cambria Math" panose="02040503050406030204" pitchFamily="18" charset="0"/>
                            </a:rPr>
                          </m:ctrlPr>
                        </m:dPr>
                        <m:e>
                          <m:sSubSup>
                            <m:sSubSupPr>
                              <m:ctrlPr>
                                <a:rPr kumimoji="0" lang="en-US" sz="1400" b="0" i="1" u="none" strike="noStrike" kern="0" cap="none" spc="0" normalizeH="0" baseline="0" noProof="0" smtClean="0">
                                  <a:ln>
                                    <a:noFill/>
                                  </a:ln>
                                  <a:solidFill>
                                    <a:srgbClr val="000000"/>
                                  </a:solidFill>
                                  <a:effectLst/>
                                  <a:uLnTx/>
                                  <a:uFillTx/>
                                  <a:latin typeface="Cambria Math" panose="02040503050406030204" pitchFamily="18" charset="0"/>
                                </a:rPr>
                              </m:ctrlPr>
                            </m:sSubSupPr>
                            <m:e>
                              <m:r>
                                <a:rPr kumimoji="0" lang="en-US" sz="1400" b="1" i="0" u="none" strike="noStrike" kern="0" cap="none" spc="0" normalizeH="0" baseline="0" noProof="0" smtClean="0">
                                  <a:ln>
                                    <a:noFill/>
                                  </a:ln>
                                  <a:solidFill>
                                    <a:srgbClr val="000000"/>
                                  </a:solidFill>
                                  <a:effectLst/>
                                  <a:uLnTx/>
                                  <a:uFillTx/>
                                  <a:latin typeface="Cambria Math" panose="02040503050406030204" pitchFamily="18" charset="0"/>
                                </a:rPr>
                                <m:t>𝐂</m:t>
                              </m:r>
                            </m:e>
                            <m:sub>
                              <m:r>
                                <m:rPr>
                                  <m:sty m:val="p"/>
                                </m:rPr>
                                <a:rPr kumimoji="0" lang="de-DE" sz="1400" b="0" i="0" u="none" strike="noStrike" kern="0" cap="none" spc="0" normalizeH="0" baseline="0" noProof="0" smtClean="0">
                                  <a:ln>
                                    <a:noFill/>
                                  </a:ln>
                                  <a:solidFill>
                                    <a:srgbClr val="000000"/>
                                  </a:solidFill>
                                  <a:effectLst/>
                                  <a:uLnTx/>
                                  <a:uFillTx/>
                                  <a:latin typeface="Cambria Math" panose="02040503050406030204" pitchFamily="18" charset="0"/>
                                </a:rPr>
                                <m:t>act</m:t>
                              </m:r>
                            </m:sub>
                            <m:sup>
                              <m:r>
                                <a:rPr kumimoji="0" lang="en-US" sz="1400" b="0" i="0" u="none" strike="noStrike" kern="0" cap="none" spc="0" normalizeH="0" baseline="0" noProof="0" smtClean="0">
                                  <a:ln>
                                    <a:noFill/>
                                  </a:ln>
                                  <a:solidFill>
                                    <a:srgbClr val="000000"/>
                                  </a:solidFill>
                                  <a:effectLst/>
                                  <a:uLnTx/>
                                  <a:uFillTx/>
                                  <a:latin typeface="Cambria Math" panose="02040503050406030204" pitchFamily="18" charset="0"/>
                                </a:rPr>
                                <m:t>h</m:t>
                              </m:r>
                              <m:r>
                                <m:rPr>
                                  <m:sty m:val="p"/>
                                </m:rPr>
                                <a:rPr kumimoji="0" lang="de-DE" sz="1400" b="0" i="0" u="none" strike="noStrike" kern="0" cap="none" spc="0" normalizeH="0" baseline="0" noProof="0" smtClean="0">
                                  <a:ln>
                                    <a:noFill/>
                                  </a:ln>
                                  <a:solidFill>
                                    <a:srgbClr val="000000"/>
                                  </a:solidFill>
                                  <a:effectLst/>
                                  <a:uLnTx/>
                                  <a:uFillTx/>
                                  <a:latin typeface="Cambria Math" panose="02040503050406030204" pitchFamily="18" charset="0"/>
                                </a:rPr>
                                <m:t>o</m:t>
                              </m:r>
                              <m:r>
                                <a:rPr kumimoji="0" lang="en-US" sz="1400" b="0" i="0" u="none" strike="noStrike" kern="0" cap="none" spc="0" normalizeH="0" baseline="0" noProof="0" smtClean="0">
                                  <a:ln>
                                    <a:noFill/>
                                  </a:ln>
                                  <a:solidFill>
                                    <a:srgbClr val="000000"/>
                                  </a:solidFill>
                                  <a:effectLst/>
                                  <a:uLnTx/>
                                  <a:uFillTx/>
                                  <a:latin typeface="Cambria Math" panose="02040503050406030204" pitchFamily="18" charset="0"/>
                                </a:rPr>
                                <m:t>𝑚</m:t>
                              </m:r>
                            </m:sup>
                          </m:sSubSup>
                          <m:r>
                            <a:rPr kumimoji="0" lang="de-DE" sz="1400" b="0" i="0" u="none" strike="noStrike" kern="0" cap="none" spc="0" normalizeH="0" baseline="0" noProof="0" smtClean="0">
                              <a:ln>
                                <a:noFill/>
                              </a:ln>
                              <a:solidFill>
                                <a:srgbClr val="000000"/>
                              </a:solidFill>
                              <a:effectLst/>
                              <a:uLnTx/>
                              <a:uFillTx/>
                              <a:latin typeface="Cambria Math" panose="02040503050406030204" pitchFamily="18" charset="0"/>
                            </a:rPr>
                            <m:t>,</m:t>
                          </m:r>
                          <m:sSubSup>
                            <m:sSubSupPr>
                              <m:ctrlPr>
                                <a:rPr kumimoji="0" lang="en-US" sz="1400" b="0" i="1" u="none" strike="noStrike" kern="0" cap="none" spc="0" normalizeH="0" baseline="0" noProof="0" smtClean="0">
                                  <a:ln>
                                    <a:noFill/>
                                  </a:ln>
                                  <a:solidFill>
                                    <a:srgbClr val="000000"/>
                                  </a:solidFill>
                                  <a:effectLst/>
                                  <a:uLnTx/>
                                  <a:uFillTx/>
                                  <a:latin typeface="Cambria Math" panose="02040503050406030204" pitchFamily="18" charset="0"/>
                                </a:rPr>
                              </m:ctrlPr>
                            </m:sSubSupPr>
                            <m:e>
                              <m:r>
                                <a:rPr kumimoji="0" lang="en-US" sz="1400" b="1" i="0" u="none" strike="noStrike" kern="0" cap="none" spc="0" normalizeH="0" baseline="0" noProof="0" smtClean="0">
                                  <a:ln>
                                    <a:noFill/>
                                  </a:ln>
                                  <a:solidFill>
                                    <a:srgbClr val="000000"/>
                                  </a:solidFill>
                                  <a:effectLst/>
                                  <a:uLnTx/>
                                  <a:uFillTx/>
                                  <a:latin typeface="Cambria Math" panose="02040503050406030204" pitchFamily="18" charset="0"/>
                                </a:rPr>
                                <m:t>𝐂</m:t>
                              </m:r>
                            </m:e>
                            <m:sub>
                              <m:r>
                                <m:rPr>
                                  <m:sty m:val="p"/>
                                </m:rPr>
                                <a:rPr kumimoji="0" lang="de-DE" sz="1400" b="0" i="0" u="none" strike="noStrike" kern="0" cap="none" spc="0" normalizeH="0" baseline="0" noProof="0" smtClean="0">
                                  <a:ln>
                                    <a:noFill/>
                                  </a:ln>
                                  <a:solidFill>
                                    <a:srgbClr val="000000"/>
                                  </a:solidFill>
                                  <a:effectLst/>
                                  <a:uLnTx/>
                                  <a:uFillTx/>
                                  <a:latin typeface="Cambria Math" panose="02040503050406030204" pitchFamily="18" charset="0"/>
                                </a:rPr>
                                <m:t>pred</m:t>
                              </m:r>
                            </m:sub>
                            <m:sup>
                              <m:r>
                                <a:rPr kumimoji="0" lang="en-US" sz="1400" b="0" i="0" u="none" strike="noStrike" kern="0" cap="none" spc="0" normalizeH="0" baseline="0" noProof="0" smtClean="0">
                                  <a:ln>
                                    <a:noFill/>
                                  </a:ln>
                                  <a:solidFill>
                                    <a:srgbClr val="000000"/>
                                  </a:solidFill>
                                  <a:effectLst/>
                                  <a:uLnTx/>
                                  <a:uFillTx/>
                                  <a:latin typeface="Cambria Math" panose="02040503050406030204" pitchFamily="18" charset="0"/>
                                </a:rPr>
                                <m:t>h</m:t>
                              </m:r>
                              <m:r>
                                <m:rPr>
                                  <m:sty m:val="p"/>
                                </m:rPr>
                                <a:rPr kumimoji="0" lang="de-DE" sz="1400" b="0" i="0" u="none" strike="noStrike" kern="0" cap="none" spc="0" normalizeH="0" baseline="0" noProof="0" smtClean="0">
                                  <a:ln>
                                    <a:noFill/>
                                  </a:ln>
                                  <a:solidFill>
                                    <a:srgbClr val="000000"/>
                                  </a:solidFill>
                                  <a:effectLst/>
                                  <a:uLnTx/>
                                  <a:uFillTx/>
                                  <a:latin typeface="Cambria Math" panose="02040503050406030204" pitchFamily="18" charset="0"/>
                                </a:rPr>
                                <m:t>o</m:t>
                              </m:r>
                              <m:r>
                                <a:rPr kumimoji="0" lang="en-US" sz="1400" b="0" i="0" u="none" strike="noStrike" kern="0" cap="none" spc="0" normalizeH="0" baseline="0" noProof="0" smtClean="0">
                                  <a:ln>
                                    <a:noFill/>
                                  </a:ln>
                                  <a:solidFill>
                                    <a:srgbClr val="000000"/>
                                  </a:solidFill>
                                  <a:effectLst/>
                                  <a:uLnTx/>
                                  <a:uFillTx/>
                                  <a:latin typeface="Cambria Math" panose="02040503050406030204" pitchFamily="18" charset="0"/>
                                </a:rPr>
                                <m:t>𝑚</m:t>
                              </m:r>
                            </m:sup>
                          </m:sSubSup>
                        </m:e>
                      </m:d>
                      <m:r>
                        <a:rPr kumimoji="0" lang="en-US" sz="1400" b="0" i="0" u="none" strike="noStrike" kern="0" cap="none" spc="0" normalizeH="0" baseline="0" noProof="0" smtClean="0">
                          <a:ln>
                            <a:noFill/>
                          </a:ln>
                          <a:solidFill>
                            <a:srgbClr val="000000"/>
                          </a:solidFill>
                          <a:effectLst/>
                          <a:uLnTx/>
                          <a:uFillTx/>
                          <a:latin typeface="Cambria Math" panose="02040503050406030204" pitchFamily="18" charset="0"/>
                        </a:rPr>
                        <m:t>=</m:t>
                      </m:r>
                      <m:f>
                        <m:fPr>
                          <m:ctrlPr>
                            <a:rPr kumimoji="0" lang="en-US" sz="1400" b="0" i="1" u="none" strike="noStrike" kern="0" cap="none" spc="0" normalizeH="0" baseline="0" noProof="0" smtClean="0">
                              <a:ln>
                                <a:noFill/>
                              </a:ln>
                              <a:solidFill>
                                <a:srgbClr val="000000"/>
                              </a:solidFill>
                              <a:effectLst/>
                              <a:uLnTx/>
                              <a:uFillTx/>
                              <a:latin typeface="Cambria Math" panose="02040503050406030204" pitchFamily="18" charset="0"/>
                            </a:rPr>
                          </m:ctrlPr>
                        </m:fPr>
                        <m:num>
                          <m:r>
                            <a:rPr kumimoji="0" lang="en-US" sz="1400" b="0" i="0" u="none" strike="noStrike" kern="0" cap="none" spc="0" normalizeH="0" baseline="0" noProof="0" smtClean="0">
                              <a:ln>
                                <a:noFill/>
                              </a:ln>
                              <a:solidFill>
                                <a:srgbClr val="000000"/>
                              </a:solidFill>
                              <a:effectLst/>
                              <a:uLnTx/>
                              <a:uFillTx/>
                              <a:latin typeface="Cambria Math" panose="02040503050406030204" pitchFamily="18" charset="0"/>
                            </a:rPr>
                            <m:t>1</m:t>
                          </m:r>
                        </m:num>
                        <m:den>
                          <m:sSub>
                            <m:sSubPr>
                              <m:ctrlPr>
                                <a:rPr kumimoji="0" lang="en-US" sz="1400" b="0" i="1" u="none" strike="noStrike" kern="0" cap="none" spc="0" normalizeH="0" baseline="0" noProof="0" smtClean="0">
                                  <a:ln>
                                    <a:noFill/>
                                  </a:ln>
                                  <a:solidFill>
                                    <a:srgbClr val="000000"/>
                                  </a:solidFill>
                                  <a:effectLst/>
                                  <a:uLnTx/>
                                  <a:uFillTx/>
                                  <a:latin typeface="Cambria Math" panose="02040503050406030204" pitchFamily="18" charset="0"/>
                                </a:rPr>
                              </m:ctrlPr>
                            </m:sSubPr>
                            <m:e>
                              <m:r>
                                <a:rPr kumimoji="0" lang="en-US" sz="1400" b="0" i="0" u="none" strike="noStrike" kern="0" cap="none" spc="0" normalizeH="0" baseline="0" noProof="0" smtClean="0">
                                  <a:ln>
                                    <a:noFill/>
                                  </a:ln>
                                  <a:solidFill>
                                    <a:srgbClr val="000000"/>
                                  </a:solidFill>
                                  <a:effectLst/>
                                  <a:uLnTx/>
                                  <a:uFillTx/>
                                  <a:latin typeface="Cambria Math" panose="02040503050406030204" pitchFamily="18" charset="0"/>
                                </a:rPr>
                                <m:t>𝑁</m:t>
                              </m:r>
                            </m:e>
                            <m:sub>
                              <m:r>
                                <a:rPr kumimoji="0" lang="en-US" sz="1400" b="0" i="0" u="none" strike="noStrike" kern="0" cap="none" spc="0" normalizeH="0" baseline="0" noProof="0" smtClean="0">
                                  <a:ln>
                                    <a:noFill/>
                                  </a:ln>
                                  <a:solidFill>
                                    <a:srgbClr val="000000"/>
                                  </a:solidFill>
                                  <a:effectLst/>
                                  <a:uLnTx/>
                                  <a:uFillTx/>
                                  <a:latin typeface="Cambria Math" panose="02040503050406030204" pitchFamily="18" charset="0"/>
                                </a:rPr>
                                <m:t>𝑠</m:t>
                              </m:r>
                            </m:sub>
                          </m:sSub>
                        </m:den>
                      </m:f>
                      <m:sSub>
                        <m:sSubPr>
                          <m:ctrlPr>
                            <a:rPr kumimoji="0" lang="en-US" sz="1400" b="0" i="1" u="none" strike="noStrike" kern="0" cap="none" spc="0" normalizeH="0" baseline="0" noProof="0" smtClean="0">
                              <a:ln>
                                <a:noFill/>
                              </a:ln>
                              <a:solidFill>
                                <a:srgbClr val="000000"/>
                              </a:solidFill>
                              <a:effectLst/>
                              <a:uLnTx/>
                              <a:uFillTx/>
                              <a:latin typeface="Cambria Math" panose="02040503050406030204" pitchFamily="18" charset="0"/>
                            </a:rPr>
                          </m:ctrlPr>
                        </m:sSubPr>
                        <m:e>
                          <m:d>
                            <m:dPr>
                              <m:begChr m:val="‖"/>
                              <m:endChr m:val="‖"/>
                              <m:ctrlPr>
                                <a:rPr kumimoji="0" lang="en-US" sz="1400" b="0" i="1" u="none" strike="noStrike" kern="0" cap="none" spc="0" normalizeH="0" baseline="0" noProof="0" smtClean="0">
                                  <a:ln>
                                    <a:noFill/>
                                  </a:ln>
                                  <a:solidFill>
                                    <a:srgbClr val="000000"/>
                                  </a:solidFill>
                                  <a:effectLst/>
                                  <a:uLnTx/>
                                  <a:uFillTx/>
                                  <a:latin typeface="Cambria Math" panose="02040503050406030204" pitchFamily="18" charset="0"/>
                                </a:rPr>
                              </m:ctrlPr>
                            </m:dPr>
                            <m:e>
                              <m:f>
                                <m:fPr>
                                  <m:ctrlPr>
                                    <a:rPr kumimoji="0" lang="en-US" sz="1400" b="0" i="1" u="none" strike="noStrike" kern="0" cap="none" spc="0" normalizeH="0" baseline="0" noProof="0" smtClean="0">
                                      <a:ln>
                                        <a:noFill/>
                                      </a:ln>
                                      <a:solidFill>
                                        <a:srgbClr val="000000"/>
                                      </a:solidFill>
                                      <a:effectLst/>
                                      <a:uLnTx/>
                                      <a:uFillTx/>
                                      <a:latin typeface="Cambria Math" panose="02040503050406030204" pitchFamily="18" charset="0"/>
                                    </a:rPr>
                                  </m:ctrlPr>
                                </m:fPr>
                                <m:num>
                                  <m:d>
                                    <m:dPr>
                                      <m:begChr m:val="‖"/>
                                      <m:endChr m:val="‖"/>
                                      <m:ctrlPr>
                                        <a:rPr kumimoji="0" lang="en-US" sz="1400" b="0" i="1" u="none" strike="noStrike" kern="0" cap="none" spc="0" normalizeH="0" baseline="0" noProof="0" smtClean="0">
                                          <a:ln>
                                            <a:noFill/>
                                          </a:ln>
                                          <a:solidFill>
                                            <a:srgbClr val="000000"/>
                                          </a:solidFill>
                                          <a:effectLst/>
                                          <a:uLnTx/>
                                          <a:uFillTx/>
                                          <a:latin typeface="Cambria Math" panose="02040503050406030204" pitchFamily="18" charset="0"/>
                                        </a:rPr>
                                      </m:ctrlPr>
                                    </m:dPr>
                                    <m:e>
                                      <m:sSubSup>
                                        <m:sSubSupPr>
                                          <m:ctrlPr>
                                            <a:rPr kumimoji="0" lang="en-US" sz="1400" b="0" i="1" u="none" strike="noStrike" kern="0" cap="none" spc="0" normalizeH="0" baseline="0" noProof="0" smtClean="0">
                                              <a:ln>
                                                <a:noFill/>
                                              </a:ln>
                                              <a:solidFill>
                                                <a:srgbClr val="000000"/>
                                              </a:solidFill>
                                              <a:effectLst/>
                                              <a:uLnTx/>
                                              <a:uFillTx/>
                                              <a:latin typeface="Cambria Math" panose="02040503050406030204" pitchFamily="18" charset="0"/>
                                            </a:rPr>
                                          </m:ctrlPr>
                                        </m:sSubSupPr>
                                        <m:e>
                                          <m:r>
                                            <a:rPr kumimoji="0" lang="en-US" sz="1400" b="1" i="0" u="none" strike="noStrike" kern="0" cap="none" spc="0" normalizeH="0" baseline="0" noProof="0" smtClean="0">
                                              <a:ln>
                                                <a:noFill/>
                                              </a:ln>
                                              <a:solidFill>
                                                <a:srgbClr val="000000"/>
                                              </a:solidFill>
                                              <a:effectLst/>
                                              <a:uLnTx/>
                                              <a:uFillTx/>
                                              <a:latin typeface="Cambria Math" panose="02040503050406030204" pitchFamily="18" charset="0"/>
                                            </a:rPr>
                                            <m:t>𝐂</m:t>
                                          </m:r>
                                        </m:e>
                                        <m:sub>
                                          <m:r>
                                            <m:rPr>
                                              <m:sty m:val="p"/>
                                            </m:rPr>
                                            <a:rPr kumimoji="0" lang="de-DE" sz="1400" b="0" i="0" u="none" strike="noStrike" kern="0" cap="none" spc="0" normalizeH="0" baseline="0" noProof="0" smtClean="0">
                                              <a:ln>
                                                <a:noFill/>
                                              </a:ln>
                                              <a:solidFill>
                                                <a:srgbClr val="000000"/>
                                              </a:solidFill>
                                              <a:effectLst/>
                                              <a:uLnTx/>
                                              <a:uFillTx/>
                                              <a:latin typeface="Cambria Math" panose="02040503050406030204" pitchFamily="18" charset="0"/>
                                            </a:rPr>
                                            <m:t>act</m:t>
                                          </m:r>
                                          <m:r>
                                            <a:rPr kumimoji="0" lang="en-US" sz="1400" b="0" i="0" u="none" strike="noStrike" kern="0" cap="none" spc="0" normalizeH="0" baseline="0" noProof="0" smtClean="0">
                                              <a:ln>
                                                <a:noFill/>
                                              </a:ln>
                                              <a:solidFill>
                                                <a:srgbClr val="000000"/>
                                              </a:solidFill>
                                              <a:effectLst/>
                                              <a:uLnTx/>
                                              <a:uFillTx/>
                                              <a:latin typeface="Cambria Math" panose="02040503050406030204" pitchFamily="18" charset="0"/>
                                            </a:rPr>
                                            <m:t>,</m:t>
                                          </m:r>
                                          <m:r>
                                            <m:rPr>
                                              <m:sty m:val="p"/>
                                            </m:rPr>
                                            <a:rPr kumimoji="0" lang="de-DE" sz="1400" b="0" i="0" u="none" strike="noStrike" kern="0" cap="none" spc="0" normalizeH="0" baseline="0" noProof="0" smtClean="0">
                                              <a:ln>
                                                <a:noFill/>
                                              </a:ln>
                                              <a:solidFill>
                                                <a:srgbClr val="000000"/>
                                              </a:solidFill>
                                              <a:effectLst/>
                                              <a:uLnTx/>
                                              <a:uFillTx/>
                                              <a:latin typeface="Cambria Math" panose="02040503050406030204" pitchFamily="18" charset="0"/>
                                            </a:rPr>
                                            <m:t>s</m:t>
                                          </m:r>
                                        </m:sub>
                                        <m:sup>
                                          <m:r>
                                            <m:rPr>
                                              <m:sty m:val="p"/>
                                            </m:rPr>
                                            <a:rPr kumimoji="0" lang="de-DE" sz="1400" b="0" i="0" u="none" strike="noStrike" kern="0" cap="none" spc="0" normalizeH="0" baseline="0" noProof="0" smtClean="0">
                                              <a:ln>
                                                <a:noFill/>
                                              </a:ln>
                                              <a:solidFill>
                                                <a:srgbClr val="000000"/>
                                              </a:solidFill>
                                              <a:effectLst/>
                                              <a:uLnTx/>
                                              <a:uFillTx/>
                                              <a:latin typeface="Cambria Math" panose="02040503050406030204" pitchFamily="18" charset="0"/>
                                            </a:rPr>
                                            <m:t>hom</m:t>
                                          </m:r>
                                        </m:sup>
                                      </m:sSubSup>
                                      <m:r>
                                        <a:rPr kumimoji="0" lang="en-US" sz="1400" b="0" i="0" u="none" strike="noStrike" kern="0" cap="none" spc="0" normalizeH="0" baseline="0" noProof="0" smtClean="0">
                                          <a:ln>
                                            <a:noFill/>
                                          </a:ln>
                                          <a:solidFill>
                                            <a:srgbClr val="000000"/>
                                          </a:solidFill>
                                          <a:effectLst/>
                                          <a:uLnTx/>
                                          <a:uFillTx/>
                                          <a:latin typeface="Cambria Math" panose="02040503050406030204" pitchFamily="18" charset="0"/>
                                        </a:rPr>
                                        <m:t>−</m:t>
                                      </m:r>
                                      <m:sSubSup>
                                        <m:sSubSupPr>
                                          <m:ctrlPr>
                                            <a:rPr kumimoji="0" lang="en-US" sz="1400" b="0" i="1" u="none" strike="noStrike" kern="0" cap="none" spc="0" normalizeH="0" baseline="0" noProof="0" smtClean="0">
                                              <a:ln>
                                                <a:noFill/>
                                              </a:ln>
                                              <a:solidFill>
                                                <a:srgbClr val="000000"/>
                                              </a:solidFill>
                                              <a:effectLst/>
                                              <a:uLnTx/>
                                              <a:uFillTx/>
                                              <a:latin typeface="Cambria Math" panose="02040503050406030204" pitchFamily="18" charset="0"/>
                                            </a:rPr>
                                          </m:ctrlPr>
                                        </m:sSubSupPr>
                                        <m:e>
                                          <m:r>
                                            <a:rPr kumimoji="0" lang="en-US" sz="1400" b="1" i="0" u="none" strike="noStrike" kern="0" cap="none" spc="0" normalizeH="0" baseline="0" noProof="0" smtClean="0">
                                              <a:ln>
                                                <a:noFill/>
                                              </a:ln>
                                              <a:solidFill>
                                                <a:srgbClr val="000000"/>
                                              </a:solidFill>
                                              <a:effectLst/>
                                              <a:uLnTx/>
                                              <a:uFillTx/>
                                              <a:latin typeface="Cambria Math" panose="02040503050406030204" pitchFamily="18" charset="0"/>
                                            </a:rPr>
                                            <m:t>𝐂</m:t>
                                          </m:r>
                                        </m:e>
                                        <m:sub>
                                          <m:r>
                                            <m:rPr>
                                              <m:sty m:val="p"/>
                                            </m:rPr>
                                            <a:rPr kumimoji="0" lang="de-DE" sz="1400" b="0" i="0" u="none" strike="noStrike" kern="0" cap="none" spc="0" normalizeH="0" baseline="0" noProof="0" smtClean="0">
                                              <a:ln>
                                                <a:noFill/>
                                              </a:ln>
                                              <a:solidFill>
                                                <a:srgbClr val="000000"/>
                                              </a:solidFill>
                                              <a:effectLst/>
                                              <a:uLnTx/>
                                              <a:uFillTx/>
                                              <a:latin typeface="Cambria Math" panose="02040503050406030204" pitchFamily="18" charset="0"/>
                                            </a:rPr>
                                            <m:t>pred</m:t>
                                          </m:r>
                                          <m:r>
                                            <a:rPr kumimoji="0" lang="en-US" sz="1400" b="0" i="0" u="none" strike="noStrike" kern="0" cap="none" spc="0" normalizeH="0" baseline="0" noProof="0" smtClean="0">
                                              <a:ln>
                                                <a:noFill/>
                                              </a:ln>
                                              <a:solidFill>
                                                <a:srgbClr val="000000"/>
                                              </a:solidFill>
                                              <a:effectLst/>
                                              <a:uLnTx/>
                                              <a:uFillTx/>
                                              <a:latin typeface="Cambria Math" panose="02040503050406030204" pitchFamily="18" charset="0"/>
                                            </a:rPr>
                                            <m:t>,</m:t>
                                          </m:r>
                                          <m:r>
                                            <m:rPr>
                                              <m:sty m:val="p"/>
                                            </m:rPr>
                                            <a:rPr kumimoji="0" lang="de-DE" sz="1400" b="0" i="0" u="none" strike="noStrike" kern="0" cap="none" spc="0" normalizeH="0" baseline="0" noProof="0" smtClean="0">
                                              <a:ln>
                                                <a:noFill/>
                                              </a:ln>
                                              <a:solidFill>
                                                <a:srgbClr val="000000"/>
                                              </a:solidFill>
                                              <a:effectLst/>
                                              <a:uLnTx/>
                                              <a:uFillTx/>
                                              <a:latin typeface="Cambria Math" panose="02040503050406030204" pitchFamily="18" charset="0"/>
                                            </a:rPr>
                                            <m:t>s</m:t>
                                          </m:r>
                                        </m:sub>
                                        <m:sup>
                                          <m:r>
                                            <m:rPr>
                                              <m:sty m:val="p"/>
                                            </m:rPr>
                                            <a:rPr kumimoji="0" lang="de-DE" sz="1400" b="0" i="0" u="none" strike="noStrike" kern="0" cap="none" spc="0" normalizeH="0" baseline="0" noProof="0" smtClean="0">
                                              <a:ln>
                                                <a:noFill/>
                                              </a:ln>
                                              <a:solidFill>
                                                <a:srgbClr val="000000"/>
                                              </a:solidFill>
                                              <a:effectLst/>
                                              <a:uLnTx/>
                                              <a:uFillTx/>
                                              <a:latin typeface="Cambria Math" panose="02040503050406030204" pitchFamily="18" charset="0"/>
                                            </a:rPr>
                                            <m:t>hom</m:t>
                                          </m:r>
                                        </m:sup>
                                      </m:sSubSup>
                                    </m:e>
                                  </m:d>
                                  <m:sSub>
                                    <m:sSubPr>
                                      <m:ctrlPr>
                                        <a:rPr kumimoji="0" lang="en-US" sz="1400" b="0" i="1" u="none" strike="noStrike" kern="0" cap="none" spc="0" normalizeH="0" baseline="-25000" noProof="0" smtClean="0">
                                          <a:ln>
                                            <a:noFill/>
                                          </a:ln>
                                          <a:solidFill>
                                            <a:srgbClr val="000000"/>
                                          </a:solidFill>
                                          <a:effectLst/>
                                          <a:uLnTx/>
                                          <a:uFillTx/>
                                          <a:latin typeface="Cambria Math" panose="02040503050406030204" pitchFamily="18" charset="0"/>
                                        </a:rPr>
                                      </m:ctrlPr>
                                    </m:sSubPr>
                                    <m:e>
                                      <m:r>
                                        <m:rPr>
                                          <m:sty m:val="p"/>
                                        </m:rPr>
                                        <a:rPr kumimoji="0" lang="de-DE" sz="1400" b="0" i="0" u="none" strike="noStrike" kern="0" cap="none" spc="0" normalizeH="0" baseline="-25000" noProof="0" smtClean="0">
                                          <a:ln>
                                            <a:noFill/>
                                          </a:ln>
                                          <a:solidFill>
                                            <a:srgbClr val="000000"/>
                                          </a:solidFill>
                                          <a:effectLst/>
                                          <a:uLnTx/>
                                          <a:uFillTx/>
                                          <a:latin typeface="Cambria Math" panose="02040503050406030204" pitchFamily="18" charset="0"/>
                                        </a:rPr>
                                        <m:t>p</m:t>
                                      </m:r>
                                    </m:e>
                                    <m:sub>
                                      <m:r>
                                        <a:rPr kumimoji="0" lang="en-US" sz="1400" b="0" i="0" u="none" strike="noStrike" kern="0" cap="none" spc="0" normalizeH="0" baseline="-25000" noProof="0" smtClean="0">
                                          <a:ln>
                                            <a:noFill/>
                                          </a:ln>
                                          <a:solidFill>
                                            <a:srgbClr val="000000"/>
                                          </a:solidFill>
                                          <a:effectLst/>
                                          <a:uLnTx/>
                                          <a:uFillTx/>
                                          <a:latin typeface="Cambria Math" panose="02040503050406030204" pitchFamily="18" charset="0"/>
                                        </a:rPr>
                                        <m:t>𝑖</m:t>
                                      </m:r>
                                      <m:r>
                                        <m:rPr>
                                          <m:sty m:val="p"/>
                                        </m:rPr>
                                        <a:rPr kumimoji="0" lang="de-DE" sz="1400" b="0" i="0" u="none" strike="noStrike" kern="0" cap="none" spc="0" normalizeH="0" baseline="-25000" noProof="0" smtClean="0">
                                          <a:ln>
                                            <a:noFill/>
                                          </a:ln>
                                          <a:solidFill>
                                            <a:srgbClr val="000000"/>
                                          </a:solidFill>
                                          <a:effectLst/>
                                          <a:uLnTx/>
                                          <a:uFillTx/>
                                          <a:latin typeface="Cambria Math" panose="02040503050406030204" pitchFamily="18" charset="0"/>
                                        </a:rPr>
                                        <m:t>ocal</m:t>
                                      </m:r>
                                    </m:sub>
                                  </m:sSub>
                                </m:num>
                                <m:den>
                                  <m:d>
                                    <m:dPr>
                                      <m:begChr m:val="‖"/>
                                      <m:endChr m:val="‖"/>
                                      <m:ctrlPr>
                                        <a:rPr kumimoji="0" lang="en-US" sz="1400" b="0" i="1" u="none" strike="noStrike" kern="0" cap="none" spc="0" normalizeH="0" baseline="0" noProof="0" smtClean="0">
                                          <a:ln>
                                            <a:noFill/>
                                          </a:ln>
                                          <a:solidFill>
                                            <a:srgbClr val="000000"/>
                                          </a:solidFill>
                                          <a:effectLst/>
                                          <a:uLnTx/>
                                          <a:uFillTx/>
                                          <a:latin typeface="Cambria Math" panose="02040503050406030204" pitchFamily="18" charset="0"/>
                                        </a:rPr>
                                      </m:ctrlPr>
                                    </m:dPr>
                                    <m:e>
                                      <m:sSubSup>
                                        <m:sSubSupPr>
                                          <m:ctrlPr>
                                            <a:rPr kumimoji="0" lang="en-US" sz="1400" b="0" i="1" u="none" strike="noStrike" kern="0" cap="none" spc="0" normalizeH="0" baseline="0" noProof="0" smtClean="0">
                                              <a:ln>
                                                <a:noFill/>
                                              </a:ln>
                                              <a:solidFill>
                                                <a:srgbClr val="000000"/>
                                              </a:solidFill>
                                              <a:effectLst/>
                                              <a:uLnTx/>
                                              <a:uFillTx/>
                                              <a:latin typeface="Cambria Math" panose="02040503050406030204" pitchFamily="18" charset="0"/>
                                            </a:rPr>
                                          </m:ctrlPr>
                                        </m:sSubSupPr>
                                        <m:e>
                                          <m:r>
                                            <a:rPr kumimoji="0" lang="en-US" sz="1400" b="1" i="0" u="none" strike="noStrike" kern="0" cap="none" spc="0" normalizeH="0" baseline="0" noProof="0" smtClean="0">
                                              <a:ln>
                                                <a:noFill/>
                                              </a:ln>
                                              <a:solidFill>
                                                <a:srgbClr val="000000"/>
                                              </a:solidFill>
                                              <a:effectLst/>
                                              <a:uLnTx/>
                                              <a:uFillTx/>
                                              <a:latin typeface="Cambria Math" panose="02040503050406030204" pitchFamily="18" charset="0"/>
                                            </a:rPr>
                                            <m:t>𝐂</m:t>
                                          </m:r>
                                        </m:e>
                                        <m:sub>
                                          <m:r>
                                            <m:rPr>
                                              <m:sty m:val="p"/>
                                            </m:rPr>
                                            <a:rPr kumimoji="0" lang="de-DE" sz="1400" b="0" i="0" u="none" strike="noStrike" kern="0" cap="none" spc="0" normalizeH="0" baseline="0" noProof="0" smtClean="0">
                                              <a:ln>
                                                <a:noFill/>
                                              </a:ln>
                                              <a:solidFill>
                                                <a:srgbClr val="000000"/>
                                              </a:solidFill>
                                              <a:effectLst/>
                                              <a:uLnTx/>
                                              <a:uFillTx/>
                                              <a:latin typeface="Cambria Math" panose="02040503050406030204" pitchFamily="18" charset="0"/>
                                            </a:rPr>
                                            <m:t>act</m:t>
                                          </m:r>
                                          <m:r>
                                            <a:rPr kumimoji="0" lang="de-DE" sz="1400" b="0" i="0" u="none" strike="noStrike" kern="0" cap="none" spc="0" normalizeH="0" baseline="0" noProof="0" smtClean="0">
                                              <a:ln>
                                                <a:noFill/>
                                              </a:ln>
                                              <a:solidFill>
                                                <a:srgbClr val="000000"/>
                                              </a:solidFill>
                                              <a:effectLst/>
                                              <a:uLnTx/>
                                              <a:uFillTx/>
                                              <a:latin typeface="Cambria Math" panose="02040503050406030204" pitchFamily="18" charset="0"/>
                                            </a:rPr>
                                            <m:t>,</m:t>
                                          </m:r>
                                          <m:r>
                                            <m:rPr>
                                              <m:sty m:val="p"/>
                                            </m:rPr>
                                            <a:rPr kumimoji="0" lang="de-DE" sz="1400" b="0" i="0" u="none" strike="noStrike" kern="0" cap="none" spc="0" normalizeH="0" baseline="0" noProof="0" smtClean="0">
                                              <a:ln>
                                                <a:noFill/>
                                              </a:ln>
                                              <a:solidFill>
                                                <a:srgbClr val="000000"/>
                                              </a:solidFill>
                                              <a:effectLst/>
                                              <a:uLnTx/>
                                              <a:uFillTx/>
                                              <a:latin typeface="Cambria Math" panose="02040503050406030204" pitchFamily="18" charset="0"/>
                                            </a:rPr>
                                            <m:t>s</m:t>
                                          </m:r>
                                        </m:sub>
                                        <m:sup>
                                          <m:r>
                                            <m:rPr>
                                              <m:sty m:val="p"/>
                                            </m:rPr>
                                            <a:rPr kumimoji="0" lang="de-DE" sz="1400" b="0" i="0" u="none" strike="noStrike" kern="0" cap="none" spc="0" normalizeH="0" baseline="0" noProof="0" smtClean="0">
                                              <a:ln>
                                                <a:noFill/>
                                              </a:ln>
                                              <a:solidFill>
                                                <a:srgbClr val="000000"/>
                                              </a:solidFill>
                                              <a:effectLst/>
                                              <a:uLnTx/>
                                              <a:uFillTx/>
                                              <a:latin typeface="Cambria Math" panose="02040503050406030204" pitchFamily="18" charset="0"/>
                                            </a:rPr>
                                            <m:t>hom</m:t>
                                          </m:r>
                                        </m:sup>
                                      </m:sSubSup>
                                    </m:e>
                                  </m:d>
                                  <m:sSub>
                                    <m:sSubPr>
                                      <m:ctrlPr>
                                        <a:rPr kumimoji="0" lang="en-US" sz="1400" b="0" i="1" u="none" strike="noStrike" kern="0" cap="none" spc="0" normalizeH="0" baseline="-25000" noProof="0" smtClean="0">
                                          <a:ln>
                                            <a:noFill/>
                                          </a:ln>
                                          <a:solidFill>
                                            <a:srgbClr val="000000"/>
                                          </a:solidFill>
                                          <a:effectLst/>
                                          <a:uLnTx/>
                                          <a:uFillTx/>
                                          <a:latin typeface="Cambria Math" panose="02040503050406030204" pitchFamily="18" charset="0"/>
                                        </a:rPr>
                                      </m:ctrlPr>
                                    </m:sSubPr>
                                    <m:e>
                                      <m:r>
                                        <m:rPr>
                                          <m:sty m:val="p"/>
                                        </m:rPr>
                                        <a:rPr kumimoji="0" lang="de-DE" sz="1400" b="0" i="0" u="none" strike="noStrike" kern="0" cap="none" spc="0" normalizeH="0" baseline="-25000" noProof="0" smtClean="0">
                                          <a:ln>
                                            <a:noFill/>
                                          </a:ln>
                                          <a:solidFill>
                                            <a:srgbClr val="000000"/>
                                          </a:solidFill>
                                          <a:effectLst/>
                                          <a:uLnTx/>
                                          <a:uFillTx/>
                                          <a:latin typeface="Cambria Math" panose="02040503050406030204" pitchFamily="18" charset="0"/>
                                        </a:rPr>
                                        <m:t>p</m:t>
                                      </m:r>
                                    </m:e>
                                    <m:sub>
                                      <m:r>
                                        <m:rPr>
                                          <m:sty m:val="p"/>
                                        </m:rPr>
                                        <a:rPr kumimoji="0" lang="de-DE" sz="1400" b="0" i="0" u="none" strike="noStrike" kern="0" cap="none" spc="0" normalizeH="0" baseline="-25000" noProof="0" smtClean="0">
                                          <a:ln>
                                            <a:noFill/>
                                          </a:ln>
                                          <a:solidFill>
                                            <a:srgbClr val="000000"/>
                                          </a:solidFill>
                                          <a:effectLst/>
                                          <a:uLnTx/>
                                          <a:uFillTx/>
                                          <a:latin typeface="Cambria Math" panose="02040503050406030204" pitchFamily="18" charset="0"/>
                                        </a:rPr>
                                        <m:t>local</m:t>
                                      </m:r>
                                    </m:sub>
                                  </m:sSub>
                                </m:den>
                              </m:f>
                            </m:e>
                          </m:d>
                        </m:e>
                        <m:sub>
                          <m:sSub>
                            <m:sSubPr>
                              <m:ctrlPr>
                                <a:rPr kumimoji="0" lang="en-US" sz="1400" b="0" i="1" u="none" strike="noStrike" kern="0" cap="none" spc="0" normalizeH="0" baseline="0" noProof="0" smtClean="0">
                                  <a:ln>
                                    <a:noFill/>
                                  </a:ln>
                                  <a:solidFill>
                                    <a:srgbClr val="000000"/>
                                  </a:solidFill>
                                  <a:effectLst/>
                                  <a:uLnTx/>
                                  <a:uFillTx/>
                                  <a:latin typeface="Cambria Math" panose="02040503050406030204" pitchFamily="18" charset="0"/>
                                </a:rPr>
                              </m:ctrlPr>
                            </m:sSubPr>
                            <m:e>
                              <m:r>
                                <m:rPr>
                                  <m:sty m:val="p"/>
                                </m:rPr>
                                <a:rPr kumimoji="0" lang="de-DE" sz="1400" b="0" i="0" u="none" strike="noStrike" kern="0" cap="none" spc="0" normalizeH="0" baseline="0" noProof="0" smtClean="0">
                                  <a:ln>
                                    <a:noFill/>
                                  </a:ln>
                                  <a:solidFill>
                                    <a:srgbClr val="000000"/>
                                  </a:solidFill>
                                  <a:effectLst/>
                                  <a:uLnTx/>
                                  <a:uFillTx/>
                                  <a:latin typeface="Cambria Math" panose="02040503050406030204" pitchFamily="18" charset="0"/>
                                </a:rPr>
                                <m:t>p</m:t>
                              </m:r>
                            </m:e>
                            <m:sub>
                              <m:r>
                                <m:rPr>
                                  <m:sty m:val="p"/>
                                </m:rPr>
                                <a:rPr kumimoji="0" lang="de-DE" sz="1400" b="0" i="0" u="none" strike="noStrike" kern="0" cap="none" spc="0" normalizeH="0" baseline="0" noProof="0" smtClean="0">
                                  <a:ln>
                                    <a:noFill/>
                                  </a:ln>
                                  <a:solidFill>
                                    <a:srgbClr val="000000"/>
                                  </a:solidFill>
                                  <a:effectLst/>
                                  <a:uLnTx/>
                                  <a:uFillTx/>
                                  <a:latin typeface="Cambria Math" panose="02040503050406030204" pitchFamily="18" charset="0"/>
                                </a:rPr>
                                <m:t>global</m:t>
                              </m:r>
                            </m:sub>
                          </m:sSub>
                        </m:sub>
                      </m:sSub>
                      <m:sSup>
                        <m:sSupPr>
                          <m:ctrlPr>
                            <a:rPr lang="en-US" sz="1400" i="1" kern="0">
                              <a:solidFill>
                                <a:srgbClr val="000000"/>
                              </a:solidFill>
                              <a:latin typeface="Cambria Math" panose="02040503050406030204" pitchFamily="18" charset="0"/>
                            </a:rPr>
                          </m:ctrlPr>
                        </m:sSupPr>
                        <m:e>
                          <m:r>
                            <a:rPr lang="de-DE" sz="1400" i="1" kern="0">
                              <a:solidFill>
                                <a:srgbClr val="000000"/>
                              </a:solidFill>
                              <a:latin typeface="Cambria Math" panose="02040503050406030204" pitchFamily="18" charset="0"/>
                            </a:rPr>
                            <m:t>+</m:t>
                          </m:r>
                          <m:r>
                            <a:rPr lang="de-DE" sz="1400" i="1" kern="0">
                              <a:solidFill>
                                <a:srgbClr val="000000"/>
                              </a:solidFill>
                              <a:latin typeface="Cambria Math" panose="02040503050406030204" pitchFamily="18" charset="0"/>
                              <a:ea typeface="Cambria Math" panose="02040503050406030204" pitchFamily="18" charset="0"/>
                            </a:rPr>
                            <m:t>𝜆</m:t>
                          </m:r>
                          <m:nary>
                            <m:naryPr>
                              <m:chr m:val="∑"/>
                              <m:ctrlPr>
                                <a:rPr lang="en-US" sz="1400" i="1" kern="0">
                                  <a:solidFill>
                                    <a:srgbClr val="000000"/>
                                  </a:solidFill>
                                  <a:latin typeface="Cambria Math" panose="02040503050406030204" pitchFamily="18" charset="0"/>
                                </a:rPr>
                              </m:ctrlPr>
                            </m:naryPr>
                            <m:sub>
                              <m:r>
                                <m:rPr>
                                  <m:brk m:alnAt="23"/>
                                </m:rPr>
                                <a:rPr lang="de-DE" sz="1400" i="1" kern="0">
                                  <a:solidFill>
                                    <a:srgbClr val="000000"/>
                                  </a:solidFill>
                                  <a:latin typeface="Cambria Math" panose="02040503050406030204" pitchFamily="18" charset="0"/>
                                </a:rPr>
                                <m:t>𝑗</m:t>
                              </m:r>
                              <m:r>
                                <a:rPr lang="de-DE" sz="1400" i="1" kern="0">
                                  <a:solidFill>
                                    <a:srgbClr val="000000"/>
                                  </a:solidFill>
                                  <a:latin typeface="Cambria Math" panose="02040503050406030204" pitchFamily="18" charset="0"/>
                                </a:rPr>
                                <m:t>=1</m:t>
                              </m:r>
                            </m:sub>
                            <m:sup>
                              <m:r>
                                <a:rPr lang="de-DE" sz="1400" i="1" kern="0">
                                  <a:solidFill>
                                    <a:srgbClr val="000000"/>
                                  </a:solidFill>
                                  <a:latin typeface="Cambria Math" panose="02040503050406030204" pitchFamily="18" charset="0"/>
                                </a:rPr>
                                <m:t>2</m:t>
                              </m:r>
                            </m:sup>
                            <m:e>
                              <m:d>
                                <m:dPr>
                                  <m:ctrlPr>
                                    <a:rPr lang="en-US" sz="1400" i="1" kern="0">
                                      <a:solidFill>
                                        <a:srgbClr val="000000"/>
                                      </a:solidFill>
                                      <a:latin typeface="Cambria Math" panose="02040503050406030204" pitchFamily="18" charset="0"/>
                                    </a:rPr>
                                  </m:ctrlPr>
                                </m:dPr>
                                <m:e>
                                  <m:nary>
                                    <m:naryPr>
                                      <m:chr m:val="∑"/>
                                      <m:limLoc m:val="undOvr"/>
                                      <m:grow m:val="on"/>
                                      <m:ctrlPr>
                                        <a:rPr lang="en-US" sz="1400" i="1" kern="0">
                                          <a:solidFill>
                                            <a:srgbClr val="000000"/>
                                          </a:solidFill>
                                          <a:latin typeface="Cambria Math" panose="02040503050406030204" pitchFamily="18" charset="0"/>
                                        </a:rPr>
                                      </m:ctrlPr>
                                    </m:naryPr>
                                    <m:sub>
                                      <m:acc>
                                        <m:accPr>
                                          <m:chr m:val="̇"/>
                                          <m:ctrlPr>
                                            <a:rPr lang="en-US" sz="1400" i="1" kern="0">
                                              <a:solidFill>
                                                <a:srgbClr val="000000"/>
                                              </a:solidFill>
                                              <a:latin typeface="Cambria Math" panose="02040503050406030204" pitchFamily="18" charset="0"/>
                                            </a:rPr>
                                          </m:ctrlPr>
                                        </m:accPr>
                                        <m:e>
                                          <m:r>
                                            <a:rPr lang="en-US" sz="1400" kern="0">
                                              <a:solidFill>
                                                <a:srgbClr val="000000"/>
                                              </a:solidFill>
                                              <a:latin typeface="Cambria Math" panose="02040503050406030204" pitchFamily="18" charset="0"/>
                                            </a:rPr>
                                            <m:t>𝑖</m:t>
                                          </m:r>
                                        </m:e>
                                      </m:acc>
                                      <m:r>
                                        <a:rPr lang="en-US" sz="1400" kern="0">
                                          <a:solidFill>
                                            <a:srgbClr val="000000"/>
                                          </a:solidFill>
                                          <a:latin typeface="Cambria Math" panose="02040503050406030204" pitchFamily="18" charset="0"/>
                                        </a:rPr>
                                        <m:t>=1</m:t>
                                      </m:r>
                                    </m:sub>
                                    <m:sup>
                                      <m:f>
                                        <m:fPr>
                                          <m:ctrlPr>
                                            <a:rPr lang="en-US" sz="1400" i="1" kern="0">
                                              <a:solidFill>
                                                <a:srgbClr val="000000"/>
                                              </a:solidFill>
                                              <a:latin typeface="Cambria Math" panose="02040503050406030204" pitchFamily="18" charset="0"/>
                                            </a:rPr>
                                          </m:ctrlPr>
                                        </m:fPr>
                                        <m:num>
                                          <m:sSup>
                                            <m:sSupPr>
                                              <m:ctrlPr>
                                                <a:rPr lang="en-US" sz="1400" i="1" kern="0">
                                                  <a:solidFill>
                                                    <a:srgbClr val="000000"/>
                                                  </a:solidFill>
                                                  <a:latin typeface="Cambria Math" panose="02040503050406030204" pitchFamily="18" charset="0"/>
                                                </a:rPr>
                                              </m:ctrlPr>
                                            </m:sSupPr>
                                            <m:e>
                                              <m:r>
                                                <a:rPr lang="en-US" sz="1400" kern="0">
                                                  <a:solidFill>
                                                    <a:srgbClr val="000000"/>
                                                  </a:solidFill>
                                                  <a:latin typeface="Cambria Math" panose="02040503050406030204" pitchFamily="18" charset="0"/>
                                                </a:rPr>
                                                <m:t>2</m:t>
                                              </m:r>
                                            </m:e>
                                            <m:sup>
                                              <m:r>
                                                <a:rPr lang="en-US" sz="1400" kern="0">
                                                  <a:solidFill>
                                                    <a:srgbClr val="000000"/>
                                                  </a:solidFill>
                                                  <a:latin typeface="Cambria Math" panose="02040503050406030204" pitchFamily="18" charset="0"/>
                                                </a:rPr>
                                                <m:t>𝑘</m:t>
                                              </m:r>
                                              <m:r>
                                                <a:rPr lang="en-US" sz="1400" kern="0">
                                                  <a:solidFill>
                                                    <a:srgbClr val="000000"/>
                                                  </a:solidFill>
                                                  <a:latin typeface="Cambria Math" panose="02040503050406030204" pitchFamily="18" charset="0"/>
                                                </a:rPr>
                                                <m:t>−1</m:t>
                                              </m:r>
                                            </m:sup>
                                          </m:sSup>
                                        </m:num>
                                        <m:den>
                                          <m:r>
                                            <a:rPr lang="en-US" sz="1400" kern="0">
                                              <a:solidFill>
                                                <a:srgbClr val="000000"/>
                                              </a:solidFill>
                                              <a:latin typeface="Cambria Math" panose="02040503050406030204" pitchFamily="18" charset="0"/>
                                            </a:rPr>
                                            <m:t>2</m:t>
                                          </m:r>
                                        </m:den>
                                      </m:f>
                                    </m:sup>
                                    <m:e>
                                      <m:sSubSup>
                                        <m:sSubSupPr>
                                          <m:ctrlPr>
                                            <a:rPr lang="en-US" sz="1400" i="1" kern="0">
                                              <a:solidFill>
                                                <a:srgbClr val="000000"/>
                                              </a:solidFill>
                                              <a:latin typeface="Cambria Math" panose="02040503050406030204" pitchFamily="18" charset="0"/>
                                            </a:rPr>
                                          </m:ctrlPr>
                                        </m:sSubSupPr>
                                        <m:e>
                                          <m:r>
                                            <a:rPr lang="en-US" sz="1400" kern="0">
                                              <a:solidFill>
                                                <a:srgbClr val="000000"/>
                                              </a:solidFill>
                                              <a:latin typeface="Cambria Math" panose="02040503050406030204" pitchFamily="18" charset="0"/>
                                            </a:rPr>
                                            <m:t>𝑤</m:t>
                                          </m:r>
                                        </m:e>
                                        <m:sub>
                                          <m:r>
                                            <a:rPr lang="en-US" sz="1400" kern="0">
                                              <a:solidFill>
                                                <a:srgbClr val="000000"/>
                                              </a:solidFill>
                                              <a:latin typeface="Cambria Math" panose="02040503050406030204" pitchFamily="18" charset="0"/>
                                            </a:rPr>
                                            <m:t>𝑖</m:t>
                                          </m:r>
                                          <m:r>
                                            <a:rPr lang="en-US" sz="1400" kern="0">
                                              <a:solidFill>
                                                <a:srgbClr val="000000"/>
                                              </a:solidFill>
                                              <a:latin typeface="Cambria Math" panose="02040503050406030204" pitchFamily="18" charset="0"/>
                                            </a:rPr>
                                            <m:t>,</m:t>
                                          </m:r>
                                          <m:r>
                                            <a:rPr lang="de-DE" sz="1400" i="1" kern="0">
                                              <a:solidFill>
                                                <a:srgbClr val="000000"/>
                                              </a:solidFill>
                                              <a:latin typeface="Cambria Math" panose="02040503050406030204" pitchFamily="18" charset="0"/>
                                            </a:rPr>
                                            <m:t>𝐵𝐿</m:t>
                                          </m:r>
                                        </m:sub>
                                        <m:sup>
                                          <m:r>
                                            <a:rPr lang="en-US" sz="1400" kern="0">
                                              <a:solidFill>
                                                <a:srgbClr val="000000"/>
                                              </a:solidFill>
                                              <a:latin typeface="Cambria Math" panose="02040503050406030204" pitchFamily="18" charset="0"/>
                                            </a:rPr>
                                            <m:t>𝑗</m:t>
                                          </m:r>
                                        </m:sup>
                                      </m:sSubSup>
                                    </m:e>
                                  </m:nary>
                                  <m:r>
                                    <a:rPr lang="en-US" sz="1400" kern="0">
                                      <a:solidFill>
                                        <a:srgbClr val="000000"/>
                                      </a:solidFill>
                                      <a:latin typeface="Cambria Math" panose="02040503050406030204" pitchFamily="18" charset="0"/>
                                    </a:rPr>
                                    <m:t>−</m:t>
                                  </m:r>
                                  <m:sSubSup>
                                    <m:sSubSupPr>
                                      <m:ctrlPr>
                                        <a:rPr lang="en-US" sz="1400" i="1" kern="0">
                                          <a:solidFill>
                                            <a:srgbClr val="000000"/>
                                          </a:solidFill>
                                          <a:latin typeface="Cambria Math" panose="02040503050406030204" pitchFamily="18" charset="0"/>
                                        </a:rPr>
                                      </m:ctrlPr>
                                    </m:sSubSupPr>
                                    <m:e>
                                      <m:r>
                                        <a:rPr lang="de-DE" sz="1400" i="1" kern="0">
                                          <a:solidFill>
                                            <a:srgbClr val="000000"/>
                                          </a:solidFill>
                                          <a:latin typeface="Cambria Math" panose="02040503050406030204" pitchFamily="18" charset="0"/>
                                        </a:rPr>
                                        <m:t>𝑐</m:t>
                                      </m:r>
                                    </m:e>
                                    <m:sub>
                                      <m:r>
                                        <a:rPr lang="en-US" sz="1400" kern="0">
                                          <a:solidFill>
                                            <a:srgbClr val="000000"/>
                                          </a:solidFill>
                                          <a:latin typeface="Cambria Math" panose="02040503050406030204" pitchFamily="18" charset="0"/>
                                        </a:rPr>
                                        <m:t>h</m:t>
                                      </m:r>
                                      <m:r>
                                        <m:rPr>
                                          <m:sty m:val="p"/>
                                        </m:rPr>
                                        <a:rPr lang="de-DE" sz="1400" kern="0">
                                          <a:solidFill>
                                            <a:srgbClr val="000000"/>
                                          </a:solidFill>
                                          <a:latin typeface="Cambria Math" panose="02040503050406030204" pitchFamily="18" charset="0"/>
                                        </a:rPr>
                                        <m:t>o</m:t>
                                      </m:r>
                                      <m:r>
                                        <a:rPr lang="en-US" sz="1400" kern="0">
                                          <a:solidFill>
                                            <a:srgbClr val="000000"/>
                                          </a:solidFill>
                                          <a:latin typeface="Cambria Math" panose="02040503050406030204" pitchFamily="18" charset="0"/>
                                        </a:rPr>
                                        <m:t>𝑚</m:t>
                                      </m:r>
                                    </m:sub>
                                    <m:sup>
                                      <m:r>
                                        <a:rPr lang="en-US" sz="1400" kern="0">
                                          <a:solidFill>
                                            <a:srgbClr val="000000"/>
                                          </a:solidFill>
                                          <a:latin typeface="Cambria Math" panose="02040503050406030204" pitchFamily="18" charset="0"/>
                                        </a:rPr>
                                        <m:t>𝑗</m:t>
                                      </m:r>
                                    </m:sup>
                                  </m:sSubSup>
                                </m:e>
                              </m:d>
                            </m:e>
                          </m:nary>
                        </m:e>
                        <m:sup>
                          <m:r>
                            <a:rPr lang="en-US" sz="1400" kern="0">
                              <a:solidFill>
                                <a:srgbClr val="000000"/>
                              </a:solidFill>
                              <a:latin typeface="Cambria Math" panose="02040503050406030204" pitchFamily="18" charset="0"/>
                            </a:rPr>
                            <m:t>2</m:t>
                          </m:r>
                        </m:sup>
                      </m:sSup>
                    </m:oMath>
                  </m:oMathPara>
                </a14:m>
                <a:endParaRPr lang="en-US" sz="1600" kern="0" baseline="30000" dirty="0">
                  <a:solidFill>
                    <a:srgbClr val="000000"/>
                  </a:solidFill>
                </a:endParaRPr>
              </a:p>
              <a:p>
                <a:pPr fontAlgn="auto">
                  <a:spcBef>
                    <a:spcPts val="500"/>
                  </a:spcBef>
                  <a:spcAft>
                    <a:spcPts val="0"/>
                  </a:spcAft>
                </a:pPr>
                <a:endParaRPr kumimoji="0" lang="en-US" sz="2000" b="0" i="0" u="none" strike="noStrike" kern="0" cap="none" spc="0" normalizeH="0" baseline="0" noProof="0" dirty="0">
                  <a:ln>
                    <a:noFill/>
                  </a:ln>
                  <a:solidFill>
                    <a:srgbClr val="000000"/>
                  </a:solidFill>
                  <a:effectLst/>
                  <a:uLnTx/>
                  <a:uFillTx/>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4607855" y="3497545"/>
                <a:ext cx="5902922" cy="1510825"/>
              </a:xfrm>
              <a:prstGeom prst="rect">
                <a:avLst/>
              </a:prstGeom>
              <a:blipFill>
                <a:blip r:embed="rId14"/>
                <a:stretch>
                  <a:fillRect l="-310" r="-1653"/>
                </a:stretch>
              </a:blipFill>
            </p:spPr>
            <p:txBody>
              <a:bodyPr/>
              <a:lstStyle/>
              <a:p>
                <a:r>
                  <a:rPr lang="en-US">
                    <a:noFill/>
                  </a:rPr>
                  <a:t> </a:t>
                </a:r>
              </a:p>
            </p:txBody>
          </p:sp>
        </mc:Fallback>
      </mc:AlternateContent>
      <p:sp>
        <p:nvSpPr>
          <p:cNvPr id="55" name="Rectangle 54"/>
          <p:cNvSpPr/>
          <p:nvPr/>
        </p:nvSpPr>
        <p:spPr>
          <a:xfrm>
            <a:off x="9001662" y="359012"/>
            <a:ext cx="184731" cy="276999"/>
          </a:xfrm>
          <a:prstGeom prst="rect">
            <a:avLst/>
          </a:prstGeom>
        </p:spPr>
        <p:txBody>
          <a:bodyPr wrap="none">
            <a:spAutoFit/>
          </a:bodyPr>
          <a:lstStyle/>
          <a:p>
            <a:pPr fontAlgn="auto">
              <a:spcBef>
                <a:spcPts val="500"/>
              </a:spcBef>
              <a:spcAft>
                <a:spcPts val="0"/>
              </a:spcAft>
            </a:pPr>
            <a:endParaRPr lang="en-US" sz="1200" kern="0" dirty="0">
              <a:solidFill>
                <a:srgbClr val="000000"/>
              </a:solidFill>
            </a:endParaRPr>
          </a:p>
        </p:txBody>
      </p:sp>
      <p:grpSp>
        <p:nvGrpSpPr>
          <p:cNvPr id="185" name="Gruppieren 260"/>
          <p:cNvGrpSpPr>
            <a:grpSpLocks noChangeAspect="1"/>
          </p:cNvGrpSpPr>
          <p:nvPr/>
        </p:nvGrpSpPr>
        <p:grpSpPr>
          <a:xfrm>
            <a:off x="1677371" y="2046735"/>
            <a:ext cx="1475370" cy="740104"/>
            <a:chOff x="6583403" y="1731612"/>
            <a:chExt cx="2516188" cy="1508658"/>
          </a:xfrm>
        </p:grpSpPr>
        <p:cxnSp>
          <p:nvCxnSpPr>
            <p:cNvPr id="186" name="Gewinkelter Verbinder 281"/>
            <p:cNvCxnSpPr/>
            <p:nvPr/>
          </p:nvCxnSpPr>
          <p:spPr>
            <a:xfrm rot="10800000" flipV="1">
              <a:off x="6583403" y="1785851"/>
              <a:ext cx="435070" cy="1454419"/>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187" name="Gewinkelter Verbinder 282"/>
            <p:cNvCxnSpPr/>
            <p:nvPr/>
          </p:nvCxnSpPr>
          <p:spPr>
            <a:xfrm rot="16200000" flipH="1">
              <a:off x="8106990" y="2247669"/>
              <a:ext cx="1508657" cy="476544"/>
            </a:xfrm>
            <a:prstGeom prst="bentConnector3">
              <a:avLst>
                <a:gd name="adj1" fmla="val 666"/>
              </a:avLst>
            </a:prstGeom>
            <a:ln>
              <a:tailEnd type="triangle"/>
            </a:ln>
          </p:spPr>
          <p:style>
            <a:lnRef idx="1">
              <a:schemeClr val="dk1"/>
            </a:lnRef>
            <a:fillRef idx="0">
              <a:schemeClr val="dk1"/>
            </a:fillRef>
            <a:effectRef idx="0">
              <a:schemeClr val="dk1"/>
            </a:effectRef>
            <a:fontRef idx="minor">
              <a:schemeClr val="tx1"/>
            </a:fontRef>
          </p:style>
        </p:cxnSp>
      </p:grpSp>
      <p:grpSp>
        <p:nvGrpSpPr>
          <p:cNvPr id="189" name="Group 188"/>
          <p:cNvGrpSpPr/>
          <p:nvPr/>
        </p:nvGrpSpPr>
        <p:grpSpPr>
          <a:xfrm>
            <a:off x="1866099" y="1799079"/>
            <a:ext cx="1007216" cy="562362"/>
            <a:chOff x="1190626" y="1545731"/>
            <a:chExt cx="1342376" cy="462879"/>
          </a:xfrm>
        </p:grpSpPr>
        <p:sp>
          <p:nvSpPr>
            <p:cNvPr id="190" name="Rectangle 57"/>
            <p:cNvSpPr/>
            <p:nvPr/>
          </p:nvSpPr>
          <p:spPr>
            <a:xfrm>
              <a:off x="1766140" y="1546389"/>
              <a:ext cx="766862" cy="462221"/>
            </a:xfrm>
            <a:custGeom>
              <a:avLst/>
              <a:gdLst>
                <a:gd name="connsiteX0" fmla="*/ 0 w 836712"/>
                <a:gd name="connsiteY0" fmla="*/ 0 h 459046"/>
                <a:gd name="connsiteX1" fmla="*/ 836712 w 836712"/>
                <a:gd name="connsiteY1" fmla="*/ 0 h 459046"/>
                <a:gd name="connsiteX2" fmla="*/ 836712 w 836712"/>
                <a:gd name="connsiteY2" fmla="*/ 459046 h 459046"/>
                <a:gd name="connsiteX3" fmla="*/ 0 w 836712"/>
                <a:gd name="connsiteY3" fmla="*/ 459046 h 459046"/>
                <a:gd name="connsiteX4" fmla="*/ 0 w 836712"/>
                <a:gd name="connsiteY4" fmla="*/ 0 h 459046"/>
                <a:gd name="connsiteX0" fmla="*/ 283535 w 836712"/>
                <a:gd name="connsiteY0" fmla="*/ 35442 h 459046"/>
                <a:gd name="connsiteX1" fmla="*/ 836712 w 836712"/>
                <a:gd name="connsiteY1" fmla="*/ 0 h 459046"/>
                <a:gd name="connsiteX2" fmla="*/ 836712 w 836712"/>
                <a:gd name="connsiteY2" fmla="*/ 459046 h 459046"/>
                <a:gd name="connsiteX3" fmla="*/ 0 w 836712"/>
                <a:gd name="connsiteY3" fmla="*/ 459046 h 459046"/>
                <a:gd name="connsiteX4" fmla="*/ 283535 w 836712"/>
                <a:gd name="connsiteY4" fmla="*/ 35442 h 459046"/>
                <a:gd name="connsiteX0" fmla="*/ 255182 w 836712"/>
                <a:gd name="connsiteY0" fmla="*/ 0 h 466134"/>
                <a:gd name="connsiteX1" fmla="*/ 836712 w 836712"/>
                <a:gd name="connsiteY1" fmla="*/ 7088 h 466134"/>
                <a:gd name="connsiteX2" fmla="*/ 836712 w 836712"/>
                <a:gd name="connsiteY2" fmla="*/ 466134 h 466134"/>
                <a:gd name="connsiteX3" fmla="*/ 0 w 836712"/>
                <a:gd name="connsiteY3" fmla="*/ 466134 h 466134"/>
                <a:gd name="connsiteX4" fmla="*/ 255182 w 836712"/>
                <a:gd name="connsiteY4" fmla="*/ 0 h 466134"/>
                <a:gd name="connsiteX0" fmla="*/ 311889 w 836712"/>
                <a:gd name="connsiteY0" fmla="*/ 0 h 473222"/>
                <a:gd name="connsiteX1" fmla="*/ 836712 w 836712"/>
                <a:gd name="connsiteY1" fmla="*/ 14176 h 473222"/>
                <a:gd name="connsiteX2" fmla="*/ 836712 w 836712"/>
                <a:gd name="connsiteY2" fmla="*/ 473222 h 473222"/>
                <a:gd name="connsiteX3" fmla="*/ 0 w 836712"/>
                <a:gd name="connsiteY3" fmla="*/ 473222 h 473222"/>
                <a:gd name="connsiteX4" fmla="*/ 311889 w 836712"/>
                <a:gd name="connsiteY4" fmla="*/ 0 h 473222"/>
                <a:gd name="connsiteX0" fmla="*/ 299189 w 836712"/>
                <a:gd name="connsiteY0" fmla="*/ 14399 h 459046"/>
                <a:gd name="connsiteX1" fmla="*/ 836712 w 836712"/>
                <a:gd name="connsiteY1" fmla="*/ 0 h 459046"/>
                <a:gd name="connsiteX2" fmla="*/ 836712 w 836712"/>
                <a:gd name="connsiteY2" fmla="*/ 459046 h 459046"/>
                <a:gd name="connsiteX3" fmla="*/ 0 w 836712"/>
                <a:gd name="connsiteY3" fmla="*/ 459046 h 459046"/>
                <a:gd name="connsiteX4" fmla="*/ 299189 w 836712"/>
                <a:gd name="connsiteY4" fmla="*/ 14399 h 459046"/>
                <a:gd name="connsiteX0" fmla="*/ 292839 w 836712"/>
                <a:gd name="connsiteY0" fmla="*/ 1699 h 459046"/>
                <a:gd name="connsiteX1" fmla="*/ 836712 w 836712"/>
                <a:gd name="connsiteY1" fmla="*/ 0 h 459046"/>
                <a:gd name="connsiteX2" fmla="*/ 836712 w 836712"/>
                <a:gd name="connsiteY2" fmla="*/ 459046 h 459046"/>
                <a:gd name="connsiteX3" fmla="*/ 0 w 836712"/>
                <a:gd name="connsiteY3" fmla="*/ 459046 h 459046"/>
                <a:gd name="connsiteX4" fmla="*/ 292839 w 836712"/>
                <a:gd name="connsiteY4" fmla="*/ 1699 h 459046"/>
                <a:gd name="connsiteX0" fmla="*/ 222989 w 766862"/>
                <a:gd name="connsiteY0" fmla="*/ 1699 h 462221"/>
                <a:gd name="connsiteX1" fmla="*/ 766862 w 766862"/>
                <a:gd name="connsiteY1" fmla="*/ 0 h 462221"/>
                <a:gd name="connsiteX2" fmla="*/ 766862 w 766862"/>
                <a:gd name="connsiteY2" fmla="*/ 459046 h 462221"/>
                <a:gd name="connsiteX3" fmla="*/ 0 w 766862"/>
                <a:gd name="connsiteY3" fmla="*/ 462221 h 462221"/>
                <a:gd name="connsiteX4" fmla="*/ 222989 w 766862"/>
                <a:gd name="connsiteY4" fmla="*/ 1699 h 462221"/>
                <a:gd name="connsiteX0" fmla="*/ 49981 w 766862"/>
                <a:gd name="connsiteY0" fmla="*/ 392 h 462221"/>
                <a:gd name="connsiteX1" fmla="*/ 766862 w 766862"/>
                <a:gd name="connsiteY1" fmla="*/ 0 h 462221"/>
                <a:gd name="connsiteX2" fmla="*/ 766862 w 766862"/>
                <a:gd name="connsiteY2" fmla="*/ 459046 h 462221"/>
                <a:gd name="connsiteX3" fmla="*/ 0 w 766862"/>
                <a:gd name="connsiteY3" fmla="*/ 462221 h 462221"/>
                <a:gd name="connsiteX4" fmla="*/ 49981 w 766862"/>
                <a:gd name="connsiteY4" fmla="*/ 392 h 462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6862" h="462221">
                  <a:moveTo>
                    <a:pt x="49981" y="392"/>
                  </a:moveTo>
                  <a:lnTo>
                    <a:pt x="766862" y="0"/>
                  </a:lnTo>
                  <a:lnTo>
                    <a:pt x="766862" y="459046"/>
                  </a:lnTo>
                  <a:lnTo>
                    <a:pt x="0" y="462221"/>
                  </a:lnTo>
                  <a:lnTo>
                    <a:pt x="49981" y="392"/>
                  </a:lnTo>
                  <a:close/>
                </a:path>
              </a:pathLst>
            </a:custGeom>
            <a:noFill/>
            <a:ln w="9525" cap="flat" cmpd="sng" algn="ctr">
              <a:solidFill>
                <a:schemeClr val="tx1"/>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a:ln>
                  <a:noFill/>
                </a:ln>
                <a:solidFill>
                  <a:srgbClr val="000000"/>
                </a:solidFill>
                <a:effectLst/>
                <a:uLnTx/>
                <a:uFillTx/>
                <a:latin typeface="Bosch Office Sans"/>
                <a:ea typeface="+mn-ea"/>
                <a:cs typeface="+mn-cs"/>
              </a:endParaRPr>
            </a:p>
          </p:txBody>
        </p:sp>
        <p:sp>
          <p:nvSpPr>
            <p:cNvPr id="191" name="Rectangle 58"/>
            <p:cNvSpPr/>
            <p:nvPr/>
          </p:nvSpPr>
          <p:spPr>
            <a:xfrm>
              <a:off x="1190626" y="1545731"/>
              <a:ext cx="621512" cy="461544"/>
            </a:xfrm>
            <a:custGeom>
              <a:avLst/>
              <a:gdLst>
                <a:gd name="connsiteX0" fmla="*/ 0 w 596648"/>
                <a:gd name="connsiteY0" fmla="*/ 0 h 460887"/>
                <a:gd name="connsiteX1" fmla="*/ 596648 w 596648"/>
                <a:gd name="connsiteY1" fmla="*/ 0 h 460887"/>
                <a:gd name="connsiteX2" fmla="*/ 596648 w 596648"/>
                <a:gd name="connsiteY2" fmla="*/ 460887 h 460887"/>
                <a:gd name="connsiteX3" fmla="*/ 0 w 596648"/>
                <a:gd name="connsiteY3" fmla="*/ 460887 h 460887"/>
                <a:gd name="connsiteX4" fmla="*/ 0 w 596648"/>
                <a:gd name="connsiteY4" fmla="*/ 0 h 460887"/>
                <a:gd name="connsiteX0" fmla="*/ 0 w 1037973"/>
                <a:gd name="connsiteY0" fmla="*/ 0 h 460887"/>
                <a:gd name="connsiteX1" fmla="*/ 1037973 w 1037973"/>
                <a:gd name="connsiteY1" fmla="*/ 3175 h 460887"/>
                <a:gd name="connsiteX2" fmla="*/ 596648 w 1037973"/>
                <a:gd name="connsiteY2" fmla="*/ 460887 h 460887"/>
                <a:gd name="connsiteX3" fmla="*/ 0 w 1037973"/>
                <a:gd name="connsiteY3" fmla="*/ 460887 h 460887"/>
                <a:gd name="connsiteX4" fmla="*/ 0 w 1037973"/>
                <a:gd name="connsiteY4" fmla="*/ 0 h 460887"/>
                <a:gd name="connsiteX0" fmla="*/ 0 w 1037973"/>
                <a:gd name="connsiteY0" fmla="*/ 0 h 460887"/>
                <a:gd name="connsiteX1" fmla="*/ 1037973 w 1037973"/>
                <a:gd name="connsiteY1" fmla="*/ 3175 h 460887"/>
                <a:gd name="connsiteX2" fmla="*/ 758573 w 1037973"/>
                <a:gd name="connsiteY2" fmla="*/ 460887 h 460887"/>
                <a:gd name="connsiteX3" fmla="*/ 0 w 1037973"/>
                <a:gd name="connsiteY3" fmla="*/ 460887 h 460887"/>
                <a:gd name="connsiteX4" fmla="*/ 0 w 1037973"/>
                <a:gd name="connsiteY4" fmla="*/ 0 h 460887"/>
                <a:gd name="connsiteX0" fmla="*/ 0 w 1050808"/>
                <a:gd name="connsiteY0" fmla="*/ 0 h 460887"/>
                <a:gd name="connsiteX1" fmla="*/ 1050808 w 1050808"/>
                <a:gd name="connsiteY1" fmla="*/ 649 h 460887"/>
                <a:gd name="connsiteX2" fmla="*/ 758573 w 1050808"/>
                <a:gd name="connsiteY2" fmla="*/ 460887 h 460887"/>
                <a:gd name="connsiteX3" fmla="*/ 0 w 1050808"/>
                <a:gd name="connsiteY3" fmla="*/ 460887 h 460887"/>
                <a:gd name="connsiteX4" fmla="*/ 0 w 1050808"/>
                <a:gd name="connsiteY4" fmla="*/ 0 h 460887"/>
                <a:gd name="connsiteX0" fmla="*/ 0 w 815937"/>
                <a:gd name="connsiteY0" fmla="*/ 658 h 461545"/>
                <a:gd name="connsiteX1" fmla="*/ 815937 w 815937"/>
                <a:gd name="connsiteY1" fmla="*/ 0 h 461545"/>
                <a:gd name="connsiteX2" fmla="*/ 758573 w 815937"/>
                <a:gd name="connsiteY2" fmla="*/ 461545 h 461545"/>
                <a:gd name="connsiteX3" fmla="*/ 0 w 815937"/>
                <a:gd name="connsiteY3" fmla="*/ 461545 h 461545"/>
                <a:gd name="connsiteX4" fmla="*/ 0 w 815937"/>
                <a:gd name="connsiteY4" fmla="*/ 658 h 461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5937" h="461545">
                  <a:moveTo>
                    <a:pt x="0" y="658"/>
                  </a:moveTo>
                  <a:lnTo>
                    <a:pt x="815937" y="0"/>
                  </a:lnTo>
                  <a:lnTo>
                    <a:pt x="758573" y="461545"/>
                  </a:lnTo>
                  <a:lnTo>
                    <a:pt x="0" y="461545"/>
                  </a:lnTo>
                  <a:lnTo>
                    <a:pt x="0" y="658"/>
                  </a:lnTo>
                  <a:close/>
                </a:path>
              </a:pathLst>
            </a:custGeom>
            <a:solidFill>
              <a:schemeClr val="tx2">
                <a:lumMod val="40000"/>
                <a:lumOff val="60000"/>
              </a:schemeClr>
            </a:solidFill>
            <a:ln w="9525" cap="flat" cmpd="sng" algn="ctr">
              <a:solidFill>
                <a:schemeClr val="tx1"/>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a:ln>
                  <a:noFill/>
                </a:ln>
                <a:solidFill>
                  <a:srgbClr val="000000"/>
                </a:solidFill>
                <a:effectLst/>
                <a:uLnTx/>
                <a:uFillTx/>
                <a:latin typeface="Bosch Office Sans"/>
                <a:ea typeface="+mn-ea"/>
                <a:cs typeface="+mn-cs"/>
              </a:endParaRPr>
            </a:p>
          </p:txBody>
        </p:sp>
      </p:grpSp>
      <p:grpSp>
        <p:nvGrpSpPr>
          <p:cNvPr id="192" name="Group 191"/>
          <p:cNvGrpSpPr/>
          <p:nvPr/>
        </p:nvGrpSpPr>
        <p:grpSpPr>
          <a:xfrm>
            <a:off x="1431201" y="2784954"/>
            <a:ext cx="436615" cy="249108"/>
            <a:chOff x="1190626" y="1546389"/>
            <a:chExt cx="1342376" cy="463500"/>
          </a:xfrm>
        </p:grpSpPr>
        <p:sp>
          <p:nvSpPr>
            <p:cNvPr id="193" name="Rectangle 57"/>
            <p:cNvSpPr/>
            <p:nvPr/>
          </p:nvSpPr>
          <p:spPr>
            <a:xfrm>
              <a:off x="1766140" y="1546389"/>
              <a:ext cx="766862" cy="462221"/>
            </a:xfrm>
            <a:custGeom>
              <a:avLst/>
              <a:gdLst>
                <a:gd name="connsiteX0" fmla="*/ 0 w 836712"/>
                <a:gd name="connsiteY0" fmla="*/ 0 h 459046"/>
                <a:gd name="connsiteX1" fmla="*/ 836712 w 836712"/>
                <a:gd name="connsiteY1" fmla="*/ 0 h 459046"/>
                <a:gd name="connsiteX2" fmla="*/ 836712 w 836712"/>
                <a:gd name="connsiteY2" fmla="*/ 459046 h 459046"/>
                <a:gd name="connsiteX3" fmla="*/ 0 w 836712"/>
                <a:gd name="connsiteY3" fmla="*/ 459046 h 459046"/>
                <a:gd name="connsiteX4" fmla="*/ 0 w 836712"/>
                <a:gd name="connsiteY4" fmla="*/ 0 h 459046"/>
                <a:gd name="connsiteX0" fmla="*/ 283535 w 836712"/>
                <a:gd name="connsiteY0" fmla="*/ 35442 h 459046"/>
                <a:gd name="connsiteX1" fmla="*/ 836712 w 836712"/>
                <a:gd name="connsiteY1" fmla="*/ 0 h 459046"/>
                <a:gd name="connsiteX2" fmla="*/ 836712 w 836712"/>
                <a:gd name="connsiteY2" fmla="*/ 459046 h 459046"/>
                <a:gd name="connsiteX3" fmla="*/ 0 w 836712"/>
                <a:gd name="connsiteY3" fmla="*/ 459046 h 459046"/>
                <a:gd name="connsiteX4" fmla="*/ 283535 w 836712"/>
                <a:gd name="connsiteY4" fmla="*/ 35442 h 459046"/>
                <a:gd name="connsiteX0" fmla="*/ 255182 w 836712"/>
                <a:gd name="connsiteY0" fmla="*/ 0 h 466134"/>
                <a:gd name="connsiteX1" fmla="*/ 836712 w 836712"/>
                <a:gd name="connsiteY1" fmla="*/ 7088 h 466134"/>
                <a:gd name="connsiteX2" fmla="*/ 836712 w 836712"/>
                <a:gd name="connsiteY2" fmla="*/ 466134 h 466134"/>
                <a:gd name="connsiteX3" fmla="*/ 0 w 836712"/>
                <a:gd name="connsiteY3" fmla="*/ 466134 h 466134"/>
                <a:gd name="connsiteX4" fmla="*/ 255182 w 836712"/>
                <a:gd name="connsiteY4" fmla="*/ 0 h 466134"/>
                <a:gd name="connsiteX0" fmla="*/ 311889 w 836712"/>
                <a:gd name="connsiteY0" fmla="*/ 0 h 473222"/>
                <a:gd name="connsiteX1" fmla="*/ 836712 w 836712"/>
                <a:gd name="connsiteY1" fmla="*/ 14176 h 473222"/>
                <a:gd name="connsiteX2" fmla="*/ 836712 w 836712"/>
                <a:gd name="connsiteY2" fmla="*/ 473222 h 473222"/>
                <a:gd name="connsiteX3" fmla="*/ 0 w 836712"/>
                <a:gd name="connsiteY3" fmla="*/ 473222 h 473222"/>
                <a:gd name="connsiteX4" fmla="*/ 311889 w 836712"/>
                <a:gd name="connsiteY4" fmla="*/ 0 h 473222"/>
                <a:gd name="connsiteX0" fmla="*/ 299189 w 836712"/>
                <a:gd name="connsiteY0" fmla="*/ 14399 h 459046"/>
                <a:gd name="connsiteX1" fmla="*/ 836712 w 836712"/>
                <a:gd name="connsiteY1" fmla="*/ 0 h 459046"/>
                <a:gd name="connsiteX2" fmla="*/ 836712 w 836712"/>
                <a:gd name="connsiteY2" fmla="*/ 459046 h 459046"/>
                <a:gd name="connsiteX3" fmla="*/ 0 w 836712"/>
                <a:gd name="connsiteY3" fmla="*/ 459046 h 459046"/>
                <a:gd name="connsiteX4" fmla="*/ 299189 w 836712"/>
                <a:gd name="connsiteY4" fmla="*/ 14399 h 459046"/>
                <a:gd name="connsiteX0" fmla="*/ 292839 w 836712"/>
                <a:gd name="connsiteY0" fmla="*/ 1699 h 459046"/>
                <a:gd name="connsiteX1" fmla="*/ 836712 w 836712"/>
                <a:gd name="connsiteY1" fmla="*/ 0 h 459046"/>
                <a:gd name="connsiteX2" fmla="*/ 836712 w 836712"/>
                <a:gd name="connsiteY2" fmla="*/ 459046 h 459046"/>
                <a:gd name="connsiteX3" fmla="*/ 0 w 836712"/>
                <a:gd name="connsiteY3" fmla="*/ 459046 h 459046"/>
                <a:gd name="connsiteX4" fmla="*/ 292839 w 836712"/>
                <a:gd name="connsiteY4" fmla="*/ 1699 h 459046"/>
                <a:gd name="connsiteX0" fmla="*/ 222989 w 766862"/>
                <a:gd name="connsiteY0" fmla="*/ 1699 h 462221"/>
                <a:gd name="connsiteX1" fmla="*/ 766862 w 766862"/>
                <a:gd name="connsiteY1" fmla="*/ 0 h 462221"/>
                <a:gd name="connsiteX2" fmla="*/ 766862 w 766862"/>
                <a:gd name="connsiteY2" fmla="*/ 459046 h 462221"/>
                <a:gd name="connsiteX3" fmla="*/ 0 w 766862"/>
                <a:gd name="connsiteY3" fmla="*/ 462221 h 462221"/>
                <a:gd name="connsiteX4" fmla="*/ 222989 w 766862"/>
                <a:gd name="connsiteY4" fmla="*/ 1699 h 462221"/>
                <a:gd name="connsiteX0" fmla="*/ 49981 w 766862"/>
                <a:gd name="connsiteY0" fmla="*/ 392 h 462221"/>
                <a:gd name="connsiteX1" fmla="*/ 766862 w 766862"/>
                <a:gd name="connsiteY1" fmla="*/ 0 h 462221"/>
                <a:gd name="connsiteX2" fmla="*/ 766862 w 766862"/>
                <a:gd name="connsiteY2" fmla="*/ 459046 h 462221"/>
                <a:gd name="connsiteX3" fmla="*/ 0 w 766862"/>
                <a:gd name="connsiteY3" fmla="*/ 462221 h 462221"/>
                <a:gd name="connsiteX4" fmla="*/ 49981 w 766862"/>
                <a:gd name="connsiteY4" fmla="*/ 392 h 462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6862" h="462221">
                  <a:moveTo>
                    <a:pt x="49981" y="392"/>
                  </a:moveTo>
                  <a:lnTo>
                    <a:pt x="766862" y="0"/>
                  </a:lnTo>
                  <a:lnTo>
                    <a:pt x="766862" y="459046"/>
                  </a:lnTo>
                  <a:lnTo>
                    <a:pt x="0" y="462221"/>
                  </a:lnTo>
                  <a:lnTo>
                    <a:pt x="49981" y="392"/>
                  </a:lnTo>
                  <a:close/>
                </a:path>
              </a:pathLst>
            </a:custGeom>
            <a:noFill/>
            <a:ln w="9525" cap="flat" cmpd="sng" algn="ctr">
              <a:solidFill>
                <a:schemeClr val="tx1"/>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a:ln>
                  <a:noFill/>
                </a:ln>
                <a:solidFill>
                  <a:srgbClr val="000000"/>
                </a:solidFill>
                <a:effectLst/>
                <a:uLnTx/>
                <a:uFillTx/>
                <a:latin typeface="Bosch Office Sans"/>
                <a:ea typeface="+mn-ea"/>
                <a:cs typeface="+mn-cs"/>
              </a:endParaRPr>
            </a:p>
          </p:txBody>
        </p:sp>
        <p:sp>
          <p:nvSpPr>
            <p:cNvPr id="194" name="Rectangle 58"/>
            <p:cNvSpPr/>
            <p:nvPr/>
          </p:nvSpPr>
          <p:spPr>
            <a:xfrm>
              <a:off x="1190626" y="1546391"/>
              <a:ext cx="945460" cy="463498"/>
            </a:xfrm>
            <a:custGeom>
              <a:avLst/>
              <a:gdLst>
                <a:gd name="connsiteX0" fmla="*/ 0 w 596648"/>
                <a:gd name="connsiteY0" fmla="*/ 0 h 460887"/>
                <a:gd name="connsiteX1" fmla="*/ 596648 w 596648"/>
                <a:gd name="connsiteY1" fmla="*/ 0 h 460887"/>
                <a:gd name="connsiteX2" fmla="*/ 596648 w 596648"/>
                <a:gd name="connsiteY2" fmla="*/ 460887 h 460887"/>
                <a:gd name="connsiteX3" fmla="*/ 0 w 596648"/>
                <a:gd name="connsiteY3" fmla="*/ 460887 h 460887"/>
                <a:gd name="connsiteX4" fmla="*/ 0 w 596648"/>
                <a:gd name="connsiteY4" fmla="*/ 0 h 460887"/>
                <a:gd name="connsiteX0" fmla="*/ 0 w 1037973"/>
                <a:gd name="connsiteY0" fmla="*/ 0 h 460887"/>
                <a:gd name="connsiteX1" fmla="*/ 1037973 w 1037973"/>
                <a:gd name="connsiteY1" fmla="*/ 3175 h 460887"/>
                <a:gd name="connsiteX2" fmla="*/ 596648 w 1037973"/>
                <a:gd name="connsiteY2" fmla="*/ 460887 h 460887"/>
                <a:gd name="connsiteX3" fmla="*/ 0 w 1037973"/>
                <a:gd name="connsiteY3" fmla="*/ 460887 h 460887"/>
                <a:gd name="connsiteX4" fmla="*/ 0 w 1037973"/>
                <a:gd name="connsiteY4" fmla="*/ 0 h 460887"/>
                <a:gd name="connsiteX0" fmla="*/ 0 w 1037973"/>
                <a:gd name="connsiteY0" fmla="*/ 0 h 460887"/>
                <a:gd name="connsiteX1" fmla="*/ 1037973 w 1037973"/>
                <a:gd name="connsiteY1" fmla="*/ 3175 h 460887"/>
                <a:gd name="connsiteX2" fmla="*/ 758573 w 1037973"/>
                <a:gd name="connsiteY2" fmla="*/ 460887 h 460887"/>
                <a:gd name="connsiteX3" fmla="*/ 0 w 1037973"/>
                <a:gd name="connsiteY3" fmla="*/ 460887 h 460887"/>
                <a:gd name="connsiteX4" fmla="*/ 0 w 1037973"/>
                <a:gd name="connsiteY4" fmla="*/ 0 h 460887"/>
                <a:gd name="connsiteX0" fmla="*/ 0 w 1050808"/>
                <a:gd name="connsiteY0" fmla="*/ 0 h 460887"/>
                <a:gd name="connsiteX1" fmla="*/ 1050808 w 1050808"/>
                <a:gd name="connsiteY1" fmla="*/ 649 h 460887"/>
                <a:gd name="connsiteX2" fmla="*/ 758573 w 1050808"/>
                <a:gd name="connsiteY2" fmla="*/ 460887 h 460887"/>
                <a:gd name="connsiteX3" fmla="*/ 0 w 1050808"/>
                <a:gd name="connsiteY3" fmla="*/ 460887 h 460887"/>
                <a:gd name="connsiteX4" fmla="*/ 0 w 1050808"/>
                <a:gd name="connsiteY4" fmla="*/ 0 h 460887"/>
                <a:gd name="connsiteX0" fmla="*/ 0 w 815937"/>
                <a:gd name="connsiteY0" fmla="*/ 658 h 461545"/>
                <a:gd name="connsiteX1" fmla="*/ 815937 w 815937"/>
                <a:gd name="connsiteY1" fmla="*/ 0 h 461545"/>
                <a:gd name="connsiteX2" fmla="*/ 758573 w 815937"/>
                <a:gd name="connsiteY2" fmla="*/ 461545 h 461545"/>
                <a:gd name="connsiteX3" fmla="*/ 0 w 815937"/>
                <a:gd name="connsiteY3" fmla="*/ 461545 h 461545"/>
                <a:gd name="connsiteX4" fmla="*/ 0 w 815937"/>
                <a:gd name="connsiteY4" fmla="*/ 658 h 461545"/>
                <a:gd name="connsiteX0" fmla="*/ 0 w 970798"/>
                <a:gd name="connsiteY0" fmla="*/ 0 h 460887"/>
                <a:gd name="connsiteX1" fmla="*/ 970798 w 970798"/>
                <a:gd name="connsiteY1" fmla="*/ 1955 h 460887"/>
                <a:gd name="connsiteX2" fmla="*/ 758573 w 970798"/>
                <a:gd name="connsiteY2" fmla="*/ 460887 h 460887"/>
                <a:gd name="connsiteX3" fmla="*/ 0 w 970798"/>
                <a:gd name="connsiteY3" fmla="*/ 460887 h 460887"/>
                <a:gd name="connsiteX4" fmla="*/ 0 w 970798"/>
                <a:gd name="connsiteY4" fmla="*/ 0 h 460887"/>
                <a:gd name="connsiteX0" fmla="*/ 0 w 1238641"/>
                <a:gd name="connsiteY0" fmla="*/ 0 h 460887"/>
                <a:gd name="connsiteX1" fmla="*/ 970798 w 1238641"/>
                <a:gd name="connsiteY1" fmla="*/ 1955 h 460887"/>
                <a:gd name="connsiteX2" fmla="*/ 1238641 w 1238641"/>
                <a:gd name="connsiteY2" fmla="*/ 460887 h 460887"/>
                <a:gd name="connsiteX3" fmla="*/ 0 w 1238641"/>
                <a:gd name="connsiteY3" fmla="*/ 460887 h 460887"/>
                <a:gd name="connsiteX4" fmla="*/ 0 w 1238641"/>
                <a:gd name="connsiteY4" fmla="*/ 0 h 460887"/>
                <a:gd name="connsiteX0" fmla="*/ 0 w 1241223"/>
                <a:gd name="connsiteY0" fmla="*/ 0 h 463500"/>
                <a:gd name="connsiteX1" fmla="*/ 970798 w 1241223"/>
                <a:gd name="connsiteY1" fmla="*/ 1955 h 463500"/>
                <a:gd name="connsiteX2" fmla="*/ 1241223 w 1241223"/>
                <a:gd name="connsiteY2" fmla="*/ 463500 h 463500"/>
                <a:gd name="connsiteX3" fmla="*/ 0 w 1241223"/>
                <a:gd name="connsiteY3" fmla="*/ 460887 h 463500"/>
                <a:gd name="connsiteX4" fmla="*/ 0 w 1241223"/>
                <a:gd name="connsiteY4" fmla="*/ 0 h 463500"/>
                <a:gd name="connsiteX0" fmla="*/ 0 w 1400107"/>
                <a:gd name="connsiteY0" fmla="*/ 997 h 464497"/>
                <a:gd name="connsiteX1" fmla="*/ 1400107 w 1400107"/>
                <a:gd name="connsiteY1" fmla="*/ 0 h 464497"/>
                <a:gd name="connsiteX2" fmla="*/ 1241223 w 1400107"/>
                <a:gd name="connsiteY2" fmla="*/ 464497 h 464497"/>
                <a:gd name="connsiteX3" fmla="*/ 0 w 1400107"/>
                <a:gd name="connsiteY3" fmla="*/ 461884 h 464497"/>
                <a:gd name="connsiteX4" fmla="*/ 0 w 1400107"/>
                <a:gd name="connsiteY4" fmla="*/ 997 h 464497"/>
                <a:gd name="connsiteX0" fmla="*/ 0 w 1241223"/>
                <a:gd name="connsiteY0" fmla="*/ 0 h 463500"/>
                <a:gd name="connsiteX1" fmla="*/ 855463 w 1241223"/>
                <a:gd name="connsiteY1" fmla="*/ 1956 h 463500"/>
                <a:gd name="connsiteX2" fmla="*/ 1241223 w 1241223"/>
                <a:gd name="connsiteY2" fmla="*/ 463500 h 463500"/>
                <a:gd name="connsiteX3" fmla="*/ 0 w 1241223"/>
                <a:gd name="connsiteY3" fmla="*/ 460887 h 463500"/>
                <a:gd name="connsiteX4" fmla="*/ 0 w 1241223"/>
                <a:gd name="connsiteY4" fmla="*/ 0 h 46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1223" h="463500">
                  <a:moveTo>
                    <a:pt x="0" y="0"/>
                  </a:moveTo>
                  <a:lnTo>
                    <a:pt x="855463" y="1956"/>
                  </a:lnTo>
                  <a:lnTo>
                    <a:pt x="1241223" y="463500"/>
                  </a:lnTo>
                  <a:lnTo>
                    <a:pt x="0" y="460887"/>
                  </a:lnTo>
                  <a:lnTo>
                    <a:pt x="0" y="0"/>
                  </a:lnTo>
                  <a:close/>
                </a:path>
              </a:pathLst>
            </a:custGeom>
            <a:solidFill>
              <a:schemeClr val="tx2">
                <a:lumMod val="40000"/>
                <a:lumOff val="60000"/>
              </a:schemeClr>
            </a:solidFill>
            <a:ln w="9525" cap="flat" cmpd="sng" algn="ctr">
              <a:solidFill>
                <a:schemeClr val="tx1"/>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a:ln>
                  <a:noFill/>
                </a:ln>
                <a:solidFill>
                  <a:srgbClr val="000000"/>
                </a:solidFill>
                <a:effectLst/>
                <a:uLnTx/>
                <a:uFillTx/>
                <a:latin typeface="Bosch Office Sans"/>
                <a:ea typeface="+mn-ea"/>
                <a:cs typeface="+mn-cs"/>
              </a:endParaRPr>
            </a:p>
          </p:txBody>
        </p:sp>
      </p:grpSp>
      <p:cxnSp>
        <p:nvCxnSpPr>
          <p:cNvPr id="198" name="Straight Arrow Connector 197"/>
          <p:cNvCxnSpPr/>
          <p:nvPr/>
        </p:nvCxnSpPr>
        <p:spPr>
          <a:xfrm flipV="1">
            <a:off x="1699263" y="2852029"/>
            <a:ext cx="159781" cy="678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9" name="TextBox 198"/>
              <p:cNvSpPr txBox="1"/>
              <p:nvPr/>
            </p:nvSpPr>
            <p:spPr>
              <a:xfrm>
                <a:off x="3197002" y="2724231"/>
                <a:ext cx="596901" cy="418562"/>
              </a:xfrm>
              <a:prstGeom prst="rect">
                <a:avLst/>
              </a:prstGeom>
              <a:noFill/>
            </p:spPr>
            <p:txBody>
              <a:bodyPr wrap="none" lIns="0" tIns="0" rIns="0" bIns="0" rtlCol="0">
                <a:noAutofit/>
              </a:bodyPr>
              <a:lstStyle/>
              <a:p>
                <a:pPr marR="0" algn="l" defTabSz="914400" eaLnBrk="1" fontAlgn="auto" latinLnBrk="0" hangingPunct="1">
                  <a:spcBef>
                    <a:spcPts val="500"/>
                  </a:spcBef>
                  <a:spcAft>
                    <a:spcPts val="0"/>
                  </a:spcAft>
                  <a:buClrTx/>
                  <a:buSzTx/>
                  <a:buFontTx/>
                  <a:buNone/>
                  <a:tabLst/>
                </a:pPr>
                <a14:m>
                  <m:oMathPara xmlns:m="http://schemas.openxmlformats.org/officeDocument/2006/math">
                    <m:oMathParaPr>
                      <m:jc m:val="centerGroup"/>
                    </m:oMathParaPr>
                    <m:oMath xmlns:m="http://schemas.openxmlformats.org/officeDocument/2006/math">
                      <m:sSub>
                        <m:sSubPr>
                          <m:ctrlPr>
                            <a:rPr kumimoji="0" lang="en-US" sz="1600" b="0" i="1" u="none" strike="noStrike" kern="0" cap="none" spc="0" normalizeH="0" baseline="0" noProof="0" smtClean="0">
                              <a:ln>
                                <a:noFill/>
                              </a:ln>
                              <a:solidFill>
                                <a:srgbClr val="000000"/>
                              </a:solidFill>
                              <a:effectLst/>
                              <a:uLnTx/>
                              <a:uFillTx/>
                              <a:latin typeface="Cambria Math" panose="02040503050406030204" pitchFamily="18" charset="0"/>
                            </a:rPr>
                          </m:ctrlPr>
                        </m:sSubPr>
                        <m:e>
                          <m:r>
                            <a:rPr kumimoji="0" lang="de-DE" sz="1600" b="1" i="1" u="none" strike="noStrike" kern="0" cap="none" spc="0" normalizeH="0" baseline="0" noProof="0" smtClean="0">
                              <a:ln>
                                <a:noFill/>
                              </a:ln>
                              <a:solidFill>
                                <a:srgbClr val="000000"/>
                              </a:solidFill>
                              <a:effectLst/>
                              <a:uLnTx/>
                              <a:uFillTx/>
                              <a:latin typeface="Cambria Math" panose="02040503050406030204" pitchFamily="18" charset="0"/>
                            </a:rPr>
                            <m:t>𝒏</m:t>
                          </m:r>
                        </m:e>
                        <m:sub>
                          <m:r>
                            <a:rPr kumimoji="0" lang="de-DE" sz="1600" b="0" i="1" u="none" strike="noStrike" kern="0" cap="none" spc="0" normalizeH="0" baseline="0" noProof="0" smtClean="0">
                              <a:ln>
                                <a:noFill/>
                              </a:ln>
                              <a:solidFill>
                                <a:srgbClr val="000000"/>
                              </a:solidFill>
                              <a:effectLst/>
                              <a:uLnTx/>
                              <a:uFillTx/>
                              <a:latin typeface="Cambria Math" panose="02040503050406030204" pitchFamily="18" charset="0"/>
                            </a:rPr>
                            <m:t>7</m:t>
                          </m:r>
                        </m:sub>
                      </m:sSub>
                    </m:oMath>
                  </m:oMathPara>
                </a14:m>
                <a:endParaRPr kumimoji="0" lang="en-US" sz="1600" b="0" i="0" u="none" strike="noStrike" kern="0" cap="none" spc="0" normalizeH="0" baseline="0" noProof="0" dirty="0">
                  <a:ln>
                    <a:noFill/>
                  </a:ln>
                  <a:solidFill>
                    <a:srgbClr val="000000"/>
                  </a:solidFill>
                  <a:effectLst/>
                  <a:uLnTx/>
                  <a:uFillTx/>
                </a:endParaRPr>
              </a:p>
            </p:txBody>
          </p:sp>
        </mc:Choice>
        <mc:Fallback xmlns="">
          <p:sp>
            <p:nvSpPr>
              <p:cNvPr id="199" name="TextBox 198"/>
              <p:cNvSpPr txBox="1">
                <a:spLocks noRot="1" noChangeAspect="1" noMove="1" noResize="1" noEditPoints="1" noAdjustHandles="1" noChangeArrowheads="1" noChangeShapeType="1" noTextEdit="1"/>
              </p:cNvSpPr>
              <p:nvPr/>
            </p:nvSpPr>
            <p:spPr>
              <a:xfrm>
                <a:off x="3197002" y="2724231"/>
                <a:ext cx="596901" cy="418562"/>
              </a:xfrm>
              <a:prstGeom prst="rect">
                <a:avLst/>
              </a:prstGeom>
              <a:blipFill>
                <a:blip r:embed="rId15"/>
                <a:stretch>
                  <a:fillRect/>
                </a:stretch>
              </a:blipFill>
            </p:spPr>
            <p:txBody>
              <a:bodyPr/>
              <a:lstStyle/>
              <a:p>
                <a:r>
                  <a:rPr lang="en-US">
                    <a:noFill/>
                  </a:rPr>
                  <a:t> </a:t>
                </a:r>
              </a:p>
            </p:txBody>
          </p:sp>
        </mc:Fallback>
      </mc:AlternateContent>
      <p:cxnSp>
        <p:nvCxnSpPr>
          <p:cNvPr id="200" name="Straight Arrow Connector 199"/>
          <p:cNvCxnSpPr/>
          <p:nvPr/>
        </p:nvCxnSpPr>
        <p:spPr>
          <a:xfrm>
            <a:off x="2321831" y="2071360"/>
            <a:ext cx="307611" cy="384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1" name="TextBox 200"/>
              <p:cNvSpPr txBox="1"/>
              <p:nvPr/>
            </p:nvSpPr>
            <p:spPr>
              <a:xfrm>
                <a:off x="2343559" y="2062177"/>
                <a:ext cx="596901" cy="418562"/>
              </a:xfrm>
              <a:prstGeom prst="rect">
                <a:avLst/>
              </a:prstGeom>
              <a:noFill/>
            </p:spPr>
            <p:txBody>
              <a:bodyPr wrap="none" lIns="0" tIns="0" rIns="0" bIns="0" rtlCol="0">
                <a:noAutofit/>
              </a:bodyPr>
              <a:lstStyle/>
              <a:p>
                <a:pPr marR="0" algn="l" defTabSz="914400" eaLnBrk="1" fontAlgn="auto" latinLnBrk="0" hangingPunct="1">
                  <a:spcBef>
                    <a:spcPts val="500"/>
                  </a:spcBef>
                  <a:spcAft>
                    <a:spcPts val="0"/>
                  </a:spcAft>
                  <a:buClrTx/>
                  <a:buSzTx/>
                  <a:buFontTx/>
                  <a:buNone/>
                  <a:tabLst/>
                </a:pPr>
                <a14:m>
                  <m:oMathPara xmlns:m="http://schemas.openxmlformats.org/officeDocument/2006/math">
                    <m:oMathParaPr>
                      <m:jc m:val="centerGroup"/>
                    </m:oMathParaPr>
                    <m:oMath xmlns:m="http://schemas.openxmlformats.org/officeDocument/2006/math">
                      <m:sSub>
                        <m:sSubPr>
                          <m:ctrlPr>
                            <a:rPr kumimoji="0" lang="en-US" sz="1600" b="0" i="1" u="none" strike="noStrike" kern="0" cap="none" spc="0" normalizeH="0" baseline="0" noProof="0" smtClean="0">
                              <a:ln>
                                <a:noFill/>
                              </a:ln>
                              <a:solidFill>
                                <a:srgbClr val="000000"/>
                              </a:solidFill>
                              <a:effectLst/>
                              <a:uLnTx/>
                              <a:uFillTx/>
                              <a:latin typeface="Cambria Math" panose="02040503050406030204" pitchFamily="18" charset="0"/>
                            </a:rPr>
                          </m:ctrlPr>
                        </m:sSubPr>
                        <m:e>
                          <m:r>
                            <a:rPr kumimoji="0" lang="de-DE" sz="1600" b="1" i="1" u="none" strike="noStrike" kern="0" cap="none" spc="0" normalizeH="0" baseline="0" noProof="0" smtClean="0">
                              <a:ln>
                                <a:noFill/>
                              </a:ln>
                              <a:solidFill>
                                <a:srgbClr val="000000"/>
                              </a:solidFill>
                              <a:effectLst/>
                              <a:uLnTx/>
                              <a:uFillTx/>
                              <a:latin typeface="Cambria Math" panose="02040503050406030204" pitchFamily="18" charset="0"/>
                            </a:rPr>
                            <m:t>𝒏</m:t>
                          </m:r>
                        </m:e>
                        <m:sub>
                          <m:r>
                            <a:rPr kumimoji="0" lang="de-DE" sz="1600" b="0" i="1" u="none" strike="noStrike" kern="0" cap="none" spc="0" normalizeH="0" baseline="0" noProof="0" smtClean="0">
                              <a:ln>
                                <a:noFill/>
                              </a:ln>
                              <a:solidFill>
                                <a:srgbClr val="000000"/>
                              </a:solidFill>
                              <a:effectLst/>
                              <a:uLnTx/>
                              <a:uFillTx/>
                              <a:latin typeface="Cambria Math" panose="02040503050406030204" pitchFamily="18" charset="0"/>
                            </a:rPr>
                            <m:t>3</m:t>
                          </m:r>
                        </m:sub>
                      </m:sSub>
                    </m:oMath>
                  </m:oMathPara>
                </a14:m>
                <a:endParaRPr kumimoji="0" lang="en-US" sz="1600" b="0" i="0" u="none" strike="noStrike" kern="0" cap="none" spc="0" normalizeH="0" baseline="0" noProof="0" dirty="0">
                  <a:ln>
                    <a:noFill/>
                  </a:ln>
                  <a:solidFill>
                    <a:srgbClr val="000000"/>
                  </a:solidFill>
                  <a:effectLst/>
                  <a:uLnTx/>
                  <a:uFillTx/>
                </a:endParaRPr>
              </a:p>
            </p:txBody>
          </p:sp>
        </mc:Choice>
        <mc:Fallback xmlns="">
          <p:sp>
            <p:nvSpPr>
              <p:cNvPr id="201" name="TextBox 200"/>
              <p:cNvSpPr txBox="1">
                <a:spLocks noRot="1" noChangeAspect="1" noMove="1" noResize="1" noEditPoints="1" noAdjustHandles="1" noChangeArrowheads="1" noChangeShapeType="1" noTextEdit="1"/>
              </p:cNvSpPr>
              <p:nvPr/>
            </p:nvSpPr>
            <p:spPr>
              <a:xfrm>
                <a:off x="2343559" y="2062177"/>
                <a:ext cx="596901" cy="418562"/>
              </a:xfrm>
              <a:prstGeom prst="rect">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6" name="Rectangle 155"/>
              <p:cNvSpPr/>
              <p:nvPr/>
            </p:nvSpPr>
            <p:spPr>
              <a:xfrm>
                <a:off x="1781250" y="1767939"/>
                <a:ext cx="370166" cy="27879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sz="1200" i="1" kern="0" smtClean="0">
                              <a:solidFill>
                                <a:srgbClr val="000000"/>
                              </a:solidFill>
                              <a:latin typeface="Cambria Math" panose="02040503050406030204" pitchFamily="18" charset="0"/>
                            </a:rPr>
                          </m:ctrlPr>
                        </m:sSubSupPr>
                        <m:e>
                          <m:r>
                            <m:rPr>
                              <m:sty m:val="p"/>
                            </m:rPr>
                            <a:rPr lang="de-DE" sz="1200" b="0" i="1" kern="0">
                              <a:solidFill>
                                <a:srgbClr val="000000"/>
                              </a:solidFill>
                              <a:latin typeface="Cambria Math" panose="02040503050406030204" pitchFamily="18" charset="0"/>
                            </a:rPr>
                            <m:t>c</m:t>
                          </m:r>
                        </m:e>
                        <m:sub>
                          <m:r>
                            <a:rPr lang="de-DE" sz="1200" b="0" i="1" kern="0" smtClean="0">
                              <a:solidFill>
                                <a:srgbClr val="000000"/>
                              </a:solidFill>
                              <a:latin typeface="Cambria Math" panose="02040503050406030204" pitchFamily="18" charset="0"/>
                            </a:rPr>
                            <m:t>1</m:t>
                          </m:r>
                        </m:sub>
                        <m:sup>
                          <m:r>
                            <a:rPr lang="de-DE" sz="1200" b="0" i="1" kern="0" smtClean="0">
                              <a:solidFill>
                                <a:srgbClr val="000000"/>
                              </a:solidFill>
                              <a:latin typeface="Cambria Math" panose="02040503050406030204" pitchFamily="18" charset="0"/>
                            </a:rPr>
                            <m:t>1</m:t>
                          </m:r>
                        </m:sup>
                      </m:sSubSup>
                    </m:oMath>
                  </m:oMathPara>
                </a14:m>
                <a:endParaRPr lang="en-US" sz="1200" dirty="0"/>
              </a:p>
            </p:txBody>
          </p:sp>
        </mc:Choice>
        <mc:Fallback xmlns="">
          <p:sp>
            <p:nvSpPr>
              <p:cNvPr id="156" name="Rectangle 155"/>
              <p:cNvSpPr>
                <a:spLocks noRot="1" noChangeAspect="1" noMove="1" noResize="1" noEditPoints="1" noAdjustHandles="1" noChangeArrowheads="1" noChangeShapeType="1" noTextEdit="1"/>
              </p:cNvSpPr>
              <p:nvPr/>
            </p:nvSpPr>
            <p:spPr>
              <a:xfrm>
                <a:off x="1781250" y="1767939"/>
                <a:ext cx="370166" cy="278794"/>
              </a:xfrm>
              <a:prstGeom prst="rect">
                <a:avLst/>
              </a:prstGeom>
              <a:blipFill>
                <a:blip r:embed="rId17"/>
                <a:stretch>
                  <a:fillRect/>
                </a:stretch>
              </a:blipFill>
            </p:spPr>
            <p:txBody>
              <a:bodyPr/>
              <a:lstStyle/>
              <a:p>
                <a:r>
                  <a:rPr lang="en-US">
                    <a:noFill/>
                  </a:rPr>
                  <a:t> </a:t>
                </a:r>
              </a:p>
            </p:txBody>
          </p:sp>
        </mc:Fallback>
      </mc:AlternateContent>
      <p:sp>
        <p:nvSpPr>
          <p:cNvPr id="131" name="TextBox 130"/>
          <p:cNvSpPr txBox="1"/>
          <p:nvPr/>
        </p:nvSpPr>
        <p:spPr>
          <a:xfrm>
            <a:off x="1442353" y="3497545"/>
            <a:ext cx="2499011" cy="399007"/>
          </a:xfrm>
          <a:prstGeom prst="rect">
            <a:avLst/>
          </a:prstGeom>
          <a:noFill/>
        </p:spPr>
        <p:txBody>
          <a:bodyPr wrap="square" lIns="0" tIns="0" rIns="0" bIns="0" rtlCol="0">
            <a:noAutofit/>
          </a:bodyPr>
          <a:lstStyle/>
          <a:p>
            <a:pPr marR="0" algn="l" defTabSz="914400" eaLnBrk="1" fontAlgn="auto" latinLnBrk="0" hangingPunct="1">
              <a:spcBef>
                <a:spcPts val="500"/>
              </a:spcBef>
              <a:spcAft>
                <a:spcPts val="0"/>
              </a:spcAft>
              <a:buClrTx/>
              <a:buSzTx/>
              <a:buFontTx/>
              <a:buNone/>
              <a:tabLst/>
            </a:pPr>
            <a:r>
              <a:rPr kumimoji="0" lang="de-DE" sz="1200" b="0" i="0" u="none" strike="noStrike" kern="0" cap="none" spc="0" normalizeH="0" baseline="0" noProof="0" dirty="0">
                <a:ln>
                  <a:noFill/>
                </a:ln>
                <a:solidFill>
                  <a:srgbClr val="000000"/>
                </a:solidFill>
                <a:effectLst/>
                <a:uLnTx/>
                <a:uFillTx/>
              </a:rPr>
              <a:t>Fig. 4: Building block </a:t>
            </a:r>
            <a:r>
              <a:rPr kumimoji="0" lang="de-DE" sz="1200" b="0" i="0" u="none" strike="noStrike" kern="0" cap="none" spc="0" normalizeH="0" baseline="0" noProof="0" dirty="0" err="1">
                <a:ln>
                  <a:noFill/>
                </a:ln>
                <a:solidFill>
                  <a:srgbClr val="000000"/>
                </a:solidFill>
                <a:effectLst/>
                <a:uLnTx/>
                <a:uFillTx/>
              </a:rPr>
              <a:t>of</a:t>
            </a:r>
            <a:r>
              <a:rPr kumimoji="0" lang="de-DE" sz="1200" b="0" i="0" u="none" strike="noStrike" kern="0" cap="none" spc="0" normalizeH="0" baseline="0" noProof="0" dirty="0">
                <a:ln>
                  <a:noFill/>
                </a:ln>
                <a:solidFill>
                  <a:srgbClr val="000000"/>
                </a:solidFill>
                <a:effectLst/>
                <a:uLnTx/>
                <a:uFillTx/>
              </a:rPr>
              <a:t> DMN</a:t>
            </a:r>
            <a:endParaRPr kumimoji="0" lang="en-US" sz="1200" b="0" i="0" u="none" strike="noStrike" kern="0" cap="none" spc="0" normalizeH="0" baseline="0" noProof="0" dirty="0">
              <a:ln>
                <a:noFill/>
              </a:ln>
              <a:solidFill>
                <a:srgbClr val="000000"/>
              </a:solidFill>
              <a:effectLst/>
              <a:uLnTx/>
              <a:uFillTx/>
            </a:endParaRPr>
          </a:p>
        </p:txBody>
      </p:sp>
      <mc:AlternateContent xmlns:mc="http://schemas.openxmlformats.org/markup-compatibility/2006" xmlns:a14="http://schemas.microsoft.com/office/drawing/2010/main">
        <mc:Choice Requires="a14">
          <p:sp>
            <p:nvSpPr>
              <p:cNvPr id="13" name="Rectangle 12"/>
              <p:cNvSpPr/>
              <p:nvPr/>
            </p:nvSpPr>
            <p:spPr>
              <a:xfrm>
                <a:off x="5943902" y="4673561"/>
                <a:ext cx="1824667" cy="540725"/>
              </a:xfrm>
              <a:prstGeom prst="rect">
                <a:avLst/>
              </a:prstGeom>
            </p:spPr>
            <p:txBody>
              <a:bodyPr wrap="none">
                <a:spAutoFit/>
              </a:bodyPr>
              <a:lstStyle/>
              <a:p>
                <a14:m>
                  <m:oMath xmlns:m="http://schemas.openxmlformats.org/officeDocument/2006/math">
                    <m:sSub>
                      <m:sSubPr>
                        <m:ctrlPr>
                          <a:rPr lang="en-US" sz="1400" i="1" kern="0" smtClean="0">
                            <a:solidFill>
                              <a:srgbClr val="000000"/>
                            </a:solidFill>
                            <a:latin typeface="Cambria Math" panose="02040503050406030204" pitchFamily="18" charset="0"/>
                          </a:rPr>
                        </m:ctrlPr>
                      </m:sSubPr>
                      <m:e>
                        <m:r>
                          <m:rPr>
                            <m:sty m:val="p"/>
                          </m:rPr>
                          <a:rPr lang="de-DE" sz="1400" kern="0">
                            <a:solidFill>
                              <a:srgbClr val="000000"/>
                            </a:solidFill>
                            <a:latin typeface="Cambria Math" panose="02040503050406030204" pitchFamily="18" charset="0"/>
                          </a:rPr>
                          <m:t>p</m:t>
                        </m:r>
                      </m:e>
                      <m:sub>
                        <m:r>
                          <m:rPr>
                            <m:sty m:val="p"/>
                          </m:rPr>
                          <a:rPr lang="de-DE" sz="1400" kern="0">
                            <a:solidFill>
                              <a:srgbClr val="000000"/>
                            </a:solidFill>
                            <a:latin typeface="Cambria Math" panose="02040503050406030204" pitchFamily="18" charset="0"/>
                          </a:rPr>
                          <m:t>local</m:t>
                        </m:r>
                      </m:sub>
                    </m:sSub>
                  </m:oMath>
                </a14:m>
                <a:r>
                  <a:rPr lang="en-US" sz="1400" dirty="0"/>
                  <a:t> = 1, </a:t>
                </a:r>
                <a14:m>
                  <m:oMath xmlns:m="http://schemas.openxmlformats.org/officeDocument/2006/math">
                    <m:sSub>
                      <m:sSubPr>
                        <m:ctrlPr>
                          <a:rPr lang="en-US" sz="1400" i="1" kern="0">
                            <a:solidFill>
                              <a:srgbClr val="000000"/>
                            </a:solidFill>
                            <a:latin typeface="Cambria Math" panose="02040503050406030204" pitchFamily="18" charset="0"/>
                          </a:rPr>
                        </m:ctrlPr>
                      </m:sSubPr>
                      <m:e>
                        <m:r>
                          <m:rPr>
                            <m:sty m:val="p"/>
                          </m:rPr>
                          <a:rPr lang="de-DE" sz="1400" kern="0">
                            <a:solidFill>
                              <a:srgbClr val="000000"/>
                            </a:solidFill>
                            <a:latin typeface="Cambria Math" panose="02040503050406030204" pitchFamily="18" charset="0"/>
                          </a:rPr>
                          <m:t>p</m:t>
                        </m:r>
                      </m:e>
                      <m:sub>
                        <m:r>
                          <a:rPr lang="de-DE" sz="1400" b="0" i="1" kern="0" smtClean="0">
                            <a:solidFill>
                              <a:srgbClr val="000000"/>
                            </a:solidFill>
                            <a:latin typeface="Cambria Math" panose="02040503050406030204" pitchFamily="18" charset="0"/>
                          </a:rPr>
                          <m:t>𝑔𝑙𝑜𝑏𝑎𝑙</m:t>
                        </m:r>
                      </m:sub>
                    </m:sSub>
                  </m:oMath>
                </a14:m>
                <a:r>
                  <a:rPr lang="en-US" sz="1400" dirty="0"/>
                  <a:t> = 1</a:t>
                </a:r>
              </a:p>
              <a:p>
                <a:r>
                  <a:rPr lang="en-US" sz="1400" dirty="0"/>
                  <a:t> </a:t>
                </a:r>
              </a:p>
            </p:txBody>
          </p:sp>
        </mc:Choice>
        <mc:Fallback xmlns="">
          <p:sp>
            <p:nvSpPr>
              <p:cNvPr id="13" name="Rectangle 12"/>
              <p:cNvSpPr>
                <a:spLocks noRot="1" noChangeAspect="1" noMove="1" noResize="1" noEditPoints="1" noAdjustHandles="1" noChangeArrowheads="1" noChangeShapeType="1" noTextEdit="1"/>
              </p:cNvSpPr>
              <p:nvPr/>
            </p:nvSpPr>
            <p:spPr>
              <a:xfrm>
                <a:off x="5943902" y="4673561"/>
                <a:ext cx="1824667" cy="540725"/>
              </a:xfrm>
              <a:prstGeom prst="rect">
                <a:avLst/>
              </a:prstGeom>
              <a:blipFill>
                <a:blip r:embed="rId18"/>
                <a:stretch>
                  <a:fillRect t="-2273"/>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4607855" y="1566427"/>
                <a:ext cx="5443061" cy="1559116"/>
              </a:xfrm>
              <a:prstGeom prst="rect">
                <a:avLst/>
              </a:prstGeom>
              <a:noFill/>
            </p:spPr>
            <p:txBody>
              <a:bodyPr wrap="square" lIns="0" tIns="0" rIns="0" bIns="0" rtlCol="0">
                <a:noAutofit/>
              </a:bodyPr>
              <a:lstStyle/>
              <a:p>
                <a:pPr marR="0" algn="l" defTabSz="914400" eaLnBrk="1" fontAlgn="auto" latinLnBrk="0" hangingPunct="1">
                  <a:spcBef>
                    <a:spcPts val="500"/>
                  </a:spcBef>
                  <a:spcAft>
                    <a:spcPts val="0"/>
                  </a:spcAft>
                  <a:buClrTx/>
                  <a:buSzTx/>
                  <a:buFontTx/>
                  <a:buNone/>
                  <a:tabLst/>
                </a:pPr>
                <a:r>
                  <a:rPr kumimoji="0" lang="en-US" sz="1400" b="0" i="0" u="none" strike="noStrike" kern="0" cap="none" spc="0" normalizeH="0" baseline="0" noProof="0" dirty="0">
                    <a:ln>
                      <a:noFill/>
                    </a:ln>
                    <a:solidFill>
                      <a:srgbClr val="000000"/>
                    </a:solidFill>
                    <a:effectLst/>
                    <a:uLnTx/>
                    <a:uFillTx/>
                  </a:rPr>
                  <a:t>DMN parameters and identification:</a:t>
                </a:r>
              </a:p>
              <a:p>
                <a:pPr marL="285750" indent="-285750" fontAlgn="auto">
                  <a:spcBef>
                    <a:spcPts val="500"/>
                  </a:spcBef>
                  <a:spcAft>
                    <a:spcPts val="0"/>
                  </a:spcAft>
                  <a:buFont typeface="Wingdings" panose="05000000000000000000" pitchFamily="2" charset="2"/>
                  <a:buChar char="§"/>
                </a:pPr>
                <a:r>
                  <a:rPr lang="en-US" sz="1400" kern="0" dirty="0">
                    <a:solidFill>
                      <a:srgbClr val="000000"/>
                    </a:solidFill>
                  </a:rPr>
                  <a:t>Weights </a:t>
                </a:r>
                <a14:m>
                  <m:oMath xmlns:m="http://schemas.openxmlformats.org/officeDocument/2006/math">
                    <m:r>
                      <a:rPr lang="en-US" sz="1400" b="1" i="1" kern="0">
                        <a:solidFill>
                          <a:srgbClr val="000000"/>
                        </a:solidFill>
                        <a:latin typeface="Cambria Math" panose="02040503050406030204" pitchFamily="18" charset="0"/>
                      </a:rPr>
                      <m:t>𝒘</m:t>
                    </m:r>
                  </m:oMath>
                </a14:m>
                <a:endParaRPr lang="de-DE" sz="1400" b="1" kern="0" dirty="0">
                  <a:solidFill>
                    <a:srgbClr val="000000"/>
                  </a:solidFill>
                </a:endParaRPr>
              </a:p>
              <a:p>
                <a:pPr marL="285750" indent="-285750" fontAlgn="auto">
                  <a:spcBef>
                    <a:spcPts val="500"/>
                  </a:spcBef>
                  <a:spcAft>
                    <a:spcPts val="0"/>
                  </a:spcAft>
                  <a:buFont typeface="Wingdings" panose="05000000000000000000" pitchFamily="2" charset="2"/>
                  <a:buChar char="§"/>
                </a:pPr>
                <a:r>
                  <a:rPr lang="en-US" sz="1400" kern="0" dirty="0">
                    <a:solidFill>
                      <a:srgbClr val="000000"/>
                    </a:solidFill>
                  </a:rPr>
                  <a:t>Direction of laminate </a:t>
                </a:r>
                <a14:m>
                  <m:oMath xmlns:m="http://schemas.openxmlformats.org/officeDocument/2006/math">
                    <m:r>
                      <a:rPr lang="de-DE" sz="1400" b="1" i="1" kern="0">
                        <a:solidFill>
                          <a:srgbClr val="000000"/>
                        </a:solidFill>
                        <a:latin typeface="Cambria Math" panose="02040503050406030204" pitchFamily="18" charset="0"/>
                      </a:rPr>
                      <m:t>𝒏</m:t>
                    </m:r>
                  </m:oMath>
                </a14:m>
                <a:endParaRPr lang="de-DE" sz="1400" b="1" kern="0" dirty="0">
                  <a:solidFill>
                    <a:srgbClr val="000000"/>
                  </a:solidFill>
                </a:endParaRPr>
              </a:p>
              <a:p>
                <a:pPr marL="285750" indent="-285750" fontAlgn="auto">
                  <a:spcBef>
                    <a:spcPts val="500"/>
                  </a:spcBef>
                  <a:spcAft>
                    <a:spcPts val="0"/>
                  </a:spcAft>
                  <a:buFont typeface="Wingdings" panose="05000000000000000000" pitchFamily="2" charset="2"/>
                  <a:buChar char="§"/>
                </a:pPr>
                <a:r>
                  <a:rPr lang="en-US" sz="1400" kern="0" dirty="0">
                    <a:solidFill>
                      <a:srgbClr val="000000"/>
                    </a:solidFill>
                  </a:rPr>
                  <a:t>Identified via the cost function</a:t>
                </a:r>
                <a:r>
                  <a:rPr lang="en-US" sz="1400" kern="0" baseline="30000" dirty="0">
                    <a:solidFill>
                      <a:srgbClr val="000000"/>
                    </a:solidFill>
                  </a:rPr>
                  <a:t>[13]</a:t>
                </a:r>
                <a:endParaRPr lang="en-US" sz="1400" kern="0" dirty="0">
                  <a:solidFill>
                    <a:srgbClr val="000000"/>
                  </a:solidFill>
                </a:endParaRPr>
              </a:p>
              <a:p>
                <a:pPr marL="285750" indent="-285750" fontAlgn="auto">
                  <a:spcBef>
                    <a:spcPts val="500"/>
                  </a:spcBef>
                  <a:spcAft>
                    <a:spcPts val="0"/>
                  </a:spcAft>
                  <a:buFont typeface="Wingdings" panose="05000000000000000000" pitchFamily="2" charset="2"/>
                  <a:buChar char="§"/>
                </a:pPr>
                <a:r>
                  <a:rPr lang="en-US" sz="1400" kern="0" dirty="0">
                    <a:solidFill>
                      <a:srgbClr val="000000"/>
                    </a:solidFill>
                  </a:rPr>
                  <a:t>minimized using optimizer like ADAM</a:t>
                </a:r>
                <a:r>
                  <a:rPr lang="en-US" sz="1400" kern="0" baseline="30000" dirty="0">
                    <a:solidFill>
                      <a:srgbClr val="000000"/>
                    </a:solidFill>
                  </a:rPr>
                  <a:t>[15]</a:t>
                </a:r>
              </a:p>
              <a:p>
                <a:pPr marL="285750" indent="-285750" fontAlgn="auto">
                  <a:spcBef>
                    <a:spcPts val="500"/>
                  </a:spcBef>
                  <a:spcAft>
                    <a:spcPts val="0"/>
                  </a:spcAft>
                  <a:buFont typeface="Wingdings" panose="05000000000000000000" pitchFamily="2" charset="2"/>
                  <a:buChar char="§"/>
                </a:pPr>
                <a:r>
                  <a:rPr lang="en-US" sz="1400" kern="0" dirty="0">
                    <a:solidFill>
                      <a:srgbClr val="000000"/>
                    </a:solidFill>
                  </a:rPr>
                  <a:t>Four parameters per building block</a:t>
                </a:r>
              </a:p>
              <a:p>
                <a:pPr marL="285750" indent="-285750" fontAlgn="auto">
                  <a:spcBef>
                    <a:spcPts val="500"/>
                  </a:spcBef>
                  <a:spcAft>
                    <a:spcPts val="0"/>
                  </a:spcAft>
                  <a:buFont typeface="Wingdings" panose="05000000000000000000" pitchFamily="2" charset="2"/>
                  <a:buChar char="§"/>
                </a:pPr>
                <a:endParaRPr kumimoji="0" lang="en-US" sz="1400" b="0" i="0" u="none" strike="noStrike" kern="0" cap="none" spc="0" normalizeH="0" baseline="0" noProof="0" dirty="0">
                  <a:ln>
                    <a:noFill/>
                  </a:ln>
                  <a:solidFill>
                    <a:srgbClr val="000000"/>
                  </a:solidFill>
                  <a:effectLst/>
                  <a:uLnTx/>
                  <a:uFillTx/>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4607855" y="1566427"/>
                <a:ext cx="5443061" cy="1559116"/>
              </a:xfrm>
              <a:prstGeom prst="rect">
                <a:avLst/>
              </a:prstGeom>
              <a:blipFill>
                <a:blip r:embed="rId19"/>
                <a:stretch>
                  <a:fillRect l="-2016" t="-3516" b="-9375"/>
                </a:stretch>
              </a:blipFill>
            </p:spPr>
            <p:txBody>
              <a:bodyPr/>
              <a:lstStyle/>
              <a:p>
                <a:r>
                  <a:rPr lang="en-IN">
                    <a:noFill/>
                  </a:rPr>
                  <a:t> </a:t>
                </a:r>
              </a:p>
            </p:txBody>
          </p:sp>
        </mc:Fallback>
      </mc:AlternateContent>
    </p:spTree>
    <p:extLst>
      <p:ext uri="{BB962C8B-B14F-4D97-AF65-F5344CB8AC3E}">
        <p14:creationId xmlns:p14="http://schemas.microsoft.com/office/powerpoint/2010/main" val="10310786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err="1"/>
              <a:t>Activation</a:t>
            </a:r>
            <a:r>
              <a:rPr lang="de-DE" dirty="0"/>
              <a:t> </a:t>
            </a:r>
            <a:r>
              <a:rPr lang="de-DE" dirty="0" err="1"/>
              <a:t>function</a:t>
            </a:r>
            <a:r>
              <a:rPr lang="de-DE" dirty="0"/>
              <a:t>- Milton </a:t>
            </a:r>
            <a:r>
              <a:rPr lang="de-DE" dirty="0" err="1"/>
              <a:t>equation</a:t>
            </a:r>
            <a:r>
              <a:rPr lang="de-DE" dirty="0"/>
              <a:t> </a:t>
            </a:r>
            <a:r>
              <a:rPr lang="de-DE" dirty="0" err="1"/>
              <a:t>with</a:t>
            </a:r>
            <a:r>
              <a:rPr lang="de-DE" dirty="0"/>
              <a:t> </a:t>
            </a:r>
            <a:r>
              <a:rPr lang="de-DE" dirty="0" err="1"/>
              <a:t>ReLU</a:t>
            </a:r>
            <a:endParaRPr lang="en-US" dirty="0"/>
          </a:p>
        </p:txBody>
      </p:sp>
      <p:sp>
        <p:nvSpPr>
          <p:cNvPr id="3" name="Text Placeholder 2"/>
          <p:cNvSpPr>
            <a:spLocks noGrp="1"/>
          </p:cNvSpPr>
          <p:nvPr>
            <p:ph type="body" sz="quarter" idx="15"/>
          </p:nvPr>
        </p:nvSpPr>
        <p:spPr/>
        <p:txBody>
          <a:bodyPr/>
          <a:lstStyle/>
          <a:p>
            <a:r>
              <a:rPr lang="en-US" dirty="0"/>
              <a:t>Direct-Deep Material Network	</a:t>
            </a:r>
          </a:p>
        </p:txBody>
      </p:sp>
      <p:sp>
        <p:nvSpPr>
          <p:cNvPr id="4" name="Slide Number Placeholder 3"/>
          <p:cNvSpPr>
            <a:spLocks noGrp="1"/>
          </p:cNvSpPr>
          <p:nvPr>
            <p:ph type="sldNum" sz="quarter" idx="12"/>
          </p:nvPr>
        </p:nvSpPr>
        <p:spPr/>
        <p:txBody>
          <a:bodyPr/>
          <a:lstStyle/>
          <a:p>
            <a:fld id="{4898AEC0-503E-4FA4-859C-D0F72D6E3F79}" type="slidenum">
              <a:rPr lang="en-US" noProof="1" smtClean="0"/>
              <a:pPr/>
              <a:t>9</a:t>
            </a:fld>
            <a:endParaRPr lang="en-US" noProof="1"/>
          </a:p>
        </p:txBody>
      </p:sp>
      <p:pic>
        <p:nvPicPr>
          <p:cNvPr id="10" name="Picture 2" descr="See the source image">
            <a:extLst>
              <a:ext uri="{FF2B5EF4-FFF2-40B4-BE49-F238E27FC236}">
                <a16:creationId xmlns:a16="http://schemas.microsoft.com/office/drawing/2014/main" id="{1FC3D886-566D-40D6-9193-8B88967E7EE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8533" b="26648"/>
          <a:stretch/>
        </p:blipFill>
        <p:spPr bwMode="auto">
          <a:xfrm>
            <a:off x="10156366" y="21168"/>
            <a:ext cx="813259" cy="364499"/>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575D99AB-0B16-423A-B9AF-E86F49DE1262}"/>
              </a:ext>
            </a:extLst>
          </p:cNvPr>
          <p:cNvSpPr txBox="1"/>
          <p:nvPr/>
        </p:nvSpPr>
        <p:spPr>
          <a:xfrm>
            <a:off x="6912980" y="336197"/>
            <a:ext cx="3178502" cy="218139"/>
          </a:xfrm>
          <a:prstGeom prst="rect">
            <a:avLst/>
          </a:prstGeom>
          <a:solidFill>
            <a:srgbClr val="FFC000"/>
          </a:solidFill>
        </p:spPr>
        <p:style>
          <a:lnRef idx="2">
            <a:schemeClr val="dk1"/>
          </a:lnRef>
          <a:fillRef idx="1">
            <a:schemeClr val="lt1"/>
          </a:fillRef>
          <a:effectRef idx="0">
            <a:schemeClr val="dk1"/>
          </a:effectRef>
          <a:fontRef idx="minor">
            <a:schemeClr val="dk1"/>
          </a:fontRef>
        </p:style>
        <p:txBody>
          <a:bodyPr wrap="square" lIns="0" tIns="0" rIns="0" bIns="0" rtlCol="0">
            <a:noAutofit/>
          </a:bodyPr>
          <a:lstStyle/>
          <a:p>
            <a:pPr marR="0" algn="ctr" defTabSz="914400" eaLnBrk="1" fontAlgn="auto" latinLnBrk="0" hangingPunct="1">
              <a:spcBef>
                <a:spcPts val="500"/>
              </a:spcBef>
              <a:spcAft>
                <a:spcPts val="0"/>
              </a:spcAft>
              <a:buClrTx/>
              <a:buSzTx/>
              <a:buFontTx/>
              <a:buNone/>
              <a:tabLst/>
            </a:pPr>
            <a:r>
              <a:rPr kumimoji="0" lang="de-DE" sz="1400" b="0" i="0" u="none" strike="noStrike" kern="0" cap="none" spc="0" normalizeH="0" baseline="0" noProof="0" dirty="0">
                <a:ln>
                  <a:noFill/>
                </a:ln>
                <a:solidFill>
                  <a:schemeClr val="bg1"/>
                </a:solidFill>
                <a:effectLst/>
                <a:uLnTx/>
                <a:uFillTx/>
              </a:rPr>
              <a:t>OFFLINE TRAINING</a:t>
            </a:r>
            <a:endParaRPr kumimoji="0" lang="en-IN" sz="1400" b="0" i="0" u="none" strike="noStrike" kern="0" cap="none" spc="0" normalizeH="0" baseline="0" noProof="0" dirty="0">
              <a:ln>
                <a:noFill/>
              </a:ln>
              <a:solidFill>
                <a:schemeClr val="bg1"/>
              </a:solidFill>
              <a:effectLst/>
              <a:uLnTx/>
              <a:uFillTx/>
            </a:endParaRPr>
          </a:p>
        </p:txBody>
      </p:sp>
      <p:sp>
        <p:nvSpPr>
          <p:cNvPr id="12" name="TextBox 11">
            <a:extLst>
              <a:ext uri="{FF2B5EF4-FFF2-40B4-BE49-F238E27FC236}">
                <a16:creationId xmlns:a16="http://schemas.microsoft.com/office/drawing/2014/main" id="{C7BCCC11-A3BE-49BB-857B-420310BF27F2}"/>
              </a:ext>
            </a:extLst>
          </p:cNvPr>
          <p:cNvSpPr txBox="1"/>
          <p:nvPr/>
        </p:nvSpPr>
        <p:spPr>
          <a:xfrm>
            <a:off x="6912980" y="77545"/>
            <a:ext cx="3178502" cy="218139"/>
          </a:xfrm>
          <a:prstGeom prst="rect">
            <a:avLst/>
          </a:prstGeom>
          <a:solidFill>
            <a:srgbClr val="FFFF00"/>
          </a:solidFill>
        </p:spPr>
        <p:style>
          <a:lnRef idx="2">
            <a:schemeClr val="dk1"/>
          </a:lnRef>
          <a:fillRef idx="1">
            <a:schemeClr val="lt1"/>
          </a:fillRef>
          <a:effectRef idx="0">
            <a:schemeClr val="dk1"/>
          </a:effectRef>
          <a:fontRef idx="minor">
            <a:schemeClr val="dk1"/>
          </a:fontRef>
        </p:style>
        <p:txBody>
          <a:bodyPr wrap="square" lIns="0" tIns="0" rIns="0" bIns="0" rtlCol="0">
            <a:noAutofit/>
          </a:bodyPr>
          <a:lstStyle/>
          <a:p>
            <a:pPr marR="0" algn="ctr" defTabSz="914400" eaLnBrk="1" fontAlgn="auto" latinLnBrk="0" hangingPunct="1">
              <a:spcBef>
                <a:spcPts val="500"/>
              </a:spcBef>
              <a:spcAft>
                <a:spcPts val="0"/>
              </a:spcAft>
              <a:buClrTx/>
              <a:buSzTx/>
              <a:buFontTx/>
              <a:buNone/>
              <a:tabLst/>
            </a:pPr>
            <a:r>
              <a:rPr kumimoji="0" lang="de-DE" sz="1400" b="0" i="0" u="none" strike="noStrike" kern="0" cap="none" spc="0" normalizeH="0" baseline="0" noProof="0" dirty="0" err="1">
                <a:ln>
                  <a:noFill/>
                </a:ln>
                <a:solidFill>
                  <a:schemeClr val="tx1"/>
                </a:solidFill>
                <a:effectLst/>
                <a:uLnTx/>
                <a:uFillTx/>
              </a:rPr>
              <a:t>Direct</a:t>
            </a:r>
            <a:r>
              <a:rPr kumimoji="0" lang="de-DE" sz="1400" b="0" i="0" u="none" strike="noStrike" kern="0" cap="none" spc="0" normalizeH="0" baseline="0" noProof="0" dirty="0">
                <a:ln>
                  <a:noFill/>
                </a:ln>
                <a:solidFill>
                  <a:schemeClr val="tx1"/>
                </a:solidFill>
                <a:effectLst/>
                <a:uLnTx/>
                <a:uFillTx/>
              </a:rPr>
              <a:t> DMN</a:t>
            </a:r>
            <a:endParaRPr kumimoji="0" lang="en-IN" sz="1400" b="0" i="0" u="none" strike="noStrike" kern="0" cap="none" spc="0" normalizeH="0" baseline="0" noProof="0" dirty="0">
              <a:ln>
                <a:noFill/>
              </a:ln>
              <a:solidFill>
                <a:schemeClr val="tx1"/>
              </a:solidFill>
              <a:effectLst/>
              <a:uLnTx/>
              <a:uFillTx/>
            </a:endParaRPr>
          </a:p>
        </p:txBody>
      </p:sp>
      <mc:AlternateContent xmlns:mc="http://schemas.openxmlformats.org/markup-compatibility/2006">
        <mc:Choice xmlns:a14="http://schemas.microsoft.com/office/drawing/2010/main" Requires="a14">
          <p:sp>
            <p:nvSpPr>
              <p:cNvPr id="14" name="Content Placeholder 5">
                <a:extLst>
                  <a:ext uri="{FF2B5EF4-FFF2-40B4-BE49-F238E27FC236}">
                    <a16:creationId xmlns:a16="http://schemas.microsoft.com/office/drawing/2014/main" id="{149135F8-8CD7-4FF1-B8DA-D8C4955424F0}"/>
                  </a:ext>
                </a:extLst>
              </p:cNvPr>
              <p:cNvSpPr txBox="1">
                <a:spLocks noGrp="1"/>
              </p:cNvSpPr>
              <p:nvPr>
                <p:ph sz="quarter" idx="1"/>
              </p:nvPr>
            </p:nvSpPr>
            <p:spPr>
              <a:xfrm>
                <a:off x="348716" y="2123474"/>
                <a:ext cx="10450512" cy="508601"/>
              </a:xfrm>
              <a:prstGeom prst="rect">
                <a:avLst/>
              </a:prstGeom>
              <a:noFill/>
            </p:spPr>
            <p:txBody>
              <a:bodyPr wrap="square">
                <a:spAutoFit/>
              </a:bodyPr>
              <a:lstStyle/>
              <a:p>
                <a:pPr marL="0" indent="0">
                  <a:buNone/>
                </a:pPr>
                <a14:m>
                  <m:oMathPara xmlns:m="http://schemas.openxmlformats.org/officeDocument/2006/math">
                    <m:oMathParaPr>
                      <m:jc m:val="centerGroup"/>
                    </m:oMathParaPr>
                    <m:oMath xmlns:m="http://schemas.openxmlformats.org/officeDocument/2006/math">
                      <m:sSup>
                        <m:sSupPr>
                          <m:ctrlPr>
                            <a:rPr lang="en-IN" i="1" smtClean="0">
                              <a:solidFill>
                                <a:srgbClr val="836967"/>
                              </a:solidFill>
                              <a:latin typeface="Cambria Math" panose="02040503050406030204" pitchFamily="18" charset="0"/>
                            </a:rPr>
                          </m:ctrlPr>
                        </m:sSupPr>
                        <m:e>
                          <m:d>
                            <m:dPr>
                              <m:ctrlPr>
                                <a:rPr lang="en-IN" i="1">
                                  <a:solidFill>
                                    <a:srgbClr val="836967"/>
                                  </a:solidFill>
                                  <a:latin typeface="Cambria Math" panose="02040503050406030204" pitchFamily="18" charset="0"/>
                                </a:rPr>
                              </m:ctrlPr>
                            </m:dPr>
                            <m:e>
                              <m:r>
                                <a:rPr lang="en-IN">
                                  <a:latin typeface="Cambria Math" panose="02040503050406030204" pitchFamily="18" charset="0"/>
                                </a:rPr>
                                <m:t>ℙ</m:t>
                              </m:r>
                              <m:d>
                                <m:dPr>
                                  <m:ctrlPr>
                                    <a:rPr lang="en-IN" i="1">
                                      <a:solidFill>
                                        <a:srgbClr val="836967"/>
                                      </a:solidFill>
                                      <a:latin typeface="Cambria Math" panose="02040503050406030204" pitchFamily="18" charset="0"/>
                                    </a:rPr>
                                  </m:ctrlPr>
                                </m:dPr>
                                <m:e>
                                  <m:sSubSup>
                                    <m:sSubSupPr>
                                      <m:ctrlPr>
                                        <a:rPr lang="en-IN" i="1">
                                          <a:solidFill>
                                            <a:srgbClr val="836967"/>
                                          </a:solidFill>
                                          <a:latin typeface="Cambria Math" panose="02040503050406030204" pitchFamily="18" charset="0"/>
                                        </a:rPr>
                                      </m:ctrlPr>
                                    </m:sSubSupPr>
                                    <m:e>
                                      <m:r>
                                        <a:rPr lang="en-IN" b="1" i="1">
                                          <a:latin typeface="Cambria Math" panose="02040503050406030204" pitchFamily="18" charset="0"/>
                                        </a:rPr>
                                        <m:t>𝒏</m:t>
                                      </m:r>
                                    </m:e>
                                    <m:sub>
                                      <m:r>
                                        <a:rPr lang="en-IN" b="0" i="1">
                                          <a:latin typeface="Cambria Math" panose="02040503050406030204" pitchFamily="18" charset="0"/>
                                        </a:rPr>
                                        <m:t>𝑘</m:t>
                                      </m:r>
                                    </m:sub>
                                    <m:sup>
                                      <m:r>
                                        <a:rPr lang="en-IN" b="0" i="1">
                                          <a:latin typeface="Cambria Math" panose="02040503050406030204" pitchFamily="18" charset="0"/>
                                        </a:rPr>
                                        <m:t>𝑖</m:t>
                                      </m:r>
                                    </m:sup>
                                  </m:sSubSup>
                                </m:e>
                              </m:d>
                              <m:r>
                                <a:rPr lang="en-IN" b="0" i="0">
                                  <a:latin typeface="Cambria Math" panose="02040503050406030204" pitchFamily="18" charset="0"/>
                                </a:rPr>
                                <m:t>+</m:t>
                              </m:r>
                              <m:r>
                                <a:rPr lang="en-IN" b="0" i="1">
                                  <a:latin typeface="Cambria Math" panose="02040503050406030204" pitchFamily="18" charset="0"/>
                                </a:rPr>
                                <m:t>𝛼</m:t>
                              </m:r>
                              <m:sSup>
                                <m:sSupPr>
                                  <m:ctrlPr>
                                    <a:rPr lang="en-IN" b="0" i="1">
                                      <a:solidFill>
                                        <a:srgbClr val="836967"/>
                                      </a:solidFill>
                                      <a:latin typeface="Cambria Math" panose="02040503050406030204" pitchFamily="18" charset="0"/>
                                    </a:rPr>
                                  </m:ctrlPr>
                                </m:sSupPr>
                                <m:e>
                                  <m:d>
                                    <m:dPr>
                                      <m:begChr m:val="["/>
                                      <m:endChr m:val="]"/>
                                      <m:ctrlPr>
                                        <a:rPr lang="en-IN" b="0" i="1">
                                          <a:solidFill>
                                            <a:srgbClr val="836967"/>
                                          </a:solidFill>
                                          <a:latin typeface="Cambria Math" panose="02040503050406030204" pitchFamily="18" charset="0"/>
                                        </a:rPr>
                                      </m:ctrlPr>
                                    </m:dPr>
                                    <m:e>
                                      <m:sSubSup>
                                        <m:sSubSupPr>
                                          <m:ctrlPr>
                                            <a:rPr lang="en-IN" b="0" i="1">
                                              <a:solidFill>
                                                <a:srgbClr val="836967"/>
                                              </a:solidFill>
                                              <a:latin typeface="Cambria Math" panose="02040503050406030204" pitchFamily="18" charset="0"/>
                                            </a:rPr>
                                          </m:ctrlPr>
                                        </m:sSubSupPr>
                                        <m:e>
                                          <m:r>
                                            <a:rPr lang="en-IN" b="0" i="0">
                                              <a:latin typeface="Cambria Math" panose="02040503050406030204" pitchFamily="18" charset="0"/>
                                            </a:rPr>
                                            <m:t>ℂ</m:t>
                                          </m:r>
                                        </m:e>
                                        <m:sub>
                                          <m:r>
                                            <a:rPr lang="en-IN" b="0" i="1">
                                              <a:latin typeface="Cambria Math" panose="02040503050406030204" pitchFamily="18" charset="0"/>
                                            </a:rPr>
                                            <m:t>𝑘</m:t>
                                          </m:r>
                                        </m:sub>
                                        <m:sup>
                                          <m:r>
                                            <a:rPr lang="en-IN" b="0" i="1">
                                              <a:latin typeface="Cambria Math" panose="02040503050406030204" pitchFamily="18" charset="0"/>
                                            </a:rPr>
                                            <m:t>𝑖</m:t>
                                          </m:r>
                                        </m:sup>
                                      </m:sSubSup>
                                      <m:r>
                                        <a:rPr lang="en-IN" b="0" i="0">
                                          <a:latin typeface="Cambria Math" panose="02040503050406030204" pitchFamily="18" charset="0"/>
                                        </a:rPr>
                                        <m:t>−</m:t>
                                      </m:r>
                                      <m:r>
                                        <a:rPr lang="en-IN" b="0" i="1">
                                          <a:latin typeface="Cambria Math" panose="02040503050406030204" pitchFamily="18" charset="0"/>
                                        </a:rPr>
                                        <m:t>𝛼</m:t>
                                      </m:r>
                                      <m:sSub>
                                        <m:sSubPr>
                                          <m:ctrlPr>
                                            <a:rPr lang="en-IN" b="0" i="1">
                                              <a:solidFill>
                                                <a:srgbClr val="836967"/>
                                              </a:solidFill>
                                              <a:latin typeface="Cambria Math" panose="02040503050406030204" pitchFamily="18" charset="0"/>
                                            </a:rPr>
                                          </m:ctrlPr>
                                        </m:sSubPr>
                                        <m:e>
                                          <m:r>
                                            <a:rPr lang="en-IN" b="0" i="0">
                                              <a:latin typeface="Cambria Math" panose="02040503050406030204" pitchFamily="18" charset="0"/>
                                            </a:rPr>
                                            <m:t>𝕀</m:t>
                                          </m:r>
                                        </m:e>
                                        <m:sub>
                                          <m:r>
                                            <m:rPr>
                                              <m:sty m:val="p"/>
                                            </m:rPr>
                                            <a:rPr lang="en-IN" b="0" i="0">
                                              <a:latin typeface="Cambria Math" panose="02040503050406030204" pitchFamily="18" charset="0"/>
                                            </a:rPr>
                                            <m:t>s</m:t>
                                          </m:r>
                                        </m:sub>
                                      </m:sSub>
                                    </m:e>
                                  </m:d>
                                </m:e>
                                <m:sup>
                                  <m:r>
                                    <a:rPr lang="en-IN" b="0" i="0">
                                      <a:latin typeface="Cambria Math" panose="02040503050406030204" pitchFamily="18" charset="0"/>
                                    </a:rPr>
                                    <m:t>−1</m:t>
                                  </m:r>
                                </m:sup>
                              </m:sSup>
                            </m:e>
                          </m:d>
                        </m:e>
                        <m:sup>
                          <m:r>
                            <a:rPr lang="en-IN" b="0" i="0">
                              <a:latin typeface="Cambria Math" panose="02040503050406030204" pitchFamily="18" charset="0"/>
                            </a:rPr>
                            <m:t>−1</m:t>
                          </m:r>
                        </m:sup>
                      </m:sSup>
                      <m:r>
                        <a:rPr lang="en-IN" b="0" i="0">
                          <a:latin typeface="Cambria Math" panose="02040503050406030204" pitchFamily="18" charset="0"/>
                        </a:rPr>
                        <m:t>=</m:t>
                      </m:r>
                      <m:sSub>
                        <m:sSubPr>
                          <m:ctrlPr>
                            <a:rPr lang="en-IN" b="0" i="1">
                              <a:solidFill>
                                <a:srgbClr val="836967"/>
                              </a:solidFill>
                              <a:latin typeface="Cambria Math" panose="02040503050406030204" pitchFamily="18" charset="0"/>
                            </a:rPr>
                          </m:ctrlPr>
                        </m:sSubPr>
                        <m:e>
                          <m:r>
                            <a:rPr lang="en-IN" b="0" i="1">
                              <a:latin typeface="Cambria Math" panose="02040503050406030204" pitchFamily="18" charset="0"/>
                            </a:rPr>
                            <m:t>𝑐</m:t>
                          </m:r>
                        </m:e>
                        <m:sub>
                          <m:r>
                            <a:rPr lang="en-IN" b="0" i="0">
                              <a:latin typeface="Cambria Math" panose="02040503050406030204" pitchFamily="18" charset="0"/>
                            </a:rPr>
                            <m:t>1</m:t>
                          </m:r>
                        </m:sub>
                      </m:sSub>
                      <m:sSup>
                        <m:sSupPr>
                          <m:ctrlPr>
                            <a:rPr lang="en-IN" b="0" i="1">
                              <a:solidFill>
                                <a:srgbClr val="836967"/>
                              </a:solidFill>
                              <a:latin typeface="Cambria Math" panose="02040503050406030204" pitchFamily="18" charset="0"/>
                            </a:rPr>
                          </m:ctrlPr>
                        </m:sSupPr>
                        <m:e>
                          <m:d>
                            <m:dPr>
                              <m:ctrlPr>
                                <a:rPr lang="en-IN" b="0" i="1">
                                  <a:solidFill>
                                    <a:srgbClr val="836967"/>
                                  </a:solidFill>
                                  <a:latin typeface="Cambria Math" panose="02040503050406030204" pitchFamily="18" charset="0"/>
                                </a:rPr>
                              </m:ctrlPr>
                            </m:dPr>
                            <m:e>
                              <m:r>
                                <a:rPr lang="en-IN" b="0" i="0">
                                  <a:latin typeface="Cambria Math" panose="02040503050406030204" pitchFamily="18" charset="0"/>
                                </a:rPr>
                                <m:t>ℙ</m:t>
                              </m:r>
                              <m:d>
                                <m:dPr>
                                  <m:ctrlPr>
                                    <a:rPr lang="en-IN" b="0" i="1">
                                      <a:solidFill>
                                        <a:srgbClr val="836967"/>
                                      </a:solidFill>
                                      <a:latin typeface="Cambria Math" panose="02040503050406030204" pitchFamily="18" charset="0"/>
                                    </a:rPr>
                                  </m:ctrlPr>
                                </m:dPr>
                                <m:e>
                                  <m:sSubSup>
                                    <m:sSubSupPr>
                                      <m:ctrlPr>
                                        <a:rPr lang="en-IN" b="0" i="1">
                                          <a:solidFill>
                                            <a:srgbClr val="836967"/>
                                          </a:solidFill>
                                          <a:latin typeface="Cambria Math" panose="02040503050406030204" pitchFamily="18" charset="0"/>
                                        </a:rPr>
                                      </m:ctrlPr>
                                    </m:sSubSupPr>
                                    <m:e>
                                      <m:r>
                                        <a:rPr lang="en-IN" b="1" i="1">
                                          <a:latin typeface="Cambria Math" panose="02040503050406030204" pitchFamily="18" charset="0"/>
                                        </a:rPr>
                                        <m:t>𝒏</m:t>
                                      </m:r>
                                    </m:e>
                                    <m:sub>
                                      <m:r>
                                        <a:rPr lang="en-IN" b="0" i="1">
                                          <a:latin typeface="Cambria Math" panose="02040503050406030204" pitchFamily="18" charset="0"/>
                                        </a:rPr>
                                        <m:t>𝑘</m:t>
                                      </m:r>
                                    </m:sub>
                                    <m:sup>
                                      <m:r>
                                        <a:rPr lang="en-IN" b="0" i="1">
                                          <a:latin typeface="Cambria Math" panose="02040503050406030204" pitchFamily="18" charset="0"/>
                                        </a:rPr>
                                        <m:t>𝑖</m:t>
                                      </m:r>
                                    </m:sup>
                                  </m:sSubSup>
                                </m:e>
                              </m:d>
                              <m:r>
                                <a:rPr lang="en-IN" b="0" i="0">
                                  <a:latin typeface="Cambria Math" panose="02040503050406030204" pitchFamily="18" charset="0"/>
                                </a:rPr>
                                <m:t>+</m:t>
                              </m:r>
                              <m:r>
                                <a:rPr lang="en-IN" b="0" i="1">
                                  <a:latin typeface="Cambria Math" panose="02040503050406030204" pitchFamily="18" charset="0"/>
                                </a:rPr>
                                <m:t>𝛼</m:t>
                              </m:r>
                              <m:sSup>
                                <m:sSupPr>
                                  <m:ctrlPr>
                                    <a:rPr lang="en-IN" b="0" i="1">
                                      <a:solidFill>
                                        <a:srgbClr val="836967"/>
                                      </a:solidFill>
                                      <a:latin typeface="Cambria Math" panose="02040503050406030204" pitchFamily="18" charset="0"/>
                                    </a:rPr>
                                  </m:ctrlPr>
                                </m:sSupPr>
                                <m:e>
                                  <m:d>
                                    <m:dPr>
                                      <m:begChr m:val="["/>
                                      <m:endChr m:val="]"/>
                                      <m:ctrlPr>
                                        <a:rPr lang="en-IN" b="0" i="1">
                                          <a:solidFill>
                                            <a:srgbClr val="836967"/>
                                          </a:solidFill>
                                          <a:latin typeface="Cambria Math" panose="02040503050406030204" pitchFamily="18" charset="0"/>
                                        </a:rPr>
                                      </m:ctrlPr>
                                    </m:dPr>
                                    <m:e>
                                      <m:sSubSup>
                                        <m:sSubSupPr>
                                          <m:ctrlPr>
                                            <a:rPr lang="en-IN" b="0" i="1">
                                              <a:solidFill>
                                                <a:srgbClr val="836967"/>
                                              </a:solidFill>
                                              <a:latin typeface="Cambria Math" panose="02040503050406030204" pitchFamily="18" charset="0"/>
                                            </a:rPr>
                                          </m:ctrlPr>
                                        </m:sSubSupPr>
                                        <m:e>
                                          <m:r>
                                            <a:rPr lang="en-IN" b="0" i="0">
                                              <a:latin typeface="Cambria Math" panose="02040503050406030204" pitchFamily="18" charset="0"/>
                                            </a:rPr>
                                            <m:t>ℂ</m:t>
                                          </m:r>
                                        </m:e>
                                        <m:sub>
                                          <m:r>
                                            <a:rPr lang="en-IN" b="0" i="1">
                                              <a:latin typeface="Cambria Math" panose="02040503050406030204" pitchFamily="18" charset="0"/>
                                            </a:rPr>
                                            <m:t>𝑘</m:t>
                                          </m:r>
                                          <m:r>
                                            <a:rPr lang="en-IN" b="0" i="0">
                                              <a:latin typeface="Cambria Math" panose="02040503050406030204" pitchFamily="18" charset="0"/>
                                            </a:rPr>
                                            <m:t>+1</m:t>
                                          </m:r>
                                        </m:sub>
                                        <m:sup>
                                          <m:r>
                                            <a:rPr lang="en-IN" b="0" i="0">
                                              <a:latin typeface="Cambria Math" panose="02040503050406030204" pitchFamily="18" charset="0"/>
                                            </a:rPr>
                                            <m:t>2</m:t>
                                          </m:r>
                                          <m:r>
                                            <a:rPr lang="en-IN" b="0" i="1">
                                              <a:latin typeface="Cambria Math" panose="02040503050406030204" pitchFamily="18" charset="0"/>
                                            </a:rPr>
                                            <m:t>𝑖</m:t>
                                          </m:r>
                                          <m:r>
                                            <a:rPr lang="en-IN" b="0" i="0">
                                              <a:latin typeface="Cambria Math" panose="02040503050406030204" pitchFamily="18" charset="0"/>
                                            </a:rPr>
                                            <m:t>−1</m:t>
                                          </m:r>
                                        </m:sup>
                                      </m:sSubSup>
                                      <m:r>
                                        <a:rPr lang="en-IN" b="0" i="0">
                                          <a:latin typeface="Cambria Math" panose="02040503050406030204" pitchFamily="18" charset="0"/>
                                        </a:rPr>
                                        <m:t>−</m:t>
                                      </m:r>
                                      <m:r>
                                        <a:rPr lang="en-IN" b="0" i="1">
                                          <a:latin typeface="Cambria Math" panose="02040503050406030204" pitchFamily="18" charset="0"/>
                                        </a:rPr>
                                        <m:t>𝛼</m:t>
                                      </m:r>
                                      <m:sSub>
                                        <m:sSubPr>
                                          <m:ctrlPr>
                                            <a:rPr lang="en-IN" b="0" i="1">
                                              <a:solidFill>
                                                <a:srgbClr val="836967"/>
                                              </a:solidFill>
                                              <a:latin typeface="Cambria Math" panose="02040503050406030204" pitchFamily="18" charset="0"/>
                                            </a:rPr>
                                          </m:ctrlPr>
                                        </m:sSubPr>
                                        <m:e>
                                          <m:r>
                                            <a:rPr lang="en-IN" b="0" i="0">
                                              <a:latin typeface="Cambria Math" panose="02040503050406030204" pitchFamily="18" charset="0"/>
                                            </a:rPr>
                                            <m:t>𝕀</m:t>
                                          </m:r>
                                        </m:e>
                                        <m:sub>
                                          <m:r>
                                            <m:rPr>
                                              <m:sty m:val="p"/>
                                            </m:rPr>
                                            <a:rPr lang="en-IN" b="0" i="0">
                                              <a:latin typeface="Cambria Math" panose="02040503050406030204" pitchFamily="18" charset="0"/>
                                            </a:rPr>
                                            <m:t>s</m:t>
                                          </m:r>
                                        </m:sub>
                                      </m:sSub>
                                    </m:e>
                                  </m:d>
                                </m:e>
                                <m:sup>
                                  <m:r>
                                    <a:rPr lang="en-IN" b="0" i="0">
                                      <a:latin typeface="Cambria Math" panose="02040503050406030204" pitchFamily="18" charset="0"/>
                                    </a:rPr>
                                    <m:t>−1</m:t>
                                  </m:r>
                                </m:sup>
                              </m:sSup>
                            </m:e>
                          </m:d>
                        </m:e>
                        <m:sup>
                          <m:r>
                            <a:rPr lang="en-IN" b="0" i="0">
                              <a:latin typeface="Cambria Math" panose="02040503050406030204" pitchFamily="18" charset="0"/>
                            </a:rPr>
                            <m:t>−1</m:t>
                          </m:r>
                        </m:sup>
                      </m:sSup>
                      <m:r>
                        <a:rPr lang="en-IN" b="0" i="0">
                          <a:latin typeface="Cambria Math" panose="02040503050406030204" pitchFamily="18" charset="0"/>
                        </a:rPr>
                        <m:t>+</m:t>
                      </m:r>
                      <m:sSub>
                        <m:sSubPr>
                          <m:ctrlPr>
                            <a:rPr lang="en-IN" b="0" i="1">
                              <a:solidFill>
                                <a:srgbClr val="836967"/>
                              </a:solidFill>
                              <a:latin typeface="Cambria Math" panose="02040503050406030204" pitchFamily="18" charset="0"/>
                            </a:rPr>
                          </m:ctrlPr>
                        </m:sSubPr>
                        <m:e>
                          <m:r>
                            <a:rPr lang="en-IN" b="0" i="1">
                              <a:latin typeface="Cambria Math" panose="02040503050406030204" pitchFamily="18" charset="0"/>
                            </a:rPr>
                            <m:t>𝑐</m:t>
                          </m:r>
                        </m:e>
                        <m:sub>
                          <m:r>
                            <a:rPr lang="en-IN" b="0" i="0">
                              <a:latin typeface="Cambria Math" panose="02040503050406030204" pitchFamily="18" charset="0"/>
                            </a:rPr>
                            <m:t>2</m:t>
                          </m:r>
                        </m:sub>
                      </m:sSub>
                      <m:sSup>
                        <m:sSupPr>
                          <m:ctrlPr>
                            <a:rPr lang="en-IN" b="0" i="1">
                              <a:solidFill>
                                <a:srgbClr val="836967"/>
                              </a:solidFill>
                              <a:latin typeface="Cambria Math" panose="02040503050406030204" pitchFamily="18" charset="0"/>
                            </a:rPr>
                          </m:ctrlPr>
                        </m:sSupPr>
                        <m:e>
                          <m:d>
                            <m:dPr>
                              <m:ctrlPr>
                                <a:rPr lang="en-IN" b="0" i="1">
                                  <a:solidFill>
                                    <a:srgbClr val="836967"/>
                                  </a:solidFill>
                                  <a:latin typeface="Cambria Math" panose="02040503050406030204" pitchFamily="18" charset="0"/>
                                </a:rPr>
                              </m:ctrlPr>
                            </m:dPr>
                            <m:e>
                              <m:r>
                                <a:rPr lang="en-IN" b="0" i="0">
                                  <a:latin typeface="Cambria Math" panose="02040503050406030204" pitchFamily="18" charset="0"/>
                                </a:rPr>
                                <m:t>ℙ</m:t>
                              </m:r>
                              <m:d>
                                <m:dPr>
                                  <m:ctrlPr>
                                    <a:rPr lang="en-IN" b="0" i="1">
                                      <a:solidFill>
                                        <a:srgbClr val="836967"/>
                                      </a:solidFill>
                                      <a:latin typeface="Cambria Math" panose="02040503050406030204" pitchFamily="18" charset="0"/>
                                    </a:rPr>
                                  </m:ctrlPr>
                                </m:dPr>
                                <m:e>
                                  <m:sSubSup>
                                    <m:sSubSupPr>
                                      <m:ctrlPr>
                                        <a:rPr lang="en-IN" b="0" i="1">
                                          <a:solidFill>
                                            <a:srgbClr val="836967"/>
                                          </a:solidFill>
                                          <a:latin typeface="Cambria Math" panose="02040503050406030204" pitchFamily="18" charset="0"/>
                                        </a:rPr>
                                      </m:ctrlPr>
                                    </m:sSubSupPr>
                                    <m:e>
                                      <m:r>
                                        <a:rPr lang="en-IN" b="1" i="1">
                                          <a:latin typeface="Cambria Math" panose="02040503050406030204" pitchFamily="18" charset="0"/>
                                        </a:rPr>
                                        <m:t>𝒏</m:t>
                                      </m:r>
                                    </m:e>
                                    <m:sub>
                                      <m:r>
                                        <a:rPr lang="en-IN" b="0" i="1">
                                          <a:latin typeface="Cambria Math" panose="02040503050406030204" pitchFamily="18" charset="0"/>
                                        </a:rPr>
                                        <m:t>𝑘</m:t>
                                      </m:r>
                                    </m:sub>
                                    <m:sup>
                                      <m:r>
                                        <a:rPr lang="en-IN" b="0" i="1">
                                          <a:latin typeface="Cambria Math" panose="02040503050406030204" pitchFamily="18" charset="0"/>
                                        </a:rPr>
                                        <m:t>𝑖</m:t>
                                      </m:r>
                                    </m:sup>
                                  </m:sSubSup>
                                </m:e>
                              </m:d>
                              <m:r>
                                <a:rPr lang="en-IN" b="0" i="0">
                                  <a:latin typeface="Cambria Math" panose="02040503050406030204" pitchFamily="18" charset="0"/>
                                </a:rPr>
                                <m:t>+</m:t>
                              </m:r>
                              <m:r>
                                <a:rPr lang="en-IN" b="0" i="1">
                                  <a:latin typeface="Cambria Math" panose="02040503050406030204" pitchFamily="18" charset="0"/>
                                </a:rPr>
                                <m:t>𝛼</m:t>
                              </m:r>
                              <m:sSup>
                                <m:sSupPr>
                                  <m:ctrlPr>
                                    <a:rPr lang="en-IN" b="0" i="1">
                                      <a:solidFill>
                                        <a:srgbClr val="836967"/>
                                      </a:solidFill>
                                      <a:latin typeface="Cambria Math" panose="02040503050406030204" pitchFamily="18" charset="0"/>
                                    </a:rPr>
                                  </m:ctrlPr>
                                </m:sSupPr>
                                <m:e>
                                  <m:d>
                                    <m:dPr>
                                      <m:begChr m:val="["/>
                                      <m:endChr m:val="]"/>
                                      <m:ctrlPr>
                                        <a:rPr lang="en-IN" b="0" i="1">
                                          <a:solidFill>
                                            <a:srgbClr val="836967"/>
                                          </a:solidFill>
                                          <a:latin typeface="Cambria Math" panose="02040503050406030204" pitchFamily="18" charset="0"/>
                                        </a:rPr>
                                      </m:ctrlPr>
                                    </m:dPr>
                                    <m:e>
                                      <m:sSubSup>
                                        <m:sSubSupPr>
                                          <m:ctrlPr>
                                            <a:rPr lang="en-IN" b="0" i="1">
                                              <a:solidFill>
                                                <a:srgbClr val="836967"/>
                                              </a:solidFill>
                                              <a:latin typeface="Cambria Math" panose="02040503050406030204" pitchFamily="18" charset="0"/>
                                            </a:rPr>
                                          </m:ctrlPr>
                                        </m:sSubSupPr>
                                        <m:e>
                                          <m:r>
                                            <a:rPr lang="en-IN" b="0" i="0">
                                              <a:latin typeface="Cambria Math" panose="02040503050406030204" pitchFamily="18" charset="0"/>
                                            </a:rPr>
                                            <m:t>ℂ</m:t>
                                          </m:r>
                                        </m:e>
                                        <m:sub>
                                          <m:r>
                                            <a:rPr lang="en-IN" b="0" i="1">
                                              <a:latin typeface="Cambria Math" panose="02040503050406030204" pitchFamily="18" charset="0"/>
                                            </a:rPr>
                                            <m:t>𝑘</m:t>
                                          </m:r>
                                          <m:r>
                                            <a:rPr lang="en-IN" b="0" i="0">
                                              <a:latin typeface="Cambria Math" panose="02040503050406030204" pitchFamily="18" charset="0"/>
                                            </a:rPr>
                                            <m:t>+1</m:t>
                                          </m:r>
                                        </m:sub>
                                        <m:sup>
                                          <m:r>
                                            <a:rPr lang="en-IN" b="0" i="0">
                                              <a:latin typeface="Cambria Math" panose="02040503050406030204" pitchFamily="18" charset="0"/>
                                            </a:rPr>
                                            <m:t>2</m:t>
                                          </m:r>
                                          <m:r>
                                            <a:rPr lang="en-IN" b="0" i="1">
                                              <a:latin typeface="Cambria Math" panose="02040503050406030204" pitchFamily="18" charset="0"/>
                                            </a:rPr>
                                            <m:t>𝑖</m:t>
                                          </m:r>
                                        </m:sup>
                                      </m:sSubSup>
                                      <m:r>
                                        <a:rPr lang="en-IN" b="0" i="0">
                                          <a:latin typeface="Cambria Math" panose="02040503050406030204" pitchFamily="18" charset="0"/>
                                        </a:rPr>
                                        <m:t>−</m:t>
                                      </m:r>
                                      <m:r>
                                        <a:rPr lang="en-IN" b="0" i="1">
                                          <a:latin typeface="Cambria Math" panose="02040503050406030204" pitchFamily="18" charset="0"/>
                                        </a:rPr>
                                        <m:t>𝛼</m:t>
                                      </m:r>
                                      <m:sSub>
                                        <m:sSubPr>
                                          <m:ctrlPr>
                                            <a:rPr lang="en-IN" b="0" i="1">
                                              <a:solidFill>
                                                <a:srgbClr val="836967"/>
                                              </a:solidFill>
                                              <a:latin typeface="Cambria Math" panose="02040503050406030204" pitchFamily="18" charset="0"/>
                                            </a:rPr>
                                          </m:ctrlPr>
                                        </m:sSubPr>
                                        <m:e>
                                          <m:r>
                                            <a:rPr lang="en-IN" b="0" i="0">
                                              <a:latin typeface="Cambria Math" panose="02040503050406030204" pitchFamily="18" charset="0"/>
                                            </a:rPr>
                                            <m:t>𝕀</m:t>
                                          </m:r>
                                        </m:e>
                                        <m:sub>
                                          <m:r>
                                            <m:rPr>
                                              <m:sty m:val="p"/>
                                            </m:rPr>
                                            <a:rPr lang="en-IN" b="0" i="0">
                                              <a:latin typeface="Cambria Math" panose="02040503050406030204" pitchFamily="18" charset="0"/>
                                            </a:rPr>
                                            <m:t>s</m:t>
                                          </m:r>
                                        </m:sub>
                                      </m:sSub>
                                    </m:e>
                                  </m:d>
                                </m:e>
                                <m:sup>
                                  <m:r>
                                    <a:rPr lang="en-IN" b="0" i="0">
                                      <a:latin typeface="Cambria Math" panose="02040503050406030204" pitchFamily="18" charset="0"/>
                                    </a:rPr>
                                    <m:t>−1</m:t>
                                  </m:r>
                                </m:sup>
                              </m:sSup>
                            </m:e>
                          </m:d>
                        </m:e>
                        <m:sup>
                          <m:r>
                            <a:rPr lang="en-IN" b="0" i="0">
                              <a:latin typeface="Cambria Math" panose="02040503050406030204" pitchFamily="18" charset="0"/>
                            </a:rPr>
                            <m:t>−1</m:t>
                          </m:r>
                        </m:sup>
                      </m:sSup>
                    </m:oMath>
                  </m:oMathPara>
                </a14:m>
                <a:endParaRPr lang="en-IN" dirty="0"/>
              </a:p>
            </p:txBody>
          </p:sp>
        </mc:Choice>
        <mc:Fallback>
          <p:sp>
            <p:nvSpPr>
              <p:cNvPr id="14" name="Content Placeholder 5">
                <a:extLst>
                  <a:ext uri="{FF2B5EF4-FFF2-40B4-BE49-F238E27FC236}">
                    <a16:creationId xmlns:a16="http://schemas.microsoft.com/office/drawing/2014/main" id="{149135F8-8CD7-4FF1-B8DA-D8C4955424F0}"/>
                  </a:ext>
                </a:extLst>
              </p:cNvPr>
              <p:cNvSpPr txBox="1">
                <a:spLocks noGrp="1" noRot="1" noChangeAspect="1" noMove="1" noResize="1" noEditPoints="1" noAdjustHandles="1" noChangeArrowheads="1" noChangeShapeType="1" noTextEdit="1"/>
              </p:cNvSpPr>
              <p:nvPr>
                <p:ph sz="quarter" idx="1"/>
              </p:nvPr>
            </p:nvSpPr>
            <p:spPr>
              <a:xfrm>
                <a:off x="348716" y="2123474"/>
                <a:ext cx="10450512" cy="508601"/>
              </a:xfrm>
              <a:prstGeom prst="rect">
                <a:avLst/>
              </a:prstGeom>
              <a:blipFill>
                <a:blip r:embed="rId4"/>
                <a:stretch>
                  <a:fillRect/>
                </a:stretch>
              </a:blipFill>
            </p:spPr>
            <p:txBody>
              <a:bodyPr/>
              <a:lstStyle/>
              <a:p>
                <a:r>
                  <a:rPr lang="en-IN">
                    <a:noFill/>
                  </a:rPr>
                  <a:t> </a:t>
                </a:r>
              </a:p>
            </p:txBody>
          </p:sp>
        </mc:Fallback>
      </mc:AlternateContent>
      <p:sp>
        <p:nvSpPr>
          <p:cNvPr id="15" name="Oval 14">
            <a:extLst>
              <a:ext uri="{FF2B5EF4-FFF2-40B4-BE49-F238E27FC236}">
                <a16:creationId xmlns:a16="http://schemas.microsoft.com/office/drawing/2014/main" id="{34B51231-7934-41C4-8E3A-6BE0A0FB18EB}"/>
              </a:ext>
            </a:extLst>
          </p:cNvPr>
          <p:cNvSpPr/>
          <p:nvPr/>
        </p:nvSpPr>
        <p:spPr>
          <a:xfrm>
            <a:off x="3691070" y="2289499"/>
            <a:ext cx="313150" cy="323922"/>
          </a:xfrm>
          <a:prstGeom prst="ellipse">
            <a:avLst/>
          </a:prstGeom>
          <a:noFill/>
          <a:ln w="57150" cap="flat" cmpd="sng" algn="ctr">
            <a:solidFill>
              <a:srgbClr val="FF0000"/>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IN" sz="1800" b="0" i="0" u="none" strike="noStrike" kern="0" cap="none" spc="0" normalizeH="0" baseline="0" noProof="0" dirty="0">
              <a:ln>
                <a:noFill/>
              </a:ln>
              <a:solidFill>
                <a:srgbClr val="000000"/>
              </a:solidFill>
              <a:effectLst/>
              <a:uLnTx/>
              <a:uFillTx/>
              <a:latin typeface="Bosch Office Sans"/>
              <a:ea typeface="+mn-ea"/>
              <a:cs typeface="+mn-cs"/>
            </a:endParaRPr>
          </a:p>
        </p:txBody>
      </p:sp>
      <p:sp>
        <p:nvSpPr>
          <p:cNvPr id="16" name="Oval 15">
            <a:extLst>
              <a:ext uri="{FF2B5EF4-FFF2-40B4-BE49-F238E27FC236}">
                <a16:creationId xmlns:a16="http://schemas.microsoft.com/office/drawing/2014/main" id="{B6125817-7272-4BE1-99CB-FC39C8C12063}"/>
              </a:ext>
            </a:extLst>
          </p:cNvPr>
          <p:cNvSpPr/>
          <p:nvPr/>
        </p:nvSpPr>
        <p:spPr>
          <a:xfrm>
            <a:off x="7194260" y="2277252"/>
            <a:ext cx="313150" cy="323922"/>
          </a:xfrm>
          <a:prstGeom prst="ellipse">
            <a:avLst/>
          </a:prstGeom>
          <a:noFill/>
          <a:ln w="57150" cap="flat" cmpd="sng" algn="ctr">
            <a:solidFill>
              <a:srgbClr val="0070C0"/>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IN" sz="1800" b="0" i="0" u="none" strike="noStrike" kern="0" cap="none" spc="0" normalizeH="0" baseline="0" noProof="0" dirty="0">
              <a:ln>
                <a:noFill/>
              </a:ln>
              <a:solidFill>
                <a:srgbClr val="000000"/>
              </a:solidFill>
              <a:effectLst/>
              <a:uLnTx/>
              <a:uFillTx/>
              <a:latin typeface="Bosch Office Sans"/>
              <a:ea typeface="+mn-ea"/>
              <a:cs typeface="+mn-cs"/>
            </a:endParaRPr>
          </a:p>
        </p:txBody>
      </p:sp>
      <p:sp>
        <p:nvSpPr>
          <p:cNvPr id="17" name="Oval 16">
            <a:extLst>
              <a:ext uri="{FF2B5EF4-FFF2-40B4-BE49-F238E27FC236}">
                <a16:creationId xmlns:a16="http://schemas.microsoft.com/office/drawing/2014/main" id="{80D5B581-E644-4CF0-8365-B4D917C657A8}"/>
              </a:ext>
            </a:extLst>
          </p:cNvPr>
          <p:cNvSpPr/>
          <p:nvPr/>
        </p:nvSpPr>
        <p:spPr>
          <a:xfrm>
            <a:off x="4252992" y="2197424"/>
            <a:ext cx="448849" cy="456181"/>
          </a:xfrm>
          <a:prstGeom prst="ellipse">
            <a:avLst/>
          </a:prstGeom>
          <a:noFill/>
          <a:ln w="57150" cap="flat" cmpd="sng" algn="ctr">
            <a:solidFill>
              <a:schemeClr val="tx1"/>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IN" sz="1800" b="0" i="0" u="none" strike="noStrike" kern="0" cap="none" spc="0" normalizeH="0" baseline="0" noProof="0" dirty="0">
              <a:ln>
                <a:noFill/>
              </a:ln>
              <a:solidFill>
                <a:srgbClr val="000000"/>
              </a:solidFill>
              <a:effectLst/>
              <a:uLnTx/>
              <a:uFillTx/>
              <a:latin typeface="Bosch Office Sans"/>
              <a:ea typeface="+mn-ea"/>
              <a:cs typeface="+mn-cs"/>
            </a:endParaRPr>
          </a:p>
        </p:txBody>
      </p:sp>
      <p:sp>
        <p:nvSpPr>
          <p:cNvPr id="18" name="Oval 17">
            <a:extLst>
              <a:ext uri="{FF2B5EF4-FFF2-40B4-BE49-F238E27FC236}">
                <a16:creationId xmlns:a16="http://schemas.microsoft.com/office/drawing/2014/main" id="{1B47562E-FA91-4F6A-8D39-7B92D16D071E}"/>
              </a:ext>
            </a:extLst>
          </p:cNvPr>
          <p:cNvSpPr/>
          <p:nvPr/>
        </p:nvSpPr>
        <p:spPr>
          <a:xfrm>
            <a:off x="7794020" y="2197424"/>
            <a:ext cx="448849" cy="456181"/>
          </a:xfrm>
          <a:prstGeom prst="ellipse">
            <a:avLst/>
          </a:prstGeom>
          <a:noFill/>
          <a:ln w="57150" cap="flat" cmpd="sng" algn="ctr">
            <a:solidFill>
              <a:schemeClr val="tx1"/>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IN" sz="1800" b="0" i="0" u="none" strike="noStrike" kern="0" cap="none" spc="0" normalizeH="0" baseline="0" noProof="0" dirty="0">
              <a:ln>
                <a:noFill/>
              </a:ln>
              <a:solidFill>
                <a:srgbClr val="000000"/>
              </a:solidFill>
              <a:effectLst/>
              <a:uLnTx/>
              <a:uFillTx/>
              <a:latin typeface="Bosch Office Sans"/>
              <a:ea typeface="+mn-ea"/>
              <a:cs typeface="+mn-cs"/>
            </a:endParaRPr>
          </a:p>
        </p:txBody>
      </p:sp>
      <p:sp>
        <p:nvSpPr>
          <p:cNvPr id="19" name="Oval 18">
            <a:extLst>
              <a:ext uri="{FF2B5EF4-FFF2-40B4-BE49-F238E27FC236}">
                <a16:creationId xmlns:a16="http://schemas.microsoft.com/office/drawing/2014/main" id="{49295D01-F3DE-4F6F-A63D-A5F22E49FEE1}"/>
              </a:ext>
            </a:extLst>
          </p:cNvPr>
          <p:cNvSpPr/>
          <p:nvPr/>
        </p:nvSpPr>
        <p:spPr>
          <a:xfrm>
            <a:off x="910287" y="2189442"/>
            <a:ext cx="513424" cy="464163"/>
          </a:xfrm>
          <a:prstGeom prst="ellipse">
            <a:avLst/>
          </a:prstGeom>
          <a:noFill/>
          <a:ln w="57150" cap="flat" cmpd="sng" algn="ctr">
            <a:solidFill>
              <a:schemeClr val="tx1"/>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IN" sz="1800" b="0" i="0" u="none" strike="noStrike" kern="0" cap="none" spc="0" normalizeH="0" baseline="0" noProof="0" dirty="0">
              <a:ln>
                <a:noFill/>
              </a:ln>
              <a:solidFill>
                <a:srgbClr val="000000"/>
              </a:solidFill>
              <a:effectLst/>
              <a:uLnTx/>
              <a:uFillTx/>
              <a:latin typeface="Bosch Office Sans"/>
              <a:ea typeface="+mn-ea"/>
              <a:cs typeface="+mn-cs"/>
            </a:endParaRPr>
          </a:p>
        </p:txBody>
      </p:sp>
      <p:sp>
        <p:nvSpPr>
          <p:cNvPr id="20" name="Rectangle 19">
            <a:extLst>
              <a:ext uri="{FF2B5EF4-FFF2-40B4-BE49-F238E27FC236}">
                <a16:creationId xmlns:a16="http://schemas.microsoft.com/office/drawing/2014/main" id="{F6E5CB57-40E5-4093-A0FD-03755E73661B}"/>
              </a:ext>
            </a:extLst>
          </p:cNvPr>
          <p:cNvSpPr/>
          <p:nvPr/>
        </p:nvSpPr>
        <p:spPr>
          <a:xfrm>
            <a:off x="3851560" y="3066752"/>
            <a:ext cx="187891" cy="1377863"/>
          </a:xfrm>
          <a:prstGeom prst="rect">
            <a:avLst/>
          </a:prstGeom>
          <a:solidFill>
            <a:srgbClr val="FF0000"/>
          </a:solidFill>
          <a:ln w="9525" cap="flat" cmpd="sng" algn="ctr">
            <a:solidFill>
              <a:srgbClr val="3F136C"/>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IN" sz="1800" b="0" i="0" u="none" strike="noStrike" kern="0" cap="none" spc="0" normalizeH="0" baseline="0" noProof="0" dirty="0">
              <a:ln>
                <a:noFill/>
              </a:ln>
              <a:solidFill>
                <a:srgbClr val="000000"/>
              </a:solidFill>
              <a:effectLst/>
              <a:uLnTx/>
              <a:uFillTx/>
              <a:latin typeface="Bosch Office Sans"/>
              <a:ea typeface="+mn-ea"/>
              <a:cs typeface="+mn-cs"/>
            </a:endParaRPr>
          </a:p>
        </p:txBody>
      </p:sp>
      <p:sp>
        <p:nvSpPr>
          <p:cNvPr id="21" name="Rectangle 20">
            <a:extLst>
              <a:ext uri="{FF2B5EF4-FFF2-40B4-BE49-F238E27FC236}">
                <a16:creationId xmlns:a16="http://schemas.microsoft.com/office/drawing/2014/main" id="{1CA6885B-E7AE-4BDF-AF09-8315A3697919}"/>
              </a:ext>
            </a:extLst>
          </p:cNvPr>
          <p:cNvSpPr/>
          <p:nvPr/>
        </p:nvSpPr>
        <p:spPr>
          <a:xfrm>
            <a:off x="7400709" y="3066751"/>
            <a:ext cx="187891" cy="1377863"/>
          </a:xfrm>
          <a:prstGeom prst="rect">
            <a:avLst/>
          </a:prstGeom>
          <a:solidFill>
            <a:srgbClr val="0070C0"/>
          </a:solidFill>
          <a:ln w="9525" cap="flat" cmpd="sng" algn="ctr">
            <a:solidFill>
              <a:srgbClr val="3F136C"/>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IN" sz="1800" b="0" i="0" u="none" strike="noStrike" kern="0" cap="none" spc="0" normalizeH="0" baseline="0" noProof="0" dirty="0">
              <a:ln>
                <a:noFill/>
              </a:ln>
              <a:solidFill>
                <a:srgbClr val="000000"/>
              </a:solidFill>
              <a:effectLst/>
              <a:uLnTx/>
              <a:uFillTx/>
              <a:latin typeface="Bosch Office Sans"/>
              <a:ea typeface="+mn-ea"/>
              <a:cs typeface="+mn-cs"/>
            </a:endParaRPr>
          </a:p>
        </p:txBody>
      </p:sp>
      <p:cxnSp>
        <p:nvCxnSpPr>
          <p:cNvPr id="22" name="Straight Arrow Connector 21">
            <a:extLst>
              <a:ext uri="{FF2B5EF4-FFF2-40B4-BE49-F238E27FC236}">
                <a16:creationId xmlns:a16="http://schemas.microsoft.com/office/drawing/2014/main" id="{E552B4F8-AB26-4B34-B0E5-FFC94F469442}"/>
              </a:ext>
            </a:extLst>
          </p:cNvPr>
          <p:cNvCxnSpPr>
            <a:stCxn id="15" idx="4"/>
            <a:endCxn id="20" idx="0"/>
          </p:cNvCxnSpPr>
          <p:nvPr/>
        </p:nvCxnSpPr>
        <p:spPr>
          <a:xfrm>
            <a:off x="3847645" y="2613421"/>
            <a:ext cx="97861" cy="453331"/>
          </a:xfrm>
          <a:prstGeom prst="straightConnector1">
            <a:avLst/>
          </a:prstGeom>
          <a:ln>
            <a:solidFill>
              <a:srgbClr val="ED0007"/>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1AA43A3B-05C1-42EB-A4E3-94EA35E903D3}"/>
              </a:ext>
            </a:extLst>
          </p:cNvPr>
          <p:cNvCxnSpPr>
            <a:stCxn id="16" idx="4"/>
            <a:endCxn id="21" idx="0"/>
          </p:cNvCxnSpPr>
          <p:nvPr/>
        </p:nvCxnSpPr>
        <p:spPr>
          <a:xfrm>
            <a:off x="7350835" y="2601174"/>
            <a:ext cx="143820" cy="4655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A9B6CEFA-0A86-4F27-B6B1-CE3FC4EC51B4}"/>
              </a:ext>
            </a:extLst>
          </p:cNvPr>
          <p:cNvSpPr/>
          <p:nvPr/>
        </p:nvSpPr>
        <p:spPr>
          <a:xfrm>
            <a:off x="4741508" y="3546630"/>
            <a:ext cx="2121075" cy="582461"/>
          </a:xfrm>
          <a:prstGeom prst="rect">
            <a:avLst/>
          </a:prstGeom>
          <a:noFill/>
          <a:ln w="38100" cap="flat" cmpd="sng" algn="ctr">
            <a:solidFill>
              <a:srgbClr val="ED0007"/>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r>
              <a:rPr lang="de-DE" sz="1600" kern="0" dirty="0" err="1">
                <a:solidFill>
                  <a:srgbClr val="000000"/>
                </a:solidFill>
                <a:latin typeface="Bosch Office Sans"/>
              </a:rPr>
              <a:t>signifies</a:t>
            </a:r>
            <a:r>
              <a:rPr kumimoji="0" lang="de-DE" sz="1600" b="0" i="0" u="none" strike="noStrike" kern="0" cap="none" spc="0" normalizeH="0" baseline="0" noProof="0" dirty="0">
                <a:ln>
                  <a:noFill/>
                </a:ln>
                <a:solidFill>
                  <a:srgbClr val="000000"/>
                </a:solidFill>
                <a:effectLst/>
                <a:uLnTx/>
                <a:uFillTx/>
                <a:latin typeface="Bosch Office Sans"/>
                <a:ea typeface="+mn-ea"/>
                <a:cs typeface="+mn-cs"/>
              </a:rPr>
              <a:t> material in </a:t>
            </a:r>
            <a:r>
              <a:rPr kumimoji="0" lang="de-DE" sz="1600" b="0" i="0" u="none" strike="noStrike" kern="0" cap="none" spc="0" normalizeH="0" baseline="0" noProof="0" dirty="0" err="1">
                <a:ln>
                  <a:noFill/>
                </a:ln>
                <a:solidFill>
                  <a:srgbClr val="000000"/>
                </a:solidFill>
                <a:effectLst/>
                <a:uLnTx/>
                <a:uFillTx/>
                <a:latin typeface="Bosch Office Sans"/>
                <a:ea typeface="+mn-ea"/>
                <a:cs typeface="+mn-cs"/>
              </a:rPr>
              <a:t>laminate</a:t>
            </a:r>
            <a:endParaRPr kumimoji="0" lang="en-IN" sz="1600" b="0" i="0" u="none" strike="noStrike" kern="0" cap="none" spc="0" normalizeH="0" baseline="0" noProof="0" dirty="0">
              <a:ln>
                <a:noFill/>
              </a:ln>
              <a:solidFill>
                <a:srgbClr val="000000"/>
              </a:solidFill>
              <a:effectLst/>
              <a:uLnTx/>
              <a:uFillTx/>
              <a:latin typeface="Bosch Office Sans"/>
              <a:ea typeface="+mn-ea"/>
              <a:cs typeface="+mn-cs"/>
            </a:endParaRPr>
          </a:p>
        </p:txBody>
      </p:sp>
      <p:cxnSp>
        <p:nvCxnSpPr>
          <p:cNvPr id="25" name="Straight Arrow Connector 24">
            <a:extLst>
              <a:ext uri="{FF2B5EF4-FFF2-40B4-BE49-F238E27FC236}">
                <a16:creationId xmlns:a16="http://schemas.microsoft.com/office/drawing/2014/main" id="{F565E0AF-11C0-4A30-917E-11C02B67FA77}"/>
              </a:ext>
            </a:extLst>
          </p:cNvPr>
          <p:cNvCxnSpPr>
            <a:cxnSpLocks/>
            <a:stCxn id="20" idx="0"/>
            <a:endCxn id="27" idx="1"/>
          </p:cNvCxnSpPr>
          <p:nvPr/>
        </p:nvCxnSpPr>
        <p:spPr>
          <a:xfrm>
            <a:off x="3945506" y="3066752"/>
            <a:ext cx="750672" cy="78088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5DF7C374-BEDC-445A-9392-D453CC333115}"/>
              </a:ext>
            </a:extLst>
          </p:cNvPr>
          <p:cNvCxnSpPr>
            <a:cxnSpLocks/>
            <a:endCxn id="27" idx="3"/>
          </p:cNvCxnSpPr>
          <p:nvPr/>
        </p:nvCxnSpPr>
        <p:spPr>
          <a:xfrm flipH="1">
            <a:off x="6912980" y="3087085"/>
            <a:ext cx="605534" cy="7605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C68EB666-1541-4437-98B5-A07F12BBA163}"/>
              </a:ext>
            </a:extLst>
          </p:cNvPr>
          <p:cNvSpPr/>
          <p:nvPr/>
        </p:nvSpPr>
        <p:spPr>
          <a:xfrm>
            <a:off x="4696178" y="3512739"/>
            <a:ext cx="2216802" cy="669793"/>
          </a:xfrm>
          <a:prstGeom prst="rect">
            <a:avLst/>
          </a:prstGeom>
          <a:noFill/>
          <a:ln w="57150" cap="flat" cmpd="sng" algn="ctr">
            <a:solidFill>
              <a:srgbClr val="0070C0"/>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IN" sz="1800" b="0" i="0" u="none" strike="noStrike" kern="0" cap="none" spc="0" normalizeH="0" baseline="0" noProof="0" dirty="0">
              <a:ln>
                <a:noFill/>
              </a:ln>
              <a:solidFill>
                <a:srgbClr val="000000"/>
              </a:solidFill>
              <a:effectLst/>
              <a:uLnTx/>
              <a:uFillTx/>
              <a:latin typeface="Bosch Office Sans"/>
              <a:ea typeface="+mn-ea"/>
              <a:cs typeface="+mn-cs"/>
            </a:endParaRPr>
          </a:p>
        </p:txBody>
      </p:sp>
      <p:sp>
        <p:nvSpPr>
          <p:cNvPr id="28" name="Rectangle 27">
            <a:extLst>
              <a:ext uri="{FF2B5EF4-FFF2-40B4-BE49-F238E27FC236}">
                <a16:creationId xmlns:a16="http://schemas.microsoft.com/office/drawing/2014/main" id="{CEC22B16-9105-42B8-8989-AA59FF104548}"/>
              </a:ext>
            </a:extLst>
          </p:cNvPr>
          <p:cNvSpPr/>
          <p:nvPr/>
        </p:nvSpPr>
        <p:spPr>
          <a:xfrm>
            <a:off x="3416878" y="1242810"/>
            <a:ext cx="2121075" cy="582461"/>
          </a:xfrm>
          <a:prstGeom prst="rect">
            <a:avLst/>
          </a:prstGeom>
          <a:noFill/>
          <a:ln w="38100" cap="flat" cmpd="sng" algn="ctr">
            <a:solidFill>
              <a:schemeClr val="tx1"/>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r>
              <a:rPr kumimoji="0" lang="de-DE" sz="1400" b="0" i="0" u="none" strike="noStrike" kern="0" cap="none" spc="0" normalizeH="0" baseline="0" noProof="0" dirty="0" err="1">
                <a:ln>
                  <a:noFill/>
                </a:ln>
                <a:solidFill>
                  <a:srgbClr val="000000"/>
                </a:solidFill>
                <a:effectLst/>
                <a:uLnTx/>
                <a:uFillTx/>
                <a:latin typeface="Bosch Office Sans"/>
                <a:ea typeface="+mn-ea"/>
                <a:cs typeface="+mn-cs"/>
              </a:rPr>
              <a:t>Signify</a:t>
            </a:r>
            <a:r>
              <a:rPr kumimoji="0" lang="de-DE" sz="1400" b="0" i="0" u="none" strike="noStrike" kern="0" cap="none" spc="0" normalizeH="0" baseline="0" noProof="0" dirty="0">
                <a:ln>
                  <a:noFill/>
                </a:ln>
                <a:solidFill>
                  <a:srgbClr val="000000"/>
                </a:solidFill>
                <a:effectLst/>
                <a:uLnTx/>
                <a:uFillTx/>
                <a:latin typeface="Bosch Office Sans"/>
                <a:ea typeface="+mn-ea"/>
                <a:cs typeface="+mn-cs"/>
              </a:rPr>
              <a:t> a </a:t>
            </a:r>
            <a:r>
              <a:rPr kumimoji="0" lang="de-DE" sz="1400" b="0" i="0" u="none" strike="noStrike" kern="0" cap="none" spc="0" normalizeH="0" baseline="0" noProof="0" dirty="0" err="1">
                <a:ln>
                  <a:noFill/>
                </a:ln>
                <a:solidFill>
                  <a:srgbClr val="000000"/>
                </a:solidFill>
                <a:effectLst/>
                <a:uLnTx/>
                <a:uFillTx/>
                <a:latin typeface="Bosch Office Sans"/>
                <a:ea typeface="+mn-ea"/>
                <a:cs typeface="+mn-cs"/>
              </a:rPr>
              <a:t>mathemetical</a:t>
            </a:r>
            <a:r>
              <a:rPr kumimoji="0" lang="de-DE" sz="1400" b="0" i="0" u="none" strike="noStrike" kern="0" cap="none" spc="0" normalizeH="0" baseline="0" noProof="0" dirty="0">
                <a:ln>
                  <a:noFill/>
                </a:ln>
                <a:solidFill>
                  <a:srgbClr val="000000"/>
                </a:solidFill>
                <a:effectLst/>
                <a:uLnTx/>
                <a:uFillTx/>
                <a:latin typeface="Bosch Office Sans"/>
                <a:ea typeface="+mn-ea"/>
                <a:cs typeface="+mn-cs"/>
              </a:rPr>
              <a:t> </a:t>
            </a:r>
            <a:r>
              <a:rPr kumimoji="0" lang="de-DE" sz="1400" b="0" i="0" u="none" strike="noStrike" kern="0" cap="none" spc="0" normalizeH="0" baseline="0" noProof="0" dirty="0" err="1">
                <a:ln>
                  <a:noFill/>
                </a:ln>
                <a:solidFill>
                  <a:srgbClr val="000000"/>
                </a:solidFill>
                <a:effectLst/>
                <a:uLnTx/>
                <a:uFillTx/>
                <a:latin typeface="Bosch Office Sans"/>
                <a:ea typeface="+mn-ea"/>
                <a:cs typeface="+mn-cs"/>
              </a:rPr>
              <a:t>arrangement</a:t>
            </a:r>
            <a:endParaRPr kumimoji="0" lang="en-IN" sz="1400" b="0" i="0" u="none" strike="noStrike" kern="0" cap="none" spc="0" normalizeH="0" baseline="0" noProof="0" dirty="0">
              <a:ln>
                <a:noFill/>
              </a:ln>
              <a:solidFill>
                <a:srgbClr val="000000"/>
              </a:solidFill>
              <a:effectLst/>
              <a:uLnTx/>
              <a:uFillTx/>
              <a:latin typeface="Bosch Office Sans"/>
              <a:ea typeface="+mn-ea"/>
              <a:cs typeface="+mn-cs"/>
            </a:endParaRPr>
          </a:p>
        </p:txBody>
      </p:sp>
      <p:cxnSp>
        <p:nvCxnSpPr>
          <p:cNvPr id="29" name="Straight Arrow Connector 28">
            <a:extLst>
              <a:ext uri="{FF2B5EF4-FFF2-40B4-BE49-F238E27FC236}">
                <a16:creationId xmlns:a16="http://schemas.microsoft.com/office/drawing/2014/main" id="{16226267-F2DA-4DBA-8C30-06142B5DCD87}"/>
              </a:ext>
            </a:extLst>
          </p:cNvPr>
          <p:cNvCxnSpPr>
            <a:cxnSpLocks/>
            <a:stCxn id="19" idx="7"/>
            <a:endCxn id="28" idx="2"/>
          </p:cNvCxnSpPr>
          <p:nvPr/>
        </p:nvCxnSpPr>
        <p:spPr>
          <a:xfrm flipV="1">
            <a:off x="1348522" y="1825271"/>
            <a:ext cx="3128894" cy="4321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73AF5376-AD7C-41B5-859A-04A0052930A2}"/>
              </a:ext>
            </a:extLst>
          </p:cNvPr>
          <p:cNvCxnSpPr>
            <a:stCxn id="17" idx="0"/>
            <a:endCxn id="28" idx="2"/>
          </p:cNvCxnSpPr>
          <p:nvPr/>
        </p:nvCxnSpPr>
        <p:spPr>
          <a:xfrm flipH="1" flipV="1">
            <a:off x="4477416" y="1825271"/>
            <a:ext cx="1" cy="3721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64698EC7-2AEC-44A2-AED5-F00433FEAC3C}"/>
              </a:ext>
            </a:extLst>
          </p:cNvPr>
          <p:cNvCxnSpPr>
            <a:stCxn id="18" idx="0"/>
            <a:endCxn id="28" idx="2"/>
          </p:cNvCxnSpPr>
          <p:nvPr/>
        </p:nvCxnSpPr>
        <p:spPr>
          <a:xfrm flipH="1" flipV="1">
            <a:off x="4477416" y="1825271"/>
            <a:ext cx="3541029" cy="3721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0656902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BG1_D2_169.PNG" val="image1.png"/>
  <p:tag name="RIGHT_D2.PNG" val="image3.png"/>
  <p:tag name="BG2_D2_169.PNG" val="image4.png"/>
  <p:tag name="SWITCH_BG1_D2_169.JPG" val="image5.png"/>
  <p:tag name="BOTTOM_D2_169.PNG" val="image6.png"/>
  <p:tag name="LOGO2_D2.PNG" val="image7.png"/>
  <p:tag name="BG3_D2_169.PNG" val="image9.png"/>
  <p:tag name="SWITCH_BG2_D2_169.JPG" val="image8.png"/>
  <p:tag name="LOGO1_D2.PNG" val="image2.png"/>
  <p:tag name="MLTEMPLATEVERSION" val="1.0"/>
  <p:tag name="SAXMLTEMPLATE" val="presentation_169"/>
  <p:tag name="SAXMLCOMPANYNAME" val="bosch"/>
  <p:tag name="SAXCONVERSION" val="1"/>
</p:tagLst>
</file>

<file path=ppt/tags/tag2.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3.xml><?xml version="1.0" encoding="utf-8"?>
<p:tagLst xmlns:a="http://schemas.openxmlformats.org/drawingml/2006/main" xmlns:r="http://schemas.openxmlformats.org/officeDocument/2006/relationships" xmlns:p="http://schemas.openxmlformats.org/presentationml/2006/main">
  <p:tag name="COLORSETCLASSNAME" val="ColorSet2"/>
  <p:tag name="COLORS" val="Primary;-1;-2;-2;-1;-2"/>
</p:tagLst>
</file>

<file path=ppt/tags/tag4.xml><?xml version="1.0" encoding="utf-8"?>
<p:tagLst xmlns:a="http://schemas.openxmlformats.org/drawingml/2006/main" xmlns:r="http://schemas.openxmlformats.org/officeDocument/2006/relationships" xmlns:p="http://schemas.openxmlformats.org/presentationml/2006/main">
  <p:tag name="COLORSETCLASSNAME" val="ColorSet2"/>
  <p:tag name="COLORS" val="Primary;-1;-2;-2;-1;-2"/>
</p:tagLst>
</file>

<file path=ppt/tags/tag5.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6.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7.xml><?xml version="1.0" encoding="utf-8"?>
<p:tagLst xmlns:a="http://schemas.openxmlformats.org/drawingml/2006/main" xmlns:r="http://schemas.openxmlformats.org/officeDocument/2006/relationships" xmlns:p="http://schemas.openxmlformats.org/presentationml/2006/main">
  <p:tag name="FONT" val="Reg65"/>
  <p:tag name="FONTSETCLASSNAME" val="FontSet1"/>
  <p:tag name="COLORS" val="-2;-2;-2;-2;White;-2"/>
  <p:tag name="COLORSETCLASSNAME" val="ColorSet1"/>
  <p:tag name="MLI" val="1"/>
  <p:tag name="SHAPESETGROUPCLASSNAME" val="ShapeSetGroup1"/>
  <p:tag name="SHAPESETCLASSNAME" val="ChapterTitle"/>
  <p:tag name="COLORSETGROUPCLASSNAME" val="ColorSetGroup6"/>
  <p:tag name="FONTSETGROUPCLASSNAME" val="FontSetGroup1"/>
  <p:tag name="SHAPECLASSNAME" val="TextOnChapterSlide"/>
  <p:tag name="SHAPECLASSPROTECTIONTYPE" val="3"/>
</p:tagLst>
</file>

<file path=ppt/theme/theme1.xml><?xml version="1.0" encoding="utf-8"?>
<a:theme xmlns:a="http://schemas.openxmlformats.org/drawingml/2006/main" name="Bosch NG">
  <a:themeElements>
    <a:clrScheme name="Bosch Blue">
      <a:dk1>
        <a:sysClr val="windowText" lastClr="000000"/>
      </a:dk1>
      <a:lt1>
        <a:sysClr val="window" lastClr="FFFFFF"/>
      </a:lt1>
      <a:dk2>
        <a:srgbClr val="424C58"/>
      </a:dk2>
      <a:lt2>
        <a:srgbClr val="B2B3B5"/>
      </a:lt2>
      <a:accent1>
        <a:srgbClr val="007BC0"/>
      </a:accent1>
      <a:accent2>
        <a:srgbClr val="004975"/>
      </a:accent2>
      <a:accent3>
        <a:srgbClr val="007BC0"/>
      </a:accent3>
      <a:accent4>
        <a:srgbClr val="004975"/>
      </a:accent4>
      <a:accent5>
        <a:srgbClr val="007BC0"/>
      </a:accent5>
      <a:accent6>
        <a:srgbClr val="004975"/>
      </a:accent6>
      <a:hlink>
        <a:srgbClr val="738CB4"/>
      </a:hlink>
      <a:folHlink>
        <a:srgbClr val="B0BBD0"/>
      </a:folHlink>
    </a:clrScheme>
    <a:fontScheme name="Bosch">
      <a:majorFont>
        <a:latin typeface="Bosch Office Sans"/>
        <a:ea typeface=""/>
        <a:cs typeface=""/>
      </a:majorFont>
      <a:minorFont>
        <a:latin typeface="Bosch Office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9525" cap="flat" cmpd="sng" algn="ctr">
          <a:solidFill>
            <a:srgbClr val="3F136C"/>
          </a:solidFill>
          <a:prstDash val="solid"/>
        </a:ln>
        <a:effectLst/>
      </a:spPr>
      <a:bodyPr rtlCol="0" anchor="ctr"/>
      <a:lstStyle>
        <a:defPPr marL="0" marR="0" indent="0" algn="ctr" defTabSz="914400" eaLnBrk="1" fontAlgn="auto" latinLnBrk="0" hangingPunct="1">
          <a:lnSpc>
            <a:spcPct val="100000"/>
          </a:lnSpc>
          <a:spcBef>
            <a:spcPts val="0"/>
          </a:spcBef>
          <a:spcAft>
            <a:spcPts val="0"/>
          </a:spcAft>
          <a:buClrTx/>
          <a:buSzTx/>
          <a:buFontTx/>
          <a:buNone/>
          <a:tabLst/>
          <a:defRPr kumimoji="0" sz="1800" b="0" i="0" u="none" strike="noStrike" kern="0" cap="none" spc="0" normalizeH="0" baseline="0" noProof="0" dirty="0" smtClean="0">
            <a:ln>
              <a:noFill/>
            </a:ln>
            <a:solidFill>
              <a:srgbClr val="000000"/>
            </a:solidFill>
            <a:effectLst/>
            <a:uLnTx/>
            <a:uFillTx/>
            <a:latin typeface="Bosch Office Sans"/>
            <a:ea typeface="+mn-ea"/>
            <a:cs typeface="+mn-cs"/>
          </a:defRPr>
        </a:defPPr>
      </a:lstStyle>
    </a:spDef>
    <a:txDef>
      <a:spPr>
        <a:noFill/>
      </a:spPr>
      <a:bodyPr wrap="square" lIns="0" tIns="0" rIns="0" bIns="0" rtlCol="0">
        <a:noAutofit/>
      </a:bodyPr>
      <a:lstStyle>
        <a:defPPr marR="0" algn="l" defTabSz="914400" eaLnBrk="1" fontAlgn="auto" latinLnBrk="0" hangingPunct="1">
          <a:spcBef>
            <a:spcPts val="500"/>
          </a:spcBef>
          <a:spcAft>
            <a:spcPts val="0"/>
          </a:spcAft>
          <a:buClrTx/>
          <a:buSzTx/>
          <a:buFontTx/>
          <a:buNone/>
          <a:tabLst/>
          <a:defRPr kumimoji="0" sz="1800" b="0" i="0" u="none" strike="noStrike" kern="0" cap="none" spc="0" normalizeH="0" baseline="0" noProof="0" smtClean="0">
            <a:ln>
              <a:noFill/>
            </a:ln>
            <a:solidFill>
              <a:srgbClr val="000000"/>
            </a:solidFill>
            <a:effectLst/>
            <a:uLnTx/>
            <a:uFillTx/>
          </a:defRPr>
        </a:defPPr>
      </a:lstStyle>
    </a:txDef>
  </a:objectDefaults>
  <a:extraClrSchemeLst/>
  <a:custClrLst>
    <a:custClr name="Bosch Red 50">
      <a:srgbClr val="ED0007"/>
    </a:custClr>
    <a:custClr name="Bosch Purple 40">
      <a:srgbClr val="9E2896"/>
    </a:custClr>
    <a:custClr name="Bosch Purple 20">
      <a:srgbClr val="551151"/>
    </a:custClr>
    <a:custClr name="Bosch Blue 50">
      <a:srgbClr val="007BC0"/>
    </a:custClr>
    <a:custClr name="Bosch Blue 30">
      <a:srgbClr val="004975"/>
    </a:custClr>
    <a:custClr name="Bosch Turquoise 50">
      <a:srgbClr val="18837E"/>
    </a:custClr>
    <a:custClr name="Bosch Turquoise 30">
      <a:srgbClr val="0A4F4B"/>
    </a:custClr>
    <a:custClr name="Bosch Green 50">
      <a:srgbClr val="00884A"/>
    </a:custClr>
    <a:custClr name="Bosch Green 30">
      <a:srgbClr val="00512A"/>
    </a:custClr>
    <a:custClr name="Bosch Gray 50">
      <a:srgbClr val="71767C"/>
    </a:custClr>
  </a:custClrLst>
  <a:extLst>
    <a:ext uri="{05A4C25C-085E-4340-85A3-A5531E510DB2}">
      <thm15:themeFamily xmlns:thm15="http://schemas.microsoft.com/office/thememl/2012/main" name="template1.potx" id="{52779E17-DA50-4443-9CCA-C57129DBFB53}" vid="{CBD1DA7C-47F9-4AE4-B1E4-E762B597D2F3}"/>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Bosch Blue">
    <a:dk1>
      <a:sysClr val="windowText" lastClr="000000"/>
    </a:dk1>
    <a:lt1>
      <a:sysClr val="window" lastClr="FFFFFF"/>
    </a:lt1>
    <a:dk2>
      <a:srgbClr val="424C58"/>
    </a:dk2>
    <a:lt2>
      <a:srgbClr val="B2B3B5"/>
    </a:lt2>
    <a:accent1>
      <a:srgbClr val="007BC0"/>
    </a:accent1>
    <a:accent2>
      <a:srgbClr val="004975"/>
    </a:accent2>
    <a:accent3>
      <a:srgbClr val="007BC0"/>
    </a:accent3>
    <a:accent4>
      <a:srgbClr val="004975"/>
    </a:accent4>
    <a:accent5>
      <a:srgbClr val="007BC0"/>
    </a:accent5>
    <a:accent6>
      <a:srgbClr val="004975"/>
    </a:accent6>
    <a:hlink>
      <a:srgbClr val="738CB4"/>
    </a:hlink>
    <a:folHlink>
      <a:srgbClr val="B0BBD0"/>
    </a:folHlink>
  </a:clrScheme>
</a:themeOverride>
</file>

<file path=ppt/theme/themeOverride2.xml><?xml version="1.0" encoding="utf-8"?>
<a:themeOverride xmlns:a="http://schemas.openxmlformats.org/drawingml/2006/main">
  <a:clrScheme name="Bosch Blue">
    <a:dk1>
      <a:sysClr val="windowText" lastClr="000000"/>
    </a:dk1>
    <a:lt1>
      <a:sysClr val="window" lastClr="FFFFFF"/>
    </a:lt1>
    <a:dk2>
      <a:srgbClr val="424C58"/>
    </a:dk2>
    <a:lt2>
      <a:srgbClr val="B2B3B5"/>
    </a:lt2>
    <a:accent1>
      <a:srgbClr val="007BC0"/>
    </a:accent1>
    <a:accent2>
      <a:srgbClr val="004975"/>
    </a:accent2>
    <a:accent3>
      <a:srgbClr val="007BC0"/>
    </a:accent3>
    <a:accent4>
      <a:srgbClr val="004975"/>
    </a:accent4>
    <a:accent5>
      <a:srgbClr val="007BC0"/>
    </a:accent5>
    <a:accent6>
      <a:srgbClr val="004975"/>
    </a:accent6>
    <a:hlink>
      <a:srgbClr val="738CB4"/>
    </a:hlink>
    <a:folHlink>
      <a:srgbClr val="B0BBD0"/>
    </a:folHlink>
  </a:clrScheme>
</a:themeOverride>
</file>

<file path=ppt/theme/themeOverride3.xml><?xml version="1.0" encoding="utf-8"?>
<a:themeOverride xmlns:a="http://schemas.openxmlformats.org/drawingml/2006/main">
  <a:clrScheme name="Bosch Blue">
    <a:dk1>
      <a:sysClr val="windowText" lastClr="000000"/>
    </a:dk1>
    <a:lt1>
      <a:sysClr val="window" lastClr="FFFFFF"/>
    </a:lt1>
    <a:dk2>
      <a:srgbClr val="424C58"/>
    </a:dk2>
    <a:lt2>
      <a:srgbClr val="B2B3B5"/>
    </a:lt2>
    <a:accent1>
      <a:srgbClr val="007BC0"/>
    </a:accent1>
    <a:accent2>
      <a:srgbClr val="004975"/>
    </a:accent2>
    <a:accent3>
      <a:srgbClr val="007BC0"/>
    </a:accent3>
    <a:accent4>
      <a:srgbClr val="004975"/>
    </a:accent4>
    <a:accent5>
      <a:srgbClr val="007BC0"/>
    </a:accent5>
    <a:accent6>
      <a:srgbClr val="004975"/>
    </a:accent6>
    <a:hlink>
      <a:srgbClr val="738CB4"/>
    </a:hlink>
    <a:folHlink>
      <a:srgbClr val="B0BBD0"/>
    </a:folHlink>
  </a:clrScheme>
</a:themeOverride>
</file>

<file path=ppt/theme/themeOverride4.xml><?xml version="1.0" encoding="utf-8"?>
<a:themeOverride xmlns:a="http://schemas.openxmlformats.org/drawingml/2006/main">
  <a:clrScheme name="Bosch Blue">
    <a:dk1>
      <a:sysClr val="windowText" lastClr="000000"/>
    </a:dk1>
    <a:lt1>
      <a:sysClr val="window" lastClr="FFFFFF"/>
    </a:lt1>
    <a:dk2>
      <a:srgbClr val="424C58"/>
    </a:dk2>
    <a:lt2>
      <a:srgbClr val="B2B3B5"/>
    </a:lt2>
    <a:accent1>
      <a:srgbClr val="007BC0"/>
    </a:accent1>
    <a:accent2>
      <a:srgbClr val="004975"/>
    </a:accent2>
    <a:accent3>
      <a:srgbClr val="007BC0"/>
    </a:accent3>
    <a:accent4>
      <a:srgbClr val="004975"/>
    </a:accent4>
    <a:accent5>
      <a:srgbClr val="007BC0"/>
    </a:accent5>
    <a:accent6>
      <a:srgbClr val="004975"/>
    </a:accent6>
    <a:hlink>
      <a:srgbClr val="738CB4"/>
    </a:hlink>
    <a:folHlink>
      <a:srgbClr val="B0BBD0"/>
    </a:folHlink>
  </a:clrScheme>
</a:themeOverride>
</file>

<file path=ppt/theme/themeOverride5.xml><?xml version="1.0" encoding="utf-8"?>
<a:themeOverride xmlns:a="http://schemas.openxmlformats.org/drawingml/2006/main">
  <a:clrScheme name="Bosch Blue">
    <a:dk1>
      <a:sysClr val="windowText" lastClr="000000"/>
    </a:dk1>
    <a:lt1>
      <a:sysClr val="window" lastClr="FFFFFF"/>
    </a:lt1>
    <a:dk2>
      <a:srgbClr val="424C58"/>
    </a:dk2>
    <a:lt2>
      <a:srgbClr val="B2B3B5"/>
    </a:lt2>
    <a:accent1>
      <a:srgbClr val="007BC0"/>
    </a:accent1>
    <a:accent2>
      <a:srgbClr val="004975"/>
    </a:accent2>
    <a:accent3>
      <a:srgbClr val="007BC0"/>
    </a:accent3>
    <a:accent4>
      <a:srgbClr val="004975"/>
    </a:accent4>
    <a:accent5>
      <a:srgbClr val="007BC0"/>
    </a:accent5>
    <a:accent6>
      <a:srgbClr val="004975"/>
    </a:accent6>
    <a:hlink>
      <a:srgbClr val="738CB4"/>
    </a:hlink>
    <a:folHlink>
      <a:srgbClr val="B0BBD0"/>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sax_Colors>
  <Line size="7">
    <Color val="9e2896" tooltip="Bosch Purple 40"/>
    <Color val="551151" tooltip="Bosch Purple 20"/>
  </Line>
  <Line size="7">
    <Color val="007bc0" tooltip="Bosch Blue 50"/>
    <Color val="004975" tooltip="Bosch Blue 30"/>
  </Line>
  <Line size="7">
    <Color val="18837e" tooltip="Bosch Turquoise 50"/>
    <Color val="0a4f4b" tooltip="Bosch Turquoise 30"/>
  </Line>
  <Line size="7">
    <Color val="00884a" tooltip="Bosch Green 50"/>
    <Color val="00512a" tooltip="Bosch Green 30"/>
  </Line>
</sax_Colors>
</file>

<file path=customXml/item2.xml><?xml version="1.0" encoding="utf-8"?>
<saxML>
  <saxMLTemplate>presentation_169</saxMLTemplate>
  <Variablen>
    <Variable>
      <Name>attachmentremark</Name>
      <OrgInhalt/>
      <Wert/>
      <Platzhalter>False</Platzhalter>
      <DocDatenDialog>True</DocDatenDialog>
      <Label>Anlagenvermerk</Label>
      <FrageVar>False</FrageVar>
      <Prefix/>
      <Suffix/>
      <WegfallVar/>
      <MussFeld>False</MussFeld>
      <InDokument>True</InDokument>
      <Sektion>Rectangle7</Sektion>
      <Reihenfolge>0</Reihenfolge>
    </Variable>
    <Variable>
      <Name>departmentshort</Name>
      <OrgInhalt>CR/AMP5</OrgInhalt>
      <Wert>CR/AMP5</Wert>
      <Platzhalter>False</Platzhalter>
      <DocDatenDialog>True</DocDatenDialog>
      <Label>Urhebervermerk</Label>
      <FrageVar>False</FrageVar>
      <Prefix/>
      <Suffix/>
      <WegfallVar/>
      <MussFeld>False</MussFeld>
      <Trenner>
        <VariableVor>confidentiality</VariableVor>
        <VariableVor>businessunit</VariableVor>
        <Zwischen> | </Zwischen>
        <VariableNach>departmentshort</VariableNach>
      </Trenner>
      <InDokument>True</InDokument>
      <Sektion>Bosch_footer_1</Sektion>
      <Reihenfolge/>
    </Variable>
    <Variable>
      <Name>confidentiality</Name>
      <OrgInhalt>Intern</OrgInhalt>
      <Wert>Intern</Wert>
      <Platzhalter>False</Platzhalter>
      <DocDatenDialog>True</DocDatenDialog>
      <Label>Vertraulichkeitsvermerk</Label>
      <FrageVar>False</FrageVar>
      <Prefix/>
      <Suffix/>
      <WegfallVar/>
      <ComboBox>
        <Option>Intern</Option>
        <Option>Vertraulich</Option>
        <Option>Streng vertraulich</Option>
        <Option/>
      </ComboBox>
      <MussFeld>False</MussFeld>
      <InDokument>True</InDokument>
      <Sektion>Bosch_footer_1</Sektion>
      <Reihenfolge>0</Reihenfolge>
    </Variable>
    <Variable>
      <Name>copyright</Name>
      <OrgInhalt>© Robert Bosch GmbH 2021. Alle Rechte vorbehalten, auch bzgl. jeder Verfügung, Verwertung, Reproduktion, Bearbeitung, Weitergabe sowie für den Fall von Schutzrechtsanmeldungen.</OrgInhalt>
      <Wert>© Robert Bosch GmbH 2021. Alle Rechte vorbehalten, auch bzgl. jeder Verfügung, Verwertung, Reproduktion, Bearbeitung, Weitergabe sowie für den Fall von Schutzrechtsanmeldungen.</Wert>
      <Platzhalter>False</Platzhalter>
      <DocDatenDialog>False</DocDatenDialog>
      <Label>$tr_copyright$</Label>
      <FrageVar>False</FrageVar>
      <Prefix/>
      <Suffix/>
      <WegfallVar/>
      <MussFeld>False</MussFeld>
      <Trenner>
        <VariableVor>repositoryremark</VariableVor>
        <Zwischen>&lt;br&gt;</Zwischen>
        <VariableNach>copyright</VariableNach>
      </Trenner>
      <InDokument>True</InDokument>
      <Sektion>Bosch_footer_2</Sektion>
      <Reihenfolge/>
    </Variable>
    <Variable>
      <Name>dateformat</Name>
      <OrgInhalt>09.07.2021</OrgInhalt>
      <Wert>24.06.2022</Wert>
      <Platzhalter>False</Platzhalter>
      <DocDatenDialog>True</DocDatenDialog>
      <Label>Datum</Label>
      <FrageVar>False</FrageVar>
      <Prefix/>
      <Suffix/>
      <WegfallVar/>
      <MussFeld>False</MussFeld>
      <Trenner>
        <VariableVor>departmentshort</VariableVor>
        <VariableVor>confidentiality</VariableVor>
        <VariableVor>businessunit</VariableVor>
        <Zwischen> | </Zwischen>
        <VariableNach>dateformat</VariableNach>
      </Trenner>
      <InDokument>True</InDokument>
      <Sektion>Bosch_footer_1</Sektion>
      <Reihenfolge>0</Reihenfolge>
    </Variable>
    <Variable>
      <Name>businessunit</Name>
      <OrgInhalt/>
      <Wert/>
      <Platzhalter>False</Platzhalter>
      <DocDatenDialog>False</DocDatenDialog>
      <Label>$tr_businessunit$</Label>
      <FrageVar>False</FrageVar>
      <Prefix/>
      <Suffix/>
      <WegfallVar/>
      <MussFeld>False</MussFeld>
      <Trenner>
        <VariableVor>confidentiality</VariableVor>
        <Zwischen> | </Zwischen>
        <VariableNach>businessunit</VariableNach>
      </Trenner>
      <InDokument>True</InDokument>
      <Sektion>Bosch_footer_1</Sektion>
      <Reihenfolge>0</Reihenfolge>
    </Variable>
    <Variable>
      <Name>repositoryremark</Name>
      <OrgInhalt/>
      <Wert>Final Master presentation</Wert>
      <Platzhalter>False</Platzhalter>
      <DocDatenDialog>True</DocDatenDialog>
      <Label>Ablagevermerk</Label>
      <FrageVar>False</FrageVar>
      <Prefix/>
      <Suffix/>
      <WegfallVar/>
      <MussFeld>False</MussFeld>
      <InDokument>True</InDokument>
      <Sektion>Bosch_footer_2</Sektion>
      <Reihenfolge>0</Reihenfolge>
    </Variable>
  </Variablen>
</saxML>
</file>

<file path=customXml/itemProps1.xml><?xml version="1.0" encoding="utf-8"?>
<ds:datastoreItem xmlns:ds="http://schemas.openxmlformats.org/officeDocument/2006/customXml" ds:itemID="{D0252559-44F8-474C-B66D-E357B88E32C2}">
  <ds:schemaRefs/>
</ds:datastoreItem>
</file>

<file path=customXml/itemProps2.xml><?xml version="1.0" encoding="utf-8"?>
<ds:datastoreItem xmlns:ds="http://schemas.openxmlformats.org/officeDocument/2006/customXml" ds:itemID="{18BD4A61-CDF9-4386-85E9-61B914336547}">
  <ds:schemaRefs/>
</ds:datastoreItem>
</file>

<file path=docProps/app.xml><?xml version="1.0" encoding="utf-8"?>
<Properties xmlns="http://schemas.openxmlformats.org/officeDocument/2006/extended-properties" xmlns:vt="http://schemas.openxmlformats.org/officeDocument/2006/docPropsVTypes">
  <Template/>
  <TotalTime>0</TotalTime>
  <Words>4529</Words>
  <Application>Microsoft Office PowerPoint</Application>
  <PresentationFormat>Custom</PresentationFormat>
  <Paragraphs>987</Paragraphs>
  <Slides>47</Slides>
  <Notes>47</Notes>
  <HiddenSlides>4</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47</vt:i4>
      </vt:variant>
    </vt:vector>
  </HeadingPairs>
  <TitlesOfParts>
    <vt:vector size="56" baseType="lpstr">
      <vt:lpstr>Arial</vt:lpstr>
      <vt:lpstr>Bosch Office Sans</vt:lpstr>
      <vt:lpstr>Calibri</vt:lpstr>
      <vt:lpstr>Cambria Math</vt:lpstr>
      <vt:lpstr>Georgia</vt:lpstr>
      <vt:lpstr>SFRM1000</vt:lpstr>
      <vt:lpstr>Wingdings</vt:lpstr>
      <vt:lpstr>Wingdings 3</vt:lpstr>
      <vt:lpstr>Bosch NG</vt:lpstr>
      <vt:lpstr>PowerPoint Presentation</vt:lpstr>
      <vt:lpstr>Reliability despite complexity</vt:lpstr>
      <vt:lpstr>PowerPoint Presentation</vt:lpstr>
      <vt:lpstr>An intuitive understanding</vt:lpstr>
      <vt:lpstr>PowerPoint Presentation</vt:lpstr>
      <vt:lpstr>Structure of a DMN – Online phase</vt:lpstr>
      <vt:lpstr>Introduction of fully coupled plasticity and creep model</vt:lpstr>
      <vt:lpstr>Structure of a DMN – Offline phase</vt:lpstr>
      <vt:lpstr>Activation function- Milton equation with ReLU</vt:lpstr>
      <vt:lpstr>Cost function</vt:lpstr>
      <vt:lpstr>Workflow of a Direct-DMN</vt:lpstr>
      <vt:lpstr>Need to modify dependency of n</vt:lpstr>
      <vt:lpstr>Fiber orientation Tensor Triangle parameterization in DMN</vt:lpstr>
      <vt:lpstr>Fiber orientation Tensor Triangle</vt:lpstr>
      <vt:lpstr>discretization</vt:lpstr>
      <vt:lpstr>Object Oriented programming and FE like tracking of objects</vt:lpstr>
      <vt:lpstr>Object Oriented programming and FE like tracking of objects</vt:lpstr>
      <vt:lpstr>Object Oriented programming and FE like tracking of objects</vt:lpstr>
      <vt:lpstr>Training of DMN - Microstructure and Error metric</vt:lpstr>
      <vt:lpstr>Training of DMN – sampling size and Hyperparameters</vt:lpstr>
      <vt:lpstr>Workflow and the challenges in online evaluation</vt:lpstr>
      <vt:lpstr>Online plasticity evaluation and distillation</vt:lpstr>
      <vt:lpstr>Online plasticity evaluation and distillation</vt:lpstr>
      <vt:lpstr>Distillation Algorithm</vt:lpstr>
      <vt:lpstr>Distillation Algorithm</vt:lpstr>
      <vt:lpstr>Distillation Algorithm</vt:lpstr>
      <vt:lpstr>Distillation Algorithm</vt:lpstr>
      <vt:lpstr>Distillation Algorithm</vt:lpstr>
      <vt:lpstr>Distillation Algorithm</vt:lpstr>
      <vt:lpstr>Distillation Algorithm</vt:lpstr>
      <vt:lpstr>Distillation Algorithm</vt:lpstr>
      <vt:lpstr>Distillation Algorithm</vt:lpstr>
      <vt:lpstr>Distillation Algorithm</vt:lpstr>
      <vt:lpstr>Distillation Algorithm</vt:lpstr>
      <vt:lpstr>Distillation Algorithm</vt:lpstr>
      <vt:lpstr>Online evaluation and distillation</vt:lpstr>
      <vt:lpstr>Error distribution plot-plasticity and FFT vs DMN speedup</vt:lpstr>
      <vt:lpstr>Error distribution plot-plasticity and FFT vs DMN speedup</vt:lpstr>
      <vt:lpstr>Error distribution plot-plasticity and FFT vs DMN speedup</vt:lpstr>
      <vt:lpstr>Creep-Choosing load level and time</vt:lpstr>
      <vt:lpstr>Creep testing Load levels and time</vt:lpstr>
      <vt:lpstr>Creep testing results 1_D4</vt:lpstr>
      <vt:lpstr>Creep testing results 2_D4</vt:lpstr>
      <vt:lpstr>Creep testing results 3_D4</vt:lpstr>
      <vt:lpstr>Creep testing results a_4_D4</vt:lpstr>
      <vt:lpstr>Summary and outlook</vt:lpstr>
      <vt:lpstr> 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
  <cp:lastModifiedBy>FIXED-TERM Bhat Keelanje Srinivas Pavan (CR/AMP5)</cp:lastModifiedBy>
  <cp:revision>806</cp:revision>
  <dcterms:created xsi:type="dcterms:W3CDTF">2018-01-19T09:06:36Z</dcterms:created>
  <dcterms:modified xsi:type="dcterms:W3CDTF">2022-06-23T21:20:28Z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ttachmentremark">
    <vt:lpwstr>$attachmentremark$</vt:lpwstr>
  </property>
  <property fmtid="{D5CDD505-2E9C-101B-9397-08002B2CF9AE}" pid="3" name="confidentiality">
    <vt:lpwstr>$confidentiality_internal$</vt:lpwstr>
  </property>
  <property fmtid="{D5CDD505-2E9C-101B-9397-08002B2CF9AE}" pid="4" name="copyright">
    <vt:lpwstr>$copyright$</vt:lpwstr>
  </property>
  <property fmtid="{D5CDD505-2E9C-101B-9397-08002B2CF9AE}" pid="5" name="dateformat">
    <vt:lpwstr>$dateformat$</vt:lpwstr>
  </property>
  <property fmtid="{D5CDD505-2E9C-101B-9397-08002B2CF9AE}" pid="6" name="businessunit">
    <vt:lpwstr>$businessunit$</vt:lpwstr>
  </property>
  <property fmtid="{D5CDD505-2E9C-101B-9397-08002B2CF9AE}" pid="7" name="repositoryremark">
    <vt:lpwstr>$repositoryremark$</vt:lpwstr>
  </property>
</Properties>
</file>